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1" r:id="rId6"/>
    <p:sldMasterId id="214748365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6858000" cx="12192000"/>
  <p:notesSz cx="6858000" cy="9144000"/>
  <p:embeddedFontLst>
    <p:embeddedFont>
      <p:font typeface="Arial Black"/>
      <p:regular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4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8" roundtripDataSignature="AMtx7mhlFdU3cXi/zxGj/Vr1MjySCpLG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F84DB7-9B1C-42C3-A299-253C0A7A27F1}">
  <a:tblStyle styleId="{F5F84DB7-9B1C-42C3-A299-253C0A7A27F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EF5E7"/>
          </a:solidFill>
        </a:fill>
      </a:tcStyle>
    </a:wholeTbl>
    <a:band1H>
      <a:tcTxStyle/>
      <a:tcStyle>
        <a:fill>
          <a:solidFill>
            <a:srgbClr val="FDEBCB"/>
          </a:solidFill>
        </a:fill>
      </a:tcStyle>
    </a:band1H>
    <a:band2H>
      <a:tcTxStyle/>
    </a:band2H>
    <a:band1V>
      <a:tcTxStyle/>
      <a:tcStyle>
        <a:fill>
          <a:solidFill>
            <a:srgbClr val="FDEBCB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A32353A2-E8CC-4D26-A52B-E5EC6FB59D6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4" orient="horz"/>
        <p:guide pos="38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font" Target="fonts/ArialBlack-regular.fntdata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58" Type="http://customschemas.google.com/relationships/presentationmetadata" Target="meta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29651487577931"/>
          <c:y val="9.0357374086643474E-2"/>
          <c:w val="0.75170348512422069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E-4765-9874-91AD97D40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E-4765-9874-91AD97D40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7AC-40E1-BB28-497B0B956B7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C-40E1-BB28-497B0B956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A7AC-40E1-BB28-497B0B956B7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C-40E1-BB28-497B0B956B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A7AC-40E1-BB28-497B0B956B7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AC-40E1-BB28-497B0B956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623337128"/>
        <c:axId val="623337520"/>
      </c:barChart>
      <c:catAx>
        <c:axId val="623337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3337520"/>
        <c:crosses val="autoZero"/>
        <c:auto val="1"/>
        <c:lblAlgn val="ctr"/>
        <c:lblOffset val="100"/>
        <c:noMultiLvlLbl val="0"/>
      </c:catAx>
      <c:valAx>
        <c:axId val="623337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3337128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9-401A-BE2E-1EAE9CAE0B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7EB9-401A-BE2E-1EAE9CAE0BB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B9-401A-BE2E-1EAE9CAE0B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7EB9-401A-BE2E-1EAE9CAE0BB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B9-401A-BE2E-1EAE9CAE0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623337912"/>
        <c:axId val="623338304"/>
      </c:barChart>
      <c:catAx>
        <c:axId val="623337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3338304"/>
        <c:crosses val="autoZero"/>
        <c:auto val="1"/>
        <c:lblAlgn val="ctr"/>
        <c:lblOffset val="100"/>
        <c:noMultiLvlLbl val="0"/>
      </c:catAx>
      <c:valAx>
        <c:axId val="623338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3337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A-4F9F-9468-ADD4680EB2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A-4F9F-9468-ADD4680EB2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A-4F9F-9468-ADD4680EB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ED-4D34-9F2D-692626BEC5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ED-4D34-9F2D-692626BEC5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ED-4D34-9F2D-692626BEC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E45-4BF3-A934-29A12CC330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E45-4BF3-A934-29A12CC330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5-4BF3-A934-29A12CC33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900-4E41-9CDB-B11133A13E0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900-4E41-9CDB-B11133A13E0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0-4E41-9CDB-B11133A13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EAE-4575-B00F-17F6FEA758F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EAE-4575-B00F-17F6FEA758F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AE-4575-B00F-17F6FEA75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4F0-4B83-9C50-670F728605D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4F0-4B83-9C50-670F728605D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F0-4B83-9C50-670F72860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1"/>
          <p:cNvSpPr/>
          <p:nvPr/>
        </p:nvSpPr>
        <p:spPr>
          <a:xfrm>
            <a:off x="7156174" y="1655064"/>
            <a:ext cx="5035826" cy="3547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1"/>
          <p:cNvSpPr/>
          <p:nvPr>
            <p:ph idx="2" type="pic"/>
          </p:nvPr>
        </p:nvSpPr>
        <p:spPr>
          <a:xfrm>
            <a:off x="3344908" y="320600"/>
            <a:ext cx="7559781" cy="63982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3"/>
          <p:cNvSpPr/>
          <p:nvPr>
            <p:ph idx="2" type="pic"/>
          </p:nvPr>
        </p:nvSpPr>
        <p:spPr>
          <a:xfrm>
            <a:off x="4134677" y="333751"/>
            <a:ext cx="7618137" cy="60571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5"/>
          <p:cNvSpPr/>
          <p:nvPr/>
        </p:nvSpPr>
        <p:spPr>
          <a:xfrm>
            <a:off x="9114183" y="0"/>
            <a:ext cx="307781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2"/>
              </a:gs>
              <a:gs pos="67000">
                <a:srgbClr val="DE8D22">
                  <a:alpha val="49803"/>
                </a:srgbClr>
              </a:gs>
              <a:gs pos="100000">
                <a:srgbClr val="D87732">
                  <a:alpha val="196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5"/>
          <p:cNvSpPr/>
          <p:nvPr>
            <p:ph idx="2" type="pic"/>
          </p:nvPr>
        </p:nvSpPr>
        <p:spPr>
          <a:xfrm>
            <a:off x="5973554" y="3663948"/>
            <a:ext cx="3789071" cy="31940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65"/>
          <p:cNvSpPr/>
          <p:nvPr>
            <p:ph idx="3" type="pic"/>
          </p:nvPr>
        </p:nvSpPr>
        <p:spPr>
          <a:xfrm>
            <a:off x="5973553" y="0"/>
            <a:ext cx="3789071" cy="31936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65"/>
          <p:cNvSpPr/>
          <p:nvPr>
            <p:ph idx="4" type="pic"/>
          </p:nvPr>
        </p:nvSpPr>
        <p:spPr>
          <a:xfrm>
            <a:off x="8154452" y="1534464"/>
            <a:ext cx="3789072" cy="37890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slide layout">
  <p:cSld name="4_Image slide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7"/>
          <p:cNvSpPr/>
          <p:nvPr>
            <p:ph idx="2" type="pic"/>
          </p:nvPr>
        </p:nvSpPr>
        <p:spPr>
          <a:xfrm>
            <a:off x="8430415" y="3260972"/>
            <a:ext cx="3545443" cy="35970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67"/>
          <p:cNvSpPr/>
          <p:nvPr>
            <p:ph idx="3" type="pic"/>
          </p:nvPr>
        </p:nvSpPr>
        <p:spPr>
          <a:xfrm>
            <a:off x="3699210" y="864252"/>
            <a:ext cx="5056001" cy="59937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67"/>
          <p:cNvSpPr/>
          <p:nvPr>
            <p:ph idx="4" type="pic"/>
          </p:nvPr>
        </p:nvSpPr>
        <p:spPr>
          <a:xfrm>
            <a:off x="7326660" y="0"/>
            <a:ext cx="4865340" cy="59175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ontents slide layout">
  <p:cSld name="18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2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3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3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3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3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3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3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3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55"/>
          <p:cNvGrpSpPr/>
          <p:nvPr/>
        </p:nvGrpSpPr>
        <p:grpSpPr>
          <a:xfrm>
            <a:off x="200025" y="266700"/>
            <a:ext cx="11785167" cy="834005"/>
            <a:chOff x="131989" y="339508"/>
            <a:chExt cx="20203396" cy="1304926"/>
          </a:xfrm>
        </p:grpSpPr>
        <p:sp>
          <p:nvSpPr>
            <p:cNvPr id="14" name="Google Shape;14;p55"/>
            <p:cNvSpPr/>
            <p:nvPr/>
          </p:nvSpPr>
          <p:spPr>
            <a:xfrm>
              <a:off x="495370" y="339510"/>
              <a:ext cx="19840015" cy="1304924"/>
            </a:xfrm>
            <a:prstGeom prst="parallelogram">
              <a:avLst>
                <a:gd fmla="val 5471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55"/>
            <p:cNvSpPr/>
            <p:nvPr/>
          </p:nvSpPr>
          <p:spPr>
            <a:xfrm>
              <a:off x="131989" y="339508"/>
              <a:ext cx="1012384" cy="1304924"/>
            </a:xfrm>
            <a:prstGeom prst="parallelogram">
              <a:avLst>
                <a:gd fmla="val 7712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5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Style slide layout">
  <p:cSld name="14_Style slide layou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6"/>
          <p:cNvSpPr/>
          <p:nvPr>
            <p:ph idx="2" type="pic"/>
          </p:nvPr>
        </p:nvSpPr>
        <p:spPr>
          <a:xfrm>
            <a:off x="790575" y="1720158"/>
            <a:ext cx="3428340" cy="44180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9" name="Google Shape;19;p56"/>
          <p:cNvGrpSpPr/>
          <p:nvPr/>
        </p:nvGrpSpPr>
        <p:grpSpPr>
          <a:xfrm>
            <a:off x="200025" y="266700"/>
            <a:ext cx="11785167" cy="834005"/>
            <a:chOff x="131989" y="339508"/>
            <a:chExt cx="20203396" cy="1304926"/>
          </a:xfrm>
        </p:grpSpPr>
        <p:sp>
          <p:nvSpPr>
            <p:cNvPr id="20" name="Google Shape;20;p56"/>
            <p:cNvSpPr/>
            <p:nvPr/>
          </p:nvSpPr>
          <p:spPr>
            <a:xfrm>
              <a:off x="495370" y="339510"/>
              <a:ext cx="19840015" cy="1304924"/>
            </a:xfrm>
            <a:prstGeom prst="parallelogram">
              <a:avLst>
                <a:gd fmla="val 5471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6"/>
            <p:cNvSpPr/>
            <p:nvPr/>
          </p:nvSpPr>
          <p:spPr>
            <a:xfrm>
              <a:off x="131989" y="339508"/>
              <a:ext cx="1012384" cy="1304924"/>
            </a:xfrm>
            <a:prstGeom prst="parallelogram">
              <a:avLst>
                <a:gd fmla="val 7712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5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Style slide layout">
  <p:cSld name="13_Style slide layout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/>
          <p:nvPr>
            <p:ph idx="2" type="pic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" TargetMode="Externa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6" Type="http://schemas.openxmlformats.org/officeDocument/2006/relationships/chart" Target="../charts/chart9.xml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/>
          <p:nvPr/>
        </p:nvSpPr>
        <p:spPr>
          <a:xfrm>
            <a:off x="5652522" y="0"/>
            <a:ext cx="6539479" cy="6858000"/>
          </a:xfrm>
          <a:custGeom>
            <a:rect b="b" l="l" r="r" t="t"/>
            <a:pathLst>
              <a:path extrusionOk="0" h="6858000" w="6539479">
                <a:moveTo>
                  <a:pt x="4038676" y="0"/>
                </a:moveTo>
                <a:lnTo>
                  <a:pt x="6539479" y="0"/>
                </a:lnTo>
                <a:lnTo>
                  <a:pt x="6539479" y="832011"/>
                </a:lnTo>
                <a:lnTo>
                  <a:pt x="29907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6588360" y="5708815"/>
            <a:ext cx="5169551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b="0" i="0" sz="18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6588360" y="2846474"/>
            <a:ext cx="516955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>
            <a:hlinkClick r:id="rId3"/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http://www.free-powerpoint-templates-design.com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362576" y="0"/>
            <a:ext cx="4196208" cy="6858000"/>
          </a:xfrm>
          <a:prstGeom prst="parallelogram">
            <a:avLst>
              <a:gd fmla="val 964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0"/>
          <p:cNvGrpSpPr/>
          <p:nvPr/>
        </p:nvGrpSpPr>
        <p:grpSpPr>
          <a:xfrm>
            <a:off x="6040175" y="1361637"/>
            <a:ext cx="2823665" cy="1551413"/>
            <a:chOff x="-548507" y="477868"/>
            <a:chExt cx="11570449" cy="6357177"/>
          </a:xfrm>
        </p:grpSpPr>
        <p:sp>
          <p:nvSpPr>
            <p:cNvPr id="303" name="Google Shape;303;p10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8" name="Google Shape;308;p10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9" name="Google Shape;309;p1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0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" name="Google Shape;311;p10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10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0"/>
          <p:cNvGrpSpPr/>
          <p:nvPr/>
        </p:nvGrpSpPr>
        <p:grpSpPr>
          <a:xfrm>
            <a:off x="3266763" y="562199"/>
            <a:ext cx="2984850" cy="2347636"/>
            <a:chOff x="2444748" y="555045"/>
            <a:chExt cx="7282048" cy="5727454"/>
          </a:xfrm>
        </p:grpSpPr>
        <p:sp>
          <p:nvSpPr>
            <p:cNvPr id="316" name="Google Shape;316;p10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10"/>
          <p:cNvSpPr/>
          <p:nvPr/>
        </p:nvSpPr>
        <p:spPr>
          <a:xfrm rot="5400000">
            <a:off x="-1449000" y="1449000"/>
            <a:ext cx="6858000" cy="3960000"/>
          </a:xfrm>
          <a:prstGeom prst="triangle">
            <a:avLst>
              <a:gd fmla="val 4986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 rot="-5400000">
            <a:off x="6783000" y="1449001"/>
            <a:ext cx="6858000" cy="3960000"/>
          </a:xfrm>
          <a:prstGeom prst="triangle">
            <a:avLst>
              <a:gd fmla="val 4986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3823064" y="3710558"/>
            <a:ext cx="1033264" cy="103326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5587392" y="3710558"/>
            <a:ext cx="1033264" cy="103326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7351719" y="3710558"/>
            <a:ext cx="1033264" cy="103326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/>
          <p:nvPr/>
        </p:nvSpPr>
        <p:spPr>
          <a:xfrm>
            <a:off x="5441111" y="2665663"/>
            <a:ext cx="3817189" cy="38666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7749128" y="4055932"/>
            <a:ext cx="238449" cy="342518"/>
          </a:xfrm>
          <a:custGeom>
            <a:rect b="b" l="l" r="r" t="t"/>
            <a:pathLst>
              <a:path extrusionOk="0" h="3930092" w="2736000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5911388" y="4035894"/>
            <a:ext cx="385272" cy="382592"/>
          </a:xfrm>
          <a:custGeom>
            <a:rect b="b" l="l" r="r" t="t"/>
            <a:pathLst>
              <a:path extrusionOk="0" h="3795110" w="3821708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4175308" y="4077161"/>
            <a:ext cx="328778" cy="300061"/>
          </a:xfrm>
          <a:custGeom>
            <a:rect b="b" l="l" r="r" t="t"/>
            <a:pathLst>
              <a:path extrusionOk="0" h="3570584" w="3912285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10"/>
          <p:cNvGrpSpPr/>
          <p:nvPr/>
        </p:nvGrpSpPr>
        <p:grpSpPr>
          <a:xfrm>
            <a:off x="3453775" y="4926117"/>
            <a:ext cx="1765712" cy="1444325"/>
            <a:chOff x="2079598" y="4257726"/>
            <a:chExt cx="2262901" cy="1444325"/>
          </a:xfrm>
        </p:grpSpPr>
        <p:sp>
          <p:nvSpPr>
            <p:cNvPr id="334" name="Google Shape;334;p10"/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0"/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10"/>
          <p:cNvGrpSpPr/>
          <p:nvPr/>
        </p:nvGrpSpPr>
        <p:grpSpPr>
          <a:xfrm>
            <a:off x="5220770" y="4926117"/>
            <a:ext cx="1765712" cy="1444325"/>
            <a:chOff x="2079598" y="4257726"/>
            <a:chExt cx="2262901" cy="1444325"/>
          </a:xfrm>
        </p:grpSpPr>
        <p:sp>
          <p:nvSpPr>
            <p:cNvPr id="337" name="Google Shape;337;p10"/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0"/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10"/>
          <p:cNvGrpSpPr/>
          <p:nvPr/>
        </p:nvGrpSpPr>
        <p:grpSpPr>
          <a:xfrm>
            <a:off x="6987764" y="4926117"/>
            <a:ext cx="1765712" cy="1444325"/>
            <a:chOff x="2079598" y="4257726"/>
            <a:chExt cx="2262901" cy="1444325"/>
          </a:xfrm>
        </p:grpSpPr>
        <p:sp>
          <p:nvSpPr>
            <p:cNvPr id="340" name="Google Shape;340;p10"/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10"/>
          <p:cNvGrpSpPr/>
          <p:nvPr/>
        </p:nvGrpSpPr>
        <p:grpSpPr>
          <a:xfrm>
            <a:off x="9330602" y="2999548"/>
            <a:ext cx="2248906" cy="858909"/>
            <a:chOff x="3233964" y="1897269"/>
            <a:chExt cx="1410044" cy="858909"/>
          </a:xfrm>
        </p:grpSpPr>
        <p:sp>
          <p:nvSpPr>
            <p:cNvPr id="343" name="Google Shape;343;p10"/>
            <p:cNvSpPr txBox="1"/>
            <p:nvPr/>
          </p:nvSpPr>
          <p:spPr>
            <a:xfrm>
              <a:off x="3233964" y="1897269"/>
              <a:ext cx="140051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0"/>
            <p:cNvSpPr txBox="1"/>
            <p:nvPr/>
          </p:nvSpPr>
          <p:spPr>
            <a:xfrm>
              <a:off x="3243489" y="2171403"/>
              <a:ext cx="14005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 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10"/>
          <p:cNvSpPr txBox="1"/>
          <p:nvPr/>
        </p:nvSpPr>
        <p:spPr>
          <a:xfrm>
            <a:off x="502455" y="3955338"/>
            <a:ext cx="23547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>
            <a:off x="502456" y="2625663"/>
            <a:ext cx="2694748" cy="128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Infographic</a:t>
            </a:r>
            <a:endParaRPr/>
          </a:p>
        </p:txBody>
      </p:sp>
      <p:grpSp>
        <p:nvGrpSpPr>
          <p:cNvPr id="347" name="Google Shape;347;p10"/>
          <p:cNvGrpSpPr/>
          <p:nvPr/>
        </p:nvGrpSpPr>
        <p:grpSpPr>
          <a:xfrm>
            <a:off x="5628954" y="1679242"/>
            <a:ext cx="894114" cy="1668796"/>
            <a:chOff x="3501573" y="3178068"/>
            <a:chExt cx="1340594" cy="2737840"/>
          </a:xfrm>
        </p:grpSpPr>
        <p:sp>
          <p:nvSpPr>
            <p:cNvPr id="348" name="Google Shape;348;p10"/>
            <p:cNvSpPr/>
            <p:nvPr/>
          </p:nvSpPr>
          <p:spPr>
            <a:xfrm>
              <a:off x="3504728" y="3612346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3501573" y="3832632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4776089" y="3829487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3520451" y="3178068"/>
              <a:ext cx="1321716" cy="2737840"/>
            </a:xfrm>
            <a:custGeom>
              <a:rect b="b" l="l" r="r" t="t"/>
              <a:pathLst>
                <a:path extrusionOk="0" h="828675" w="40005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3529897" y="3190651"/>
              <a:ext cx="1290246" cy="2706371"/>
            </a:xfrm>
            <a:custGeom>
              <a:rect b="b" l="l" r="r" t="t"/>
              <a:pathLst>
                <a:path extrusionOk="0" h="819150" w="390525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3627447" y="3596610"/>
              <a:ext cx="1101430" cy="1951104"/>
            </a:xfrm>
            <a:custGeom>
              <a:rect b="b" l="l" r="r" t="t"/>
              <a:pathLst>
                <a:path extrusionOk="0" h="590550" w="333375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4" name="Google Shape;354;p10"/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355" name="Google Shape;355;p10"/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0"/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7" name="Google Shape;357;p10"/>
            <p:cNvSpPr/>
            <p:nvPr/>
          </p:nvSpPr>
          <p:spPr>
            <a:xfrm>
              <a:off x="3821102" y="3628406"/>
              <a:ext cx="906450" cy="1887518"/>
            </a:xfrm>
            <a:custGeom>
              <a:rect b="b" l="l" r="r" t="t"/>
              <a:pathLst>
                <a:path extrusionOk="0" h="2330356" w="111911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0"/>
          <p:cNvGrpSpPr/>
          <p:nvPr/>
        </p:nvGrpSpPr>
        <p:grpSpPr>
          <a:xfrm>
            <a:off x="5846997" y="2193271"/>
            <a:ext cx="533939" cy="711875"/>
            <a:chOff x="512901" y="231999"/>
            <a:chExt cx="1216188" cy="1621485"/>
          </a:xfrm>
        </p:grpSpPr>
        <p:sp>
          <p:nvSpPr>
            <p:cNvPr id="361" name="Google Shape;361;p10"/>
            <p:cNvSpPr/>
            <p:nvPr/>
          </p:nvSpPr>
          <p:spPr>
            <a:xfrm>
              <a:off x="562512" y="514175"/>
              <a:ext cx="1166577" cy="1125987"/>
            </a:xfrm>
            <a:custGeom>
              <a:rect b="b" l="l" r="r" t="t"/>
              <a:pathLst>
                <a:path extrusionOk="0" h="1125987" w="116657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512901" y="1090098"/>
              <a:ext cx="437466" cy="644925"/>
            </a:xfrm>
            <a:custGeom>
              <a:rect b="b" l="l" r="r" t="t"/>
              <a:pathLst>
                <a:path extrusionOk="0" h="644924" w="437466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1092866" y="231999"/>
              <a:ext cx="257068" cy="257068"/>
            </a:xfrm>
            <a:custGeom>
              <a:rect b="b" l="l" r="r" t="t"/>
              <a:pathLst>
                <a:path extrusionOk="0" h="257067" w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726946" y="1676326"/>
              <a:ext cx="793754" cy="63139"/>
            </a:xfrm>
            <a:custGeom>
              <a:rect b="b" l="l" r="r" t="t"/>
              <a:pathLst>
                <a:path extrusionOk="0" h="63139" w="793753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1304232" y="1755618"/>
              <a:ext cx="96213" cy="96213"/>
            </a:xfrm>
            <a:custGeom>
              <a:rect b="b" l="l" r="r" t="t"/>
              <a:pathLst>
                <a:path extrusionOk="0" h="96212" w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849177" y="1757271"/>
              <a:ext cx="96213" cy="96213"/>
            </a:xfrm>
            <a:custGeom>
              <a:rect b="b" l="l" r="r" t="t"/>
              <a:pathLst>
                <a:path extrusionOk="0" h="96212" w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7" name="Google Shape;3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2380" y="1603032"/>
            <a:ext cx="1174372" cy="931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10"/>
          <p:cNvGrpSpPr/>
          <p:nvPr/>
        </p:nvGrpSpPr>
        <p:grpSpPr>
          <a:xfrm rot="-3600000">
            <a:off x="4531487" y="869410"/>
            <a:ext cx="305831" cy="1311973"/>
            <a:chOff x="9980150" y="2933135"/>
            <a:chExt cx="935038" cy="4011177"/>
          </a:xfrm>
        </p:grpSpPr>
        <p:sp>
          <p:nvSpPr>
            <p:cNvPr id="369" name="Google Shape;369;p10"/>
            <p:cNvSpPr/>
            <p:nvPr/>
          </p:nvSpPr>
          <p:spPr>
            <a:xfrm>
              <a:off x="9980150" y="2933135"/>
              <a:ext cx="935038" cy="4011177"/>
            </a:xfrm>
            <a:custGeom>
              <a:rect b="b" l="l" r="r" t="t"/>
              <a:pathLst>
                <a:path extrusionOk="0" h="5638800" w="131445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10028258" y="5887991"/>
              <a:ext cx="838824" cy="433641"/>
            </a:xfrm>
            <a:custGeom>
              <a:rect b="b" l="l" r="r" t="t"/>
              <a:pathLst>
                <a:path extrusionOk="0" h="433641" w="838824">
                  <a:moveTo>
                    <a:pt x="512238" y="376047"/>
                  </a:moveTo>
                  <a:cubicBezTo>
                    <a:pt x="504754" y="376047"/>
                    <a:pt x="498687" y="382115"/>
                    <a:pt x="498687" y="389598"/>
                  </a:cubicBezTo>
                  <a:cubicBezTo>
                    <a:pt x="498687" y="397082"/>
                    <a:pt x="504754" y="403149"/>
                    <a:pt x="512238" y="403149"/>
                  </a:cubicBezTo>
                  <a:cubicBezTo>
                    <a:pt x="519722" y="403149"/>
                    <a:pt x="525789" y="397082"/>
                    <a:pt x="525789" y="389598"/>
                  </a:cubicBezTo>
                  <a:cubicBezTo>
                    <a:pt x="525789" y="382115"/>
                    <a:pt x="519722" y="376047"/>
                    <a:pt x="512238" y="376047"/>
                  </a:cubicBezTo>
                  <a:close/>
                  <a:moveTo>
                    <a:pt x="326585" y="376047"/>
                  </a:moveTo>
                  <a:cubicBezTo>
                    <a:pt x="319101" y="376047"/>
                    <a:pt x="313034" y="382115"/>
                    <a:pt x="313034" y="389598"/>
                  </a:cubicBezTo>
                  <a:cubicBezTo>
                    <a:pt x="313034" y="397082"/>
                    <a:pt x="319101" y="403149"/>
                    <a:pt x="326585" y="403149"/>
                  </a:cubicBezTo>
                  <a:cubicBezTo>
                    <a:pt x="334069" y="403149"/>
                    <a:pt x="340136" y="397082"/>
                    <a:pt x="340136" y="389598"/>
                  </a:cubicBezTo>
                  <a:cubicBezTo>
                    <a:pt x="340136" y="382115"/>
                    <a:pt x="334069" y="376047"/>
                    <a:pt x="326585" y="376047"/>
                  </a:cubicBezTo>
                  <a:close/>
                  <a:moveTo>
                    <a:pt x="282544" y="344880"/>
                  </a:moveTo>
                  <a:lnTo>
                    <a:pt x="557635" y="344880"/>
                  </a:lnTo>
                  <a:lnTo>
                    <a:pt x="557635" y="367917"/>
                  </a:lnTo>
                  <a:cubicBezTo>
                    <a:pt x="557635" y="404506"/>
                    <a:pt x="527822" y="433641"/>
                    <a:pt x="491911" y="433641"/>
                  </a:cubicBezTo>
                  <a:lnTo>
                    <a:pt x="348268" y="433641"/>
                  </a:lnTo>
                  <a:cubicBezTo>
                    <a:pt x="311679" y="433641"/>
                    <a:pt x="282544" y="403828"/>
                    <a:pt x="282544" y="367917"/>
                  </a:cubicBezTo>
                  <a:close/>
                  <a:moveTo>
                    <a:pt x="419412" y="163970"/>
                  </a:moveTo>
                  <a:cubicBezTo>
                    <a:pt x="434754" y="163970"/>
                    <a:pt x="447192" y="176407"/>
                    <a:pt x="447192" y="191750"/>
                  </a:cubicBezTo>
                  <a:cubicBezTo>
                    <a:pt x="447192" y="207093"/>
                    <a:pt x="434754" y="219530"/>
                    <a:pt x="419412" y="219530"/>
                  </a:cubicBezTo>
                  <a:cubicBezTo>
                    <a:pt x="404069" y="219530"/>
                    <a:pt x="391632" y="207093"/>
                    <a:pt x="391632" y="191750"/>
                  </a:cubicBezTo>
                  <a:cubicBezTo>
                    <a:pt x="391632" y="176407"/>
                    <a:pt x="404069" y="163970"/>
                    <a:pt x="419412" y="163970"/>
                  </a:cubicBezTo>
                  <a:close/>
                  <a:moveTo>
                    <a:pt x="752774" y="154484"/>
                  </a:moveTo>
                  <a:lnTo>
                    <a:pt x="775133" y="154484"/>
                  </a:lnTo>
                  <a:cubicBezTo>
                    <a:pt x="810366" y="154484"/>
                    <a:pt x="838824" y="182942"/>
                    <a:pt x="838824" y="218175"/>
                  </a:cubicBezTo>
                  <a:lnTo>
                    <a:pt x="838824" y="346235"/>
                  </a:lnTo>
                  <a:cubicBezTo>
                    <a:pt x="838824" y="381468"/>
                    <a:pt x="810366" y="409926"/>
                    <a:pt x="775133" y="409926"/>
                  </a:cubicBezTo>
                  <a:lnTo>
                    <a:pt x="752774" y="409926"/>
                  </a:lnTo>
                  <a:cubicBezTo>
                    <a:pt x="717540" y="409926"/>
                    <a:pt x="689083" y="381468"/>
                    <a:pt x="689083" y="346235"/>
                  </a:cubicBezTo>
                  <a:lnTo>
                    <a:pt x="689083" y="218175"/>
                  </a:lnTo>
                  <a:cubicBezTo>
                    <a:pt x="689083" y="183620"/>
                    <a:pt x="717540" y="154484"/>
                    <a:pt x="752774" y="154484"/>
                  </a:cubicBezTo>
                  <a:close/>
                  <a:moveTo>
                    <a:pt x="63691" y="154484"/>
                  </a:moveTo>
                  <a:lnTo>
                    <a:pt x="86050" y="154484"/>
                  </a:lnTo>
                  <a:cubicBezTo>
                    <a:pt x="121284" y="154484"/>
                    <a:pt x="149742" y="182942"/>
                    <a:pt x="149742" y="218175"/>
                  </a:cubicBezTo>
                  <a:lnTo>
                    <a:pt x="149742" y="346235"/>
                  </a:lnTo>
                  <a:cubicBezTo>
                    <a:pt x="149742" y="381468"/>
                    <a:pt x="121284" y="409926"/>
                    <a:pt x="86050" y="409926"/>
                  </a:cubicBezTo>
                  <a:lnTo>
                    <a:pt x="63691" y="409926"/>
                  </a:lnTo>
                  <a:cubicBezTo>
                    <a:pt x="28458" y="409926"/>
                    <a:pt x="0" y="381468"/>
                    <a:pt x="0" y="346235"/>
                  </a:cubicBezTo>
                  <a:lnTo>
                    <a:pt x="0" y="218175"/>
                  </a:lnTo>
                  <a:cubicBezTo>
                    <a:pt x="0" y="183620"/>
                    <a:pt x="28458" y="154484"/>
                    <a:pt x="63691" y="154484"/>
                  </a:cubicBezTo>
                  <a:close/>
                  <a:moveTo>
                    <a:pt x="419411" y="149742"/>
                  </a:moveTo>
                  <a:cubicBezTo>
                    <a:pt x="396210" y="149742"/>
                    <a:pt x="377402" y="168549"/>
                    <a:pt x="377402" y="191750"/>
                  </a:cubicBezTo>
                  <a:cubicBezTo>
                    <a:pt x="377402" y="214951"/>
                    <a:pt x="396210" y="233759"/>
                    <a:pt x="419411" y="233759"/>
                  </a:cubicBezTo>
                  <a:cubicBezTo>
                    <a:pt x="442612" y="233759"/>
                    <a:pt x="461420" y="214951"/>
                    <a:pt x="461420" y="191750"/>
                  </a:cubicBezTo>
                  <a:cubicBezTo>
                    <a:pt x="461420" y="168549"/>
                    <a:pt x="442612" y="149742"/>
                    <a:pt x="419411" y="149742"/>
                  </a:cubicBezTo>
                  <a:close/>
                  <a:moveTo>
                    <a:pt x="420090" y="107054"/>
                  </a:moveTo>
                  <a:cubicBezTo>
                    <a:pt x="449225" y="107054"/>
                    <a:pt x="474295" y="124671"/>
                    <a:pt x="486492" y="149741"/>
                  </a:cubicBezTo>
                  <a:lnTo>
                    <a:pt x="494622" y="176844"/>
                  </a:lnTo>
                  <a:cubicBezTo>
                    <a:pt x="494622" y="177521"/>
                    <a:pt x="494622" y="178199"/>
                    <a:pt x="495300" y="178877"/>
                  </a:cubicBezTo>
                  <a:cubicBezTo>
                    <a:pt x="502753" y="201914"/>
                    <a:pt x="521725" y="218853"/>
                    <a:pt x="544762" y="222240"/>
                  </a:cubicBezTo>
                  <a:cubicBezTo>
                    <a:pt x="544762" y="222240"/>
                    <a:pt x="552215" y="222919"/>
                    <a:pt x="552893" y="222919"/>
                  </a:cubicBezTo>
                  <a:lnTo>
                    <a:pt x="645718" y="222919"/>
                  </a:lnTo>
                  <a:cubicBezTo>
                    <a:pt x="661980" y="224274"/>
                    <a:pt x="674176" y="237825"/>
                    <a:pt x="674176" y="254764"/>
                  </a:cubicBezTo>
                  <a:lnTo>
                    <a:pt x="674176" y="294740"/>
                  </a:lnTo>
                  <a:cubicBezTo>
                    <a:pt x="674176" y="312357"/>
                    <a:pt x="660625" y="326585"/>
                    <a:pt x="644364" y="326585"/>
                  </a:cubicBezTo>
                  <a:lnTo>
                    <a:pt x="194461" y="326585"/>
                  </a:lnTo>
                  <a:cubicBezTo>
                    <a:pt x="178200" y="326585"/>
                    <a:pt x="164648" y="312357"/>
                    <a:pt x="164648" y="295417"/>
                  </a:cubicBezTo>
                  <a:lnTo>
                    <a:pt x="164648" y="255441"/>
                  </a:lnTo>
                  <a:cubicBezTo>
                    <a:pt x="164648" y="238502"/>
                    <a:pt x="177522" y="224274"/>
                    <a:pt x="193106" y="223596"/>
                  </a:cubicBezTo>
                  <a:lnTo>
                    <a:pt x="286610" y="223596"/>
                  </a:lnTo>
                  <a:cubicBezTo>
                    <a:pt x="287288" y="223596"/>
                    <a:pt x="294063" y="222919"/>
                    <a:pt x="294063" y="222919"/>
                  </a:cubicBezTo>
                  <a:cubicBezTo>
                    <a:pt x="320488" y="219530"/>
                    <a:pt x="341493" y="198526"/>
                    <a:pt x="347590" y="171424"/>
                  </a:cubicBezTo>
                  <a:lnTo>
                    <a:pt x="353011" y="152451"/>
                  </a:lnTo>
                  <a:cubicBezTo>
                    <a:pt x="364530" y="126026"/>
                    <a:pt x="390277" y="107054"/>
                    <a:pt x="420090" y="107054"/>
                  </a:cubicBezTo>
                  <a:close/>
                  <a:moveTo>
                    <a:pt x="512238" y="31167"/>
                  </a:moveTo>
                  <a:cubicBezTo>
                    <a:pt x="504754" y="31167"/>
                    <a:pt x="498687" y="37235"/>
                    <a:pt x="498687" y="44719"/>
                  </a:cubicBezTo>
                  <a:cubicBezTo>
                    <a:pt x="498687" y="52203"/>
                    <a:pt x="504754" y="58270"/>
                    <a:pt x="512238" y="58270"/>
                  </a:cubicBezTo>
                  <a:cubicBezTo>
                    <a:pt x="519722" y="58270"/>
                    <a:pt x="525789" y="52203"/>
                    <a:pt x="525789" y="44719"/>
                  </a:cubicBezTo>
                  <a:cubicBezTo>
                    <a:pt x="525789" y="37235"/>
                    <a:pt x="519722" y="31167"/>
                    <a:pt x="512238" y="31167"/>
                  </a:cubicBezTo>
                  <a:close/>
                  <a:moveTo>
                    <a:pt x="326585" y="31167"/>
                  </a:moveTo>
                  <a:cubicBezTo>
                    <a:pt x="319101" y="31167"/>
                    <a:pt x="313034" y="37235"/>
                    <a:pt x="313034" y="44719"/>
                  </a:cubicBezTo>
                  <a:cubicBezTo>
                    <a:pt x="313034" y="52203"/>
                    <a:pt x="319101" y="58270"/>
                    <a:pt x="326585" y="58270"/>
                  </a:cubicBezTo>
                  <a:cubicBezTo>
                    <a:pt x="334069" y="58270"/>
                    <a:pt x="340136" y="52203"/>
                    <a:pt x="340136" y="44719"/>
                  </a:cubicBezTo>
                  <a:cubicBezTo>
                    <a:pt x="340136" y="37235"/>
                    <a:pt x="334069" y="31167"/>
                    <a:pt x="326585" y="31167"/>
                  </a:cubicBezTo>
                  <a:close/>
                  <a:moveTo>
                    <a:pt x="347591" y="0"/>
                  </a:moveTo>
                  <a:lnTo>
                    <a:pt x="490556" y="0"/>
                  </a:lnTo>
                  <a:cubicBezTo>
                    <a:pt x="527145" y="0"/>
                    <a:pt x="556280" y="29813"/>
                    <a:pt x="556280" y="65723"/>
                  </a:cubicBezTo>
                  <a:lnTo>
                    <a:pt x="556280" y="216142"/>
                  </a:lnTo>
                  <a:cubicBezTo>
                    <a:pt x="534598" y="208690"/>
                    <a:pt x="517659" y="191750"/>
                    <a:pt x="510206" y="170069"/>
                  </a:cubicBezTo>
                  <a:cubicBezTo>
                    <a:pt x="509528" y="169391"/>
                    <a:pt x="508850" y="168713"/>
                    <a:pt x="508850" y="168036"/>
                  </a:cubicBezTo>
                  <a:lnTo>
                    <a:pt x="498687" y="136868"/>
                  </a:lnTo>
                  <a:cubicBezTo>
                    <a:pt x="483781" y="107733"/>
                    <a:pt x="453291" y="88083"/>
                    <a:pt x="418735" y="88083"/>
                  </a:cubicBezTo>
                  <a:cubicBezTo>
                    <a:pt x="382824" y="88083"/>
                    <a:pt x="351656" y="109765"/>
                    <a:pt x="337427" y="140256"/>
                  </a:cubicBezTo>
                  <a:lnTo>
                    <a:pt x="330652" y="161938"/>
                  </a:lnTo>
                  <a:cubicBezTo>
                    <a:pt x="325231" y="187008"/>
                    <a:pt x="306259" y="208012"/>
                    <a:pt x="281867" y="216142"/>
                  </a:cubicBezTo>
                  <a:lnTo>
                    <a:pt x="281867" y="65723"/>
                  </a:lnTo>
                  <a:cubicBezTo>
                    <a:pt x="281867" y="29135"/>
                    <a:pt x="311680" y="0"/>
                    <a:pt x="34759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10028258" y="3498902"/>
              <a:ext cx="838824" cy="433641"/>
            </a:xfrm>
            <a:custGeom>
              <a:rect b="b" l="l" r="r" t="t"/>
              <a:pathLst>
                <a:path extrusionOk="0" h="433641" w="838824">
                  <a:moveTo>
                    <a:pt x="512238" y="375370"/>
                  </a:moveTo>
                  <a:cubicBezTo>
                    <a:pt x="504754" y="375370"/>
                    <a:pt x="498687" y="381437"/>
                    <a:pt x="498687" y="388921"/>
                  </a:cubicBezTo>
                  <a:cubicBezTo>
                    <a:pt x="498687" y="396405"/>
                    <a:pt x="504754" y="402472"/>
                    <a:pt x="512238" y="402472"/>
                  </a:cubicBezTo>
                  <a:cubicBezTo>
                    <a:pt x="519722" y="402472"/>
                    <a:pt x="525789" y="396405"/>
                    <a:pt x="525789" y="388921"/>
                  </a:cubicBezTo>
                  <a:cubicBezTo>
                    <a:pt x="525789" y="381437"/>
                    <a:pt x="519722" y="375370"/>
                    <a:pt x="512238" y="375370"/>
                  </a:cubicBezTo>
                  <a:close/>
                  <a:moveTo>
                    <a:pt x="326585" y="375370"/>
                  </a:moveTo>
                  <a:cubicBezTo>
                    <a:pt x="319101" y="375370"/>
                    <a:pt x="313034" y="381437"/>
                    <a:pt x="313034" y="388921"/>
                  </a:cubicBezTo>
                  <a:cubicBezTo>
                    <a:pt x="313034" y="396405"/>
                    <a:pt x="319101" y="402472"/>
                    <a:pt x="326585" y="402472"/>
                  </a:cubicBezTo>
                  <a:cubicBezTo>
                    <a:pt x="334069" y="402472"/>
                    <a:pt x="340136" y="396405"/>
                    <a:pt x="340136" y="388921"/>
                  </a:cubicBezTo>
                  <a:cubicBezTo>
                    <a:pt x="340136" y="381437"/>
                    <a:pt x="334069" y="375370"/>
                    <a:pt x="326585" y="375370"/>
                  </a:cubicBezTo>
                  <a:close/>
                  <a:moveTo>
                    <a:pt x="282544" y="217498"/>
                  </a:moveTo>
                  <a:cubicBezTo>
                    <a:pt x="304226" y="224951"/>
                    <a:pt x="321166" y="241890"/>
                    <a:pt x="328618" y="263572"/>
                  </a:cubicBezTo>
                  <a:cubicBezTo>
                    <a:pt x="329297" y="264250"/>
                    <a:pt x="329974" y="264927"/>
                    <a:pt x="329974" y="265605"/>
                  </a:cubicBezTo>
                  <a:lnTo>
                    <a:pt x="340137" y="296773"/>
                  </a:lnTo>
                  <a:cubicBezTo>
                    <a:pt x="355044" y="325908"/>
                    <a:pt x="385534" y="345558"/>
                    <a:pt x="420090" y="345558"/>
                  </a:cubicBezTo>
                  <a:cubicBezTo>
                    <a:pt x="456000" y="345558"/>
                    <a:pt x="487168" y="323876"/>
                    <a:pt x="501398" y="293385"/>
                  </a:cubicBezTo>
                  <a:lnTo>
                    <a:pt x="508173" y="271703"/>
                  </a:lnTo>
                  <a:cubicBezTo>
                    <a:pt x="513593" y="245955"/>
                    <a:pt x="532565" y="225629"/>
                    <a:pt x="557635" y="217498"/>
                  </a:cubicBezTo>
                  <a:lnTo>
                    <a:pt x="557635" y="367917"/>
                  </a:lnTo>
                  <a:cubicBezTo>
                    <a:pt x="557635" y="404505"/>
                    <a:pt x="527822" y="433641"/>
                    <a:pt x="491911" y="433641"/>
                  </a:cubicBezTo>
                  <a:lnTo>
                    <a:pt x="348268" y="433641"/>
                  </a:lnTo>
                  <a:cubicBezTo>
                    <a:pt x="311679" y="433641"/>
                    <a:pt x="282544" y="403828"/>
                    <a:pt x="282544" y="367917"/>
                  </a:cubicBezTo>
                  <a:close/>
                  <a:moveTo>
                    <a:pt x="419412" y="214109"/>
                  </a:moveTo>
                  <a:cubicBezTo>
                    <a:pt x="434755" y="214109"/>
                    <a:pt x="447192" y="226547"/>
                    <a:pt x="447192" y="241890"/>
                  </a:cubicBezTo>
                  <a:cubicBezTo>
                    <a:pt x="447192" y="257233"/>
                    <a:pt x="434755" y="269670"/>
                    <a:pt x="419412" y="269670"/>
                  </a:cubicBezTo>
                  <a:cubicBezTo>
                    <a:pt x="404069" y="269670"/>
                    <a:pt x="391632" y="257233"/>
                    <a:pt x="391632" y="241890"/>
                  </a:cubicBezTo>
                  <a:cubicBezTo>
                    <a:pt x="391632" y="226547"/>
                    <a:pt x="404069" y="214109"/>
                    <a:pt x="419412" y="214109"/>
                  </a:cubicBezTo>
                  <a:close/>
                  <a:moveTo>
                    <a:pt x="419411" y="199880"/>
                  </a:moveTo>
                  <a:cubicBezTo>
                    <a:pt x="396210" y="199880"/>
                    <a:pt x="377402" y="218688"/>
                    <a:pt x="377402" y="241889"/>
                  </a:cubicBezTo>
                  <a:cubicBezTo>
                    <a:pt x="377402" y="265090"/>
                    <a:pt x="396210" y="283898"/>
                    <a:pt x="419411" y="283898"/>
                  </a:cubicBezTo>
                  <a:cubicBezTo>
                    <a:pt x="442612" y="283898"/>
                    <a:pt x="461420" y="265090"/>
                    <a:pt x="461420" y="241889"/>
                  </a:cubicBezTo>
                  <a:cubicBezTo>
                    <a:pt x="461420" y="218688"/>
                    <a:pt x="442612" y="199880"/>
                    <a:pt x="419411" y="199880"/>
                  </a:cubicBezTo>
                  <a:close/>
                  <a:moveTo>
                    <a:pt x="194461" y="107054"/>
                  </a:moveTo>
                  <a:lnTo>
                    <a:pt x="644364" y="107054"/>
                  </a:lnTo>
                  <a:cubicBezTo>
                    <a:pt x="660625" y="107054"/>
                    <a:pt x="674176" y="121283"/>
                    <a:pt x="673499" y="138899"/>
                  </a:cubicBezTo>
                  <a:lnTo>
                    <a:pt x="673499" y="178199"/>
                  </a:lnTo>
                  <a:cubicBezTo>
                    <a:pt x="673499" y="195137"/>
                    <a:pt x="660625" y="209366"/>
                    <a:pt x="645041" y="210044"/>
                  </a:cubicBezTo>
                  <a:lnTo>
                    <a:pt x="552893" y="210044"/>
                  </a:lnTo>
                  <a:cubicBezTo>
                    <a:pt x="552215" y="210044"/>
                    <a:pt x="545439" y="210721"/>
                    <a:pt x="545439" y="210721"/>
                  </a:cubicBezTo>
                  <a:cubicBezTo>
                    <a:pt x="519014" y="214109"/>
                    <a:pt x="498010" y="235113"/>
                    <a:pt x="491911" y="262216"/>
                  </a:cubicBezTo>
                  <a:lnTo>
                    <a:pt x="486492" y="281188"/>
                  </a:lnTo>
                  <a:cubicBezTo>
                    <a:pt x="474972" y="307613"/>
                    <a:pt x="449225" y="326585"/>
                    <a:pt x="419412" y="326585"/>
                  </a:cubicBezTo>
                  <a:cubicBezTo>
                    <a:pt x="390277" y="326585"/>
                    <a:pt x="365207" y="308968"/>
                    <a:pt x="353011" y="283898"/>
                  </a:cubicBezTo>
                  <a:lnTo>
                    <a:pt x="344880" y="256795"/>
                  </a:lnTo>
                  <a:cubicBezTo>
                    <a:pt x="344880" y="256118"/>
                    <a:pt x="344880" y="255441"/>
                    <a:pt x="344203" y="254764"/>
                  </a:cubicBezTo>
                  <a:cubicBezTo>
                    <a:pt x="336750" y="231726"/>
                    <a:pt x="317778" y="214787"/>
                    <a:pt x="294740" y="211399"/>
                  </a:cubicBezTo>
                  <a:cubicBezTo>
                    <a:pt x="294740" y="211399"/>
                    <a:pt x="287288" y="210721"/>
                    <a:pt x="286610" y="210721"/>
                  </a:cubicBezTo>
                  <a:lnTo>
                    <a:pt x="193106" y="210721"/>
                  </a:lnTo>
                  <a:cubicBezTo>
                    <a:pt x="176844" y="209366"/>
                    <a:pt x="164648" y="195815"/>
                    <a:pt x="164648" y="178876"/>
                  </a:cubicBezTo>
                  <a:lnTo>
                    <a:pt x="164648" y="138899"/>
                  </a:lnTo>
                  <a:cubicBezTo>
                    <a:pt x="164648" y="121283"/>
                    <a:pt x="178200" y="107054"/>
                    <a:pt x="194461" y="107054"/>
                  </a:cubicBezTo>
                  <a:close/>
                  <a:moveTo>
                    <a:pt x="512238" y="30489"/>
                  </a:moveTo>
                  <a:cubicBezTo>
                    <a:pt x="504754" y="30489"/>
                    <a:pt x="498687" y="36556"/>
                    <a:pt x="498687" y="44040"/>
                  </a:cubicBezTo>
                  <a:cubicBezTo>
                    <a:pt x="498687" y="51524"/>
                    <a:pt x="504754" y="57592"/>
                    <a:pt x="512238" y="57592"/>
                  </a:cubicBezTo>
                  <a:cubicBezTo>
                    <a:pt x="519722" y="57592"/>
                    <a:pt x="525789" y="51524"/>
                    <a:pt x="525789" y="44040"/>
                  </a:cubicBezTo>
                  <a:cubicBezTo>
                    <a:pt x="525789" y="36556"/>
                    <a:pt x="519722" y="30489"/>
                    <a:pt x="512238" y="30489"/>
                  </a:cubicBezTo>
                  <a:close/>
                  <a:moveTo>
                    <a:pt x="326585" y="30489"/>
                  </a:moveTo>
                  <a:cubicBezTo>
                    <a:pt x="319101" y="30489"/>
                    <a:pt x="313034" y="36556"/>
                    <a:pt x="313034" y="44040"/>
                  </a:cubicBezTo>
                  <a:cubicBezTo>
                    <a:pt x="313034" y="51524"/>
                    <a:pt x="319101" y="57592"/>
                    <a:pt x="326585" y="57592"/>
                  </a:cubicBezTo>
                  <a:cubicBezTo>
                    <a:pt x="334069" y="57592"/>
                    <a:pt x="340136" y="51524"/>
                    <a:pt x="340136" y="44040"/>
                  </a:cubicBezTo>
                  <a:cubicBezTo>
                    <a:pt x="340136" y="36556"/>
                    <a:pt x="334069" y="30489"/>
                    <a:pt x="326585" y="30489"/>
                  </a:cubicBezTo>
                  <a:close/>
                  <a:moveTo>
                    <a:pt x="752774" y="23036"/>
                  </a:moveTo>
                  <a:lnTo>
                    <a:pt x="775133" y="23036"/>
                  </a:lnTo>
                  <a:cubicBezTo>
                    <a:pt x="810366" y="23036"/>
                    <a:pt x="838824" y="51494"/>
                    <a:pt x="838824" y="86727"/>
                  </a:cubicBezTo>
                  <a:lnTo>
                    <a:pt x="838824" y="214787"/>
                  </a:lnTo>
                  <a:cubicBezTo>
                    <a:pt x="838824" y="250021"/>
                    <a:pt x="810366" y="279156"/>
                    <a:pt x="775133" y="279156"/>
                  </a:cubicBezTo>
                  <a:lnTo>
                    <a:pt x="752774" y="279156"/>
                  </a:lnTo>
                  <a:cubicBezTo>
                    <a:pt x="717540" y="279156"/>
                    <a:pt x="689083" y="250698"/>
                    <a:pt x="689083" y="215465"/>
                  </a:cubicBezTo>
                  <a:lnTo>
                    <a:pt x="689083" y="86727"/>
                  </a:lnTo>
                  <a:cubicBezTo>
                    <a:pt x="689083" y="51494"/>
                    <a:pt x="717540" y="23036"/>
                    <a:pt x="752774" y="23036"/>
                  </a:cubicBezTo>
                  <a:close/>
                  <a:moveTo>
                    <a:pt x="63691" y="23036"/>
                  </a:moveTo>
                  <a:lnTo>
                    <a:pt x="86050" y="23036"/>
                  </a:lnTo>
                  <a:cubicBezTo>
                    <a:pt x="121284" y="23036"/>
                    <a:pt x="149742" y="51494"/>
                    <a:pt x="149742" y="86727"/>
                  </a:cubicBezTo>
                  <a:lnTo>
                    <a:pt x="149742" y="214787"/>
                  </a:lnTo>
                  <a:cubicBezTo>
                    <a:pt x="149742" y="250021"/>
                    <a:pt x="121284" y="279156"/>
                    <a:pt x="86050" y="279156"/>
                  </a:cubicBezTo>
                  <a:lnTo>
                    <a:pt x="63691" y="279156"/>
                  </a:lnTo>
                  <a:cubicBezTo>
                    <a:pt x="28458" y="279156"/>
                    <a:pt x="0" y="250698"/>
                    <a:pt x="0" y="215465"/>
                  </a:cubicBezTo>
                  <a:lnTo>
                    <a:pt x="0" y="86727"/>
                  </a:lnTo>
                  <a:cubicBezTo>
                    <a:pt x="0" y="51494"/>
                    <a:pt x="28458" y="23036"/>
                    <a:pt x="63691" y="23036"/>
                  </a:cubicBezTo>
                  <a:close/>
                  <a:moveTo>
                    <a:pt x="347591" y="0"/>
                  </a:moveTo>
                  <a:lnTo>
                    <a:pt x="490556" y="0"/>
                  </a:lnTo>
                  <a:cubicBezTo>
                    <a:pt x="527145" y="0"/>
                    <a:pt x="556280" y="29813"/>
                    <a:pt x="556280" y="65724"/>
                  </a:cubicBezTo>
                  <a:lnTo>
                    <a:pt x="556280" y="88760"/>
                  </a:lnTo>
                  <a:lnTo>
                    <a:pt x="281867" y="88760"/>
                  </a:lnTo>
                  <a:lnTo>
                    <a:pt x="281867" y="65724"/>
                  </a:lnTo>
                  <a:cubicBezTo>
                    <a:pt x="281867" y="29136"/>
                    <a:pt x="311680" y="0"/>
                    <a:pt x="34759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"/>
          <p:cNvSpPr/>
          <p:nvPr>
            <p:ph idx="2" type="pic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7" name="Google Shape;377;p11"/>
          <p:cNvSpPr txBox="1"/>
          <p:nvPr/>
        </p:nvSpPr>
        <p:spPr>
          <a:xfrm>
            <a:off x="665460" y="1200150"/>
            <a:ext cx="33223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 txBox="1"/>
          <p:nvPr/>
        </p:nvSpPr>
        <p:spPr>
          <a:xfrm>
            <a:off x="665460" y="1637162"/>
            <a:ext cx="33223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 txBox="1"/>
          <p:nvPr/>
        </p:nvSpPr>
        <p:spPr>
          <a:xfrm>
            <a:off x="665460" y="2074174"/>
            <a:ext cx="33223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 txBox="1"/>
          <p:nvPr/>
        </p:nvSpPr>
        <p:spPr>
          <a:xfrm>
            <a:off x="665460" y="2492136"/>
            <a:ext cx="33223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>
            <a:off x="665459" y="4865817"/>
            <a:ext cx="332233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  <a:endParaRPr/>
          </a:p>
        </p:txBody>
      </p:sp>
      <p:sp>
        <p:nvSpPr>
          <p:cNvPr id="382" name="Google Shape;382;p11"/>
          <p:cNvSpPr/>
          <p:nvPr/>
        </p:nvSpPr>
        <p:spPr>
          <a:xfrm>
            <a:off x="506896" y="765313"/>
            <a:ext cx="6585931" cy="5327376"/>
          </a:xfrm>
          <a:prstGeom prst="roundRect">
            <a:avLst>
              <a:gd fmla="val 2401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1"/>
          <p:cNvSpPr txBox="1"/>
          <p:nvPr/>
        </p:nvSpPr>
        <p:spPr>
          <a:xfrm rot="-5400000">
            <a:off x="-1840019" y="3244331"/>
            <a:ext cx="5595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 SLIDE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1"/>
          <p:cNvSpPr txBox="1"/>
          <p:nvPr/>
        </p:nvSpPr>
        <p:spPr>
          <a:xfrm>
            <a:off x="2316964" y="1200150"/>
            <a:ext cx="422041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1"/>
          <p:cNvSpPr txBox="1"/>
          <p:nvPr/>
        </p:nvSpPr>
        <p:spPr>
          <a:xfrm>
            <a:off x="2316963" y="1732919"/>
            <a:ext cx="422042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</a:t>
            </a:r>
            <a:endParaRPr/>
          </a:p>
        </p:txBody>
      </p:sp>
      <p:sp>
        <p:nvSpPr>
          <p:cNvPr id="386" name="Google Shape;386;p11"/>
          <p:cNvSpPr txBox="1"/>
          <p:nvPr/>
        </p:nvSpPr>
        <p:spPr>
          <a:xfrm>
            <a:off x="2823859" y="4260294"/>
            <a:ext cx="37135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1"/>
          <p:cNvSpPr txBox="1"/>
          <p:nvPr/>
        </p:nvSpPr>
        <p:spPr>
          <a:xfrm>
            <a:off x="404501" y="34946"/>
            <a:ext cx="113829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Skateboard 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Designed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93" name="Google Shape;393;p12"/>
          <p:cNvSpPr/>
          <p:nvPr/>
        </p:nvSpPr>
        <p:spPr>
          <a:xfrm>
            <a:off x="643093" y="2318076"/>
            <a:ext cx="2393156" cy="923758"/>
          </a:xfrm>
          <a:prstGeom prst="chevron">
            <a:avLst>
              <a:gd fmla="val 40000" name="adj"/>
            </a:avLst>
          </a:prstGeom>
          <a:solidFill>
            <a:srgbClr val="FAC92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2"/>
          <p:cNvSpPr/>
          <p:nvPr/>
        </p:nvSpPr>
        <p:spPr>
          <a:xfrm>
            <a:off x="1281268" y="2549016"/>
            <a:ext cx="2020887" cy="923758"/>
          </a:xfrm>
          <a:custGeom>
            <a:rect b="b" l="l" r="r" t="t"/>
            <a:pathLst>
              <a:path extrusionOk="0" h="923758" w="2020887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cap="flat" cmpd="sng" w="19050">
            <a:solidFill>
              <a:srgbClr val="FAC9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47525" lIns="247525" spcFirstLastPara="1" rIns="247525" wrap="square" tIns="2475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2"/>
          <p:cNvSpPr/>
          <p:nvPr/>
        </p:nvSpPr>
        <p:spPr>
          <a:xfrm>
            <a:off x="3376610" y="2318076"/>
            <a:ext cx="2393156" cy="923758"/>
          </a:xfrm>
          <a:prstGeom prst="chevron">
            <a:avLst>
              <a:gd fmla="val 40000" name="adj"/>
            </a:avLst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2"/>
          <p:cNvSpPr/>
          <p:nvPr/>
        </p:nvSpPr>
        <p:spPr>
          <a:xfrm>
            <a:off x="4014785" y="2549016"/>
            <a:ext cx="2020887" cy="923758"/>
          </a:xfrm>
          <a:custGeom>
            <a:rect b="b" l="l" r="r" t="t"/>
            <a:pathLst>
              <a:path extrusionOk="0" h="923758" w="2020887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47525" lIns="247525" spcFirstLastPara="1" rIns="247525" wrap="square" tIns="2475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2"/>
          <p:cNvSpPr/>
          <p:nvPr/>
        </p:nvSpPr>
        <p:spPr>
          <a:xfrm>
            <a:off x="6110127" y="2318076"/>
            <a:ext cx="2393156" cy="923758"/>
          </a:xfrm>
          <a:prstGeom prst="chevron">
            <a:avLst>
              <a:gd fmla="val 40000" name="adj"/>
            </a:avLst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2"/>
          <p:cNvSpPr/>
          <p:nvPr/>
        </p:nvSpPr>
        <p:spPr>
          <a:xfrm>
            <a:off x="6748302" y="2549016"/>
            <a:ext cx="2020887" cy="923758"/>
          </a:xfrm>
          <a:custGeom>
            <a:rect b="b" l="l" r="r" t="t"/>
            <a:pathLst>
              <a:path extrusionOk="0" h="923758" w="2020887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47525" lIns="247525" spcFirstLastPara="1" rIns="247525" wrap="square" tIns="2475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2"/>
          <p:cNvSpPr/>
          <p:nvPr/>
        </p:nvSpPr>
        <p:spPr>
          <a:xfrm>
            <a:off x="8843643" y="2318076"/>
            <a:ext cx="2393156" cy="923758"/>
          </a:xfrm>
          <a:prstGeom prst="chevron">
            <a:avLst>
              <a:gd fmla="val 40000" name="adj"/>
            </a:avLst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2"/>
          <p:cNvSpPr/>
          <p:nvPr/>
        </p:nvSpPr>
        <p:spPr>
          <a:xfrm>
            <a:off x="9481818" y="2549016"/>
            <a:ext cx="2020887" cy="923758"/>
          </a:xfrm>
          <a:custGeom>
            <a:rect b="b" l="l" r="r" t="t"/>
            <a:pathLst>
              <a:path extrusionOk="0" h="923758" w="2020887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47525" lIns="247525" spcFirstLastPara="1" rIns="247525" wrap="square" tIns="2475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12"/>
          <p:cNvGrpSpPr/>
          <p:nvPr/>
        </p:nvGrpSpPr>
        <p:grpSpPr>
          <a:xfrm>
            <a:off x="9591945" y="3865825"/>
            <a:ext cx="1910760" cy="2184417"/>
            <a:chOff x="1487520" y="1270387"/>
            <a:chExt cx="4380624" cy="2184417"/>
          </a:xfrm>
        </p:grpSpPr>
        <p:sp>
          <p:nvSpPr>
            <p:cNvPr id="402" name="Google Shape;402;p12"/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2"/>
          <p:cNvGrpSpPr/>
          <p:nvPr/>
        </p:nvGrpSpPr>
        <p:grpSpPr>
          <a:xfrm>
            <a:off x="1338855" y="2610785"/>
            <a:ext cx="1905712" cy="779324"/>
            <a:chOff x="1338855" y="2610785"/>
            <a:chExt cx="1905712" cy="779324"/>
          </a:xfrm>
        </p:grpSpPr>
        <p:sp>
          <p:nvSpPr>
            <p:cNvPr id="405" name="Google Shape;405;p12"/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Skateboard</a:t>
              </a:r>
              <a:endParaRPr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2"/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12"/>
          <p:cNvGrpSpPr/>
          <p:nvPr/>
        </p:nvGrpSpPr>
        <p:grpSpPr>
          <a:xfrm>
            <a:off x="4072372" y="2610785"/>
            <a:ext cx="1905712" cy="779324"/>
            <a:chOff x="1338855" y="2610785"/>
            <a:chExt cx="1905712" cy="779324"/>
          </a:xfrm>
        </p:grpSpPr>
        <p:sp>
          <p:nvSpPr>
            <p:cNvPr id="408" name="Google Shape;408;p12"/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Skateboard</a:t>
              </a:r>
              <a:endParaRPr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2"/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12"/>
          <p:cNvGrpSpPr/>
          <p:nvPr/>
        </p:nvGrpSpPr>
        <p:grpSpPr>
          <a:xfrm>
            <a:off x="6805889" y="2610785"/>
            <a:ext cx="1905712" cy="779324"/>
            <a:chOff x="1338855" y="2610785"/>
            <a:chExt cx="1905712" cy="779324"/>
          </a:xfrm>
        </p:grpSpPr>
        <p:sp>
          <p:nvSpPr>
            <p:cNvPr id="411" name="Google Shape;411;p12"/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Skateboard</a:t>
              </a:r>
              <a:endParaRPr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2"/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12"/>
          <p:cNvGrpSpPr/>
          <p:nvPr/>
        </p:nvGrpSpPr>
        <p:grpSpPr>
          <a:xfrm>
            <a:off x="9539406" y="2610785"/>
            <a:ext cx="1905712" cy="779324"/>
            <a:chOff x="1338855" y="2610785"/>
            <a:chExt cx="1905712" cy="779324"/>
          </a:xfrm>
        </p:grpSpPr>
        <p:sp>
          <p:nvSpPr>
            <p:cNvPr id="414" name="Google Shape;414;p12"/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Skateboard</a:t>
              </a:r>
              <a:endParaRPr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2"/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12"/>
          <p:cNvGrpSpPr/>
          <p:nvPr/>
        </p:nvGrpSpPr>
        <p:grpSpPr>
          <a:xfrm>
            <a:off x="6848821" y="3865825"/>
            <a:ext cx="1910760" cy="2184417"/>
            <a:chOff x="1487520" y="1270387"/>
            <a:chExt cx="4380624" cy="2184417"/>
          </a:xfrm>
        </p:grpSpPr>
        <p:sp>
          <p:nvSpPr>
            <p:cNvPr id="417" name="Google Shape;417;p12"/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2"/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12"/>
          <p:cNvGrpSpPr/>
          <p:nvPr/>
        </p:nvGrpSpPr>
        <p:grpSpPr>
          <a:xfrm>
            <a:off x="4105698" y="3865825"/>
            <a:ext cx="1910760" cy="2184417"/>
            <a:chOff x="1487520" y="1270387"/>
            <a:chExt cx="4380624" cy="2184417"/>
          </a:xfrm>
        </p:grpSpPr>
        <p:sp>
          <p:nvSpPr>
            <p:cNvPr id="420" name="Google Shape;420;p12"/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2"/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12"/>
          <p:cNvGrpSpPr/>
          <p:nvPr/>
        </p:nvGrpSpPr>
        <p:grpSpPr>
          <a:xfrm>
            <a:off x="1362575" y="3865825"/>
            <a:ext cx="1910760" cy="2184417"/>
            <a:chOff x="1487520" y="1270387"/>
            <a:chExt cx="4380624" cy="2184417"/>
          </a:xfrm>
        </p:grpSpPr>
        <p:sp>
          <p:nvSpPr>
            <p:cNvPr id="423" name="Google Shape;423;p12"/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2"/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"/>
          <p:cNvSpPr/>
          <p:nvPr/>
        </p:nvSpPr>
        <p:spPr>
          <a:xfrm>
            <a:off x="0" y="2486173"/>
            <a:ext cx="1738265" cy="1030107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0" y="3685884"/>
            <a:ext cx="1738265" cy="1030107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0" y="4885595"/>
            <a:ext cx="1738265" cy="1030107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/>
          <p:nvPr/>
        </p:nvSpPr>
        <p:spPr>
          <a:xfrm rot="10800000">
            <a:off x="609921" y="3962152"/>
            <a:ext cx="429646" cy="463309"/>
          </a:xfrm>
          <a:custGeom>
            <a:rect b="b" l="l" r="r" t="t"/>
            <a:pathLst>
              <a:path extrusionOk="0" h="3963955" w="367227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609921" y="5255410"/>
            <a:ext cx="369353" cy="363895"/>
          </a:xfrm>
          <a:custGeom>
            <a:rect b="b" l="l" r="r" t="t"/>
            <a:pathLst>
              <a:path extrusionOk="0" h="3935658" w="3994694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609921" y="2803565"/>
            <a:ext cx="457497" cy="521208"/>
          </a:xfrm>
          <a:custGeom>
            <a:rect b="b" l="l" r="r" t="t"/>
            <a:pathLst>
              <a:path extrusionOk="0" h="3938119" w="3456727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3"/>
          <p:cNvSpPr txBox="1"/>
          <p:nvPr/>
        </p:nvSpPr>
        <p:spPr>
          <a:xfrm>
            <a:off x="1880404" y="2899140"/>
            <a:ext cx="3732743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Portfolio Presentation</a:t>
            </a:r>
            <a:endParaRPr/>
          </a:p>
        </p:txBody>
      </p:sp>
      <p:sp>
        <p:nvSpPr>
          <p:cNvPr id="436" name="Google Shape;436;p13"/>
          <p:cNvSpPr txBox="1"/>
          <p:nvPr/>
        </p:nvSpPr>
        <p:spPr>
          <a:xfrm>
            <a:off x="1880404" y="5311164"/>
            <a:ext cx="3732743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437" name="Google Shape;437;p13"/>
          <p:cNvSpPr txBox="1"/>
          <p:nvPr/>
        </p:nvSpPr>
        <p:spPr>
          <a:xfrm>
            <a:off x="1880404" y="4105152"/>
            <a:ext cx="3732743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</p:txBody>
      </p:sp>
      <p:sp>
        <p:nvSpPr>
          <p:cNvPr id="438" name="Google Shape;438;p13"/>
          <p:cNvSpPr txBox="1"/>
          <p:nvPr/>
        </p:nvSpPr>
        <p:spPr>
          <a:xfrm>
            <a:off x="2686706" y="3213072"/>
            <a:ext cx="29264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3"/>
          <p:cNvSpPr txBox="1"/>
          <p:nvPr/>
        </p:nvSpPr>
        <p:spPr>
          <a:xfrm>
            <a:off x="2686706" y="4416189"/>
            <a:ext cx="29264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3"/>
          <p:cNvSpPr txBox="1"/>
          <p:nvPr/>
        </p:nvSpPr>
        <p:spPr>
          <a:xfrm>
            <a:off x="2686706" y="5619305"/>
            <a:ext cx="29264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3"/>
          <p:cNvSpPr txBox="1"/>
          <p:nvPr/>
        </p:nvSpPr>
        <p:spPr>
          <a:xfrm>
            <a:off x="914562" y="917290"/>
            <a:ext cx="41984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442" name="Google Shape;442;p13"/>
          <p:cNvSpPr txBox="1"/>
          <p:nvPr/>
        </p:nvSpPr>
        <p:spPr>
          <a:xfrm>
            <a:off x="914562" y="1564452"/>
            <a:ext cx="41984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3"/>
          <p:cNvSpPr txBox="1"/>
          <p:nvPr/>
        </p:nvSpPr>
        <p:spPr>
          <a:xfrm>
            <a:off x="914562" y="682468"/>
            <a:ext cx="41984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3"/>
          <p:cNvSpPr/>
          <p:nvPr/>
        </p:nvSpPr>
        <p:spPr>
          <a:xfrm flipH="1">
            <a:off x="4682085" y="0"/>
            <a:ext cx="6595353" cy="6858000"/>
          </a:xfrm>
          <a:prstGeom prst="parallelogram">
            <a:avLst>
              <a:gd fmla="val 54883" name="adj"/>
            </a:avLst>
          </a:prstGeom>
          <a:gradFill>
            <a:gsLst>
              <a:gs pos="0">
                <a:schemeClr val="accent1"/>
              </a:gs>
              <a:gs pos="35000">
                <a:schemeClr val="accent2"/>
              </a:gs>
              <a:gs pos="6700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0102" y="170612"/>
            <a:ext cx="4150383" cy="65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"/>
          <p:cNvSpPr/>
          <p:nvPr/>
        </p:nvSpPr>
        <p:spPr>
          <a:xfrm>
            <a:off x="4944015" y="954157"/>
            <a:ext cx="7247985" cy="1739348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2"/>
              </a:gs>
              <a:gs pos="67000">
                <a:srgbClr val="DE8D22">
                  <a:alpha val="69803"/>
                </a:srgbClr>
              </a:gs>
              <a:gs pos="100000">
                <a:srgbClr val="404040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0" spcFirstLastPara="1" rIns="6400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4"/>
          <p:cNvSpPr txBox="1"/>
          <p:nvPr/>
        </p:nvSpPr>
        <p:spPr>
          <a:xfrm>
            <a:off x="5481356" y="1075349"/>
            <a:ext cx="6511862" cy="1496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6400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Portfolio 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 </a:t>
            </a:r>
            <a:endParaRPr/>
          </a:p>
        </p:txBody>
      </p:sp>
      <p:sp>
        <p:nvSpPr>
          <p:cNvPr id="452" name="Google Shape;452;p14"/>
          <p:cNvSpPr txBox="1"/>
          <p:nvPr/>
        </p:nvSpPr>
        <p:spPr>
          <a:xfrm>
            <a:off x="5406887" y="4162280"/>
            <a:ext cx="58905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4"/>
          <p:cNvSpPr txBox="1"/>
          <p:nvPr/>
        </p:nvSpPr>
        <p:spPr>
          <a:xfrm>
            <a:off x="5406887" y="3823597"/>
            <a:ext cx="58905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4"/>
          <p:cNvSpPr txBox="1"/>
          <p:nvPr/>
        </p:nvSpPr>
        <p:spPr>
          <a:xfrm>
            <a:off x="5406887" y="4685629"/>
            <a:ext cx="58905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55" name="Google Shape;455;p14"/>
          <p:cNvSpPr txBox="1"/>
          <p:nvPr/>
        </p:nvSpPr>
        <p:spPr>
          <a:xfrm>
            <a:off x="5481356" y="5741144"/>
            <a:ext cx="992586" cy="301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4"/>
          <p:cNvSpPr txBox="1"/>
          <p:nvPr/>
        </p:nvSpPr>
        <p:spPr>
          <a:xfrm>
            <a:off x="6648464" y="5741144"/>
            <a:ext cx="1411686" cy="301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4"/>
          <p:cNvSpPr txBox="1"/>
          <p:nvPr/>
        </p:nvSpPr>
        <p:spPr>
          <a:xfrm>
            <a:off x="8234672" y="5741144"/>
            <a:ext cx="1597269" cy="3018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4"/>
          <p:cNvSpPr txBox="1"/>
          <p:nvPr/>
        </p:nvSpPr>
        <p:spPr>
          <a:xfrm>
            <a:off x="10006464" y="5741144"/>
            <a:ext cx="1520124" cy="301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464" name="Google Shape;464;p15"/>
          <p:cNvGrpSpPr/>
          <p:nvPr/>
        </p:nvGrpSpPr>
        <p:grpSpPr>
          <a:xfrm>
            <a:off x="5298011" y="3415166"/>
            <a:ext cx="6437754" cy="2854087"/>
            <a:chOff x="3826990" y="548655"/>
            <a:chExt cx="3644929" cy="1615928"/>
          </a:xfrm>
        </p:grpSpPr>
        <p:sp>
          <p:nvSpPr>
            <p:cNvPr id="465" name="Google Shape;465;p15"/>
            <p:cNvSpPr/>
            <p:nvPr/>
          </p:nvSpPr>
          <p:spPr>
            <a:xfrm>
              <a:off x="4519575" y="1676562"/>
              <a:ext cx="563354" cy="284642"/>
            </a:xfrm>
            <a:custGeom>
              <a:rect b="b" l="l" r="r" t="t"/>
              <a:pathLst>
                <a:path extrusionOk="0" h="284642" w="563354">
                  <a:moveTo>
                    <a:pt x="542138" y="159378"/>
                  </a:moveTo>
                  <a:lnTo>
                    <a:pt x="61211" y="1639"/>
                  </a:lnTo>
                  <a:cubicBezTo>
                    <a:pt x="44014" y="-4291"/>
                    <a:pt x="24445" y="6383"/>
                    <a:pt x="17922" y="25359"/>
                  </a:cubicBezTo>
                  <a:lnTo>
                    <a:pt x="1911" y="85846"/>
                  </a:lnTo>
                  <a:cubicBezTo>
                    <a:pt x="-4019" y="104229"/>
                    <a:pt x="4283" y="122612"/>
                    <a:pt x="20887" y="129728"/>
                  </a:cubicBezTo>
                  <a:lnTo>
                    <a:pt x="121105" y="162343"/>
                  </a:lnTo>
                  <a:cubicBezTo>
                    <a:pt x="121697" y="162343"/>
                    <a:pt x="129407" y="165901"/>
                    <a:pt x="129407" y="165901"/>
                  </a:cubicBezTo>
                  <a:cubicBezTo>
                    <a:pt x="153127" y="177761"/>
                    <a:pt x="161429" y="166494"/>
                    <a:pt x="161429" y="193773"/>
                  </a:cubicBezTo>
                  <a:cubicBezTo>
                    <a:pt x="162022" y="194959"/>
                    <a:pt x="161429" y="195552"/>
                    <a:pt x="161429" y="196145"/>
                  </a:cubicBezTo>
                  <a:lnTo>
                    <a:pt x="163208" y="204447"/>
                  </a:lnTo>
                  <a:cubicBezTo>
                    <a:pt x="167359" y="235283"/>
                    <a:pt x="188114" y="263154"/>
                    <a:pt x="218950" y="273235"/>
                  </a:cubicBezTo>
                  <a:lnTo>
                    <a:pt x="218950" y="273235"/>
                  </a:lnTo>
                  <a:cubicBezTo>
                    <a:pt x="250973" y="283909"/>
                    <a:pt x="284774" y="272642"/>
                    <a:pt x="306715" y="248329"/>
                  </a:cubicBezTo>
                  <a:lnTo>
                    <a:pt x="319168" y="229946"/>
                  </a:lnTo>
                  <a:cubicBezTo>
                    <a:pt x="326284" y="222830"/>
                    <a:pt x="368387" y="247143"/>
                    <a:pt x="397445" y="253073"/>
                  </a:cubicBezTo>
                  <a:cubicBezTo>
                    <a:pt x="397445" y="253073"/>
                    <a:pt x="405154" y="254852"/>
                    <a:pt x="405747" y="254852"/>
                  </a:cubicBezTo>
                  <a:lnTo>
                    <a:pt x="504185" y="286874"/>
                  </a:lnTo>
                  <a:cubicBezTo>
                    <a:pt x="520790" y="291618"/>
                    <a:pt x="539766" y="280944"/>
                    <a:pt x="545696" y="262561"/>
                  </a:cubicBezTo>
                  <a:lnTo>
                    <a:pt x="561707" y="202668"/>
                  </a:lnTo>
                  <a:cubicBezTo>
                    <a:pt x="568823" y="184878"/>
                    <a:pt x="559335" y="164715"/>
                    <a:pt x="542138" y="159378"/>
                  </a:cubicBezTo>
                  <a:lnTo>
                    <a:pt x="542138" y="159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4254150" y="1490922"/>
              <a:ext cx="421033" cy="403243"/>
            </a:xfrm>
            <a:custGeom>
              <a:rect b="b" l="l" r="r" t="t"/>
              <a:pathLst>
                <a:path extrusionOk="0" h="403243" w="421033">
                  <a:moveTo>
                    <a:pt x="162373" y="391866"/>
                  </a:moveTo>
                  <a:lnTo>
                    <a:pt x="104852" y="366367"/>
                  </a:lnTo>
                  <a:cubicBezTo>
                    <a:pt x="15901" y="326635"/>
                    <a:pt x="-24423" y="221081"/>
                    <a:pt x="15308" y="131537"/>
                  </a:cubicBezTo>
                  <a:lnTo>
                    <a:pt x="27168" y="104852"/>
                  </a:lnTo>
                  <a:cubicBezTo>
                    <a:pt x="66899" y="15901"/>
                    <a:pt x="172454" y="-24423"/>
                    <a:pt x="261998" y="15308"/>
                  </a:cubicBezTo>
                  <a:lnTo>
                    <a:pt x="319519" y="40807"/>
                  </a:lnTo>
                  <a:cubicBezTo>
                    <a:pt x="408470" y="80539"/>
                    <a:pt x="448794" y="186093"/>
                    <a:pt x="409063" y="275637"/>
                  </a:cubicBezTo>
                  <a:lnTo>
                    <a:pt x="397203" y="302322"/>
                  </a:lnTo>
                  <a:cubicBezTo>
                    <a:pt x="356879" y="391273"/>
                    <a:pt x="251324" y="431597"/>
                    <a:pt x="162373" y="39186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6480063" y="1098823"/>
              <a:ext cx="569284" cy="249062"/>
            </a:xfrm>
            <a:custGeom>
              <a:rect b="b" l="l" r="r" t="t"/>
              <a:pathLst>
                <a:path extrusionOk="0" h="249061" w="569284">
                  <a:moveTo>
                    <a:pt x="545088" y="102010"/>
                  </a:moveTo>
                  <a:lnTo>
                    <a:pt x="49336" y="606"/>
                  </a:lnTo>
                  <a:cubicBezTo>
                    <a:pt x="31546" y="-2952"/>
                    <a:pt x="13163" y="9501"/>
                    <a:pt x="9605" y="29070"/>
                  </a:cubicBezTo>
                  <a:lnTo>
                    <a:pt x="710" y="90742"/>
                  </a:lnTo>
                  <a:cubicBezTo>
                    <a:pt x="-2848" y="109126"/>
                    <a:pt x="7233" y="126916"/>
                    <a:pt x="25023" y="132253"/>
                  </a:cubicBezTo>
                  <a:lnTo>
                    <a:pt x="128206" y="153008"/>
                  </a:lnTo>
                  <a:cubicBezTo>
                    <a:pt x="128799" y="153008"/>
                    <a:pt x="137101" y="155380"/>
                    <a:pt x="137101" y="155380"/>
                  </a:cubicBezTo>
                  <a:cubicBezTo>
                    <a:pt x="162007" y="164275"/>
                    <a:pt x="169123" y="152415"/>
                    <a:pt x="172088" y="179693"/>
                  </a:cubicBezTo>
                  <a:cubicBezTo>
                    <a:pt x="172681" y="180879"/>
                    <a:pt x="172681" y="181472"/>
                    <a:pt x="172088" y="182065"/>
                  </a:cubicBezTo>
                  <a:lnTo>
                    <a:pt x="175053" y="189774"/>
                  </a:lnTo>
                  <a:cubicBezTo>
                    <a:pt x="182762" y="220017"/>
                    <a:pt x="206482" y="244924"/>
                    <a:pt x="238505" y="252040"/>
                  </a:cubicBezTo>
                  <a:lnTo>
                    <a:pt x="238505" y="252040"/>
                  </a:lnTo>
                  <a:cubicBezTo>
                    <a:pt x="271120" y="258563"/>
                    <a:pt x="303735" y="243738"/>
                    <a:pt x="322711" y="217052"/>
                  </a:cubicBezTo>
                  <a:lnTo>
                    <a:pt x="332792" y="197483"/>
                  </a:lnTo>
                  <a:cubicBezTo>
                    <a:pt x="339316" y="189774"/>
                    <a:pt x="383198" y="208750"/>
                    <a:pt x="413441" y="211122"/>
                  </a:cubicBezTo>
                  <a:cubicBezTo>
                    <a:pt x="413441" y="211122"/>
                    <a:pt x="421150" y="211715"/>
                    <a:pt x="421743" y="212308"/>
                  </a:cubicBezTo>
                  <a:lnTo>
                    <a:pt x="523147" y="233064"/>
                  </a:lnTo>
                  <a:cubicBezTo>
                    <a:pt x="540344" y="236029"/>
                    <a:pt x="558134" y="222982"/>
                    <a:pt x="561692" y="204599"/>
                  </a:cubicBezTo>
                  <a:lnTo>
                    <a:pt x="570587" y="143520"/>
                  </a:lnTo>
                  <a:cubicBezTo>
                    <a:pt x="574738" y="124544"/>
                    <a:pt x="562878" y="105568"/>
                    <a:pt x="545088" y="102010"/>
                  </a:cubicBezTo>
                  <a:lnTo>
                    <a:pt x="545088" y="1020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6971447" y="1107991"/>
              <a:ext cx="421033" cy="397313"/>
            </a:xfrm>
            <a:custGeom>
              <a:rect b="b" l="l" r="r" t="t"/>
              <a:pathLst>
                <a:path extrusionOk="0" h="397312" w="421033">
                  <a:moveTo>
                    <a:pt x="184165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7" y="156886"/>
                    <a:pt x="416029" y="249988"/>
                  </a:cubicBezTo>
                  <a:lnTo>
                    <a:pt x="407134" y="277859"/>
                  </a:lnTo>
                  <a:cubicBezTo>
                    <a:pt x="377484" y="371554"/>
                    <a:pt x="277266" y="423738"/>
                    <a:pt x="184165" y="3940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6205285" y="927718"/>
              <a:ext cx="421033" cy="397313"/>
            </a:xfrm>
            <a:custGeom>
              <a:rect b="b" l="l" r="r" t="t"/>
              <a:pathLst>
                <a:path extrusionOk="0" h="397312" w="421033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3826990" y="603805"/>
              <a:ext cx="3641048" cy="1233449"/>
            </a:xfrm>
            <a:custGeom>
              <a:rect b="b" l="l" r="r" t="t"/>
              <a:pathLst>
                <a:path extrusionOk="0" h="1233449" w="3641047">
                  <a:moveTo>
                    <a:pt x="3645879" y="209796"/>
                  </a:moveTo>
                  <a:cubicBezTo>
                    <a:pt x="3646472" y="78149"/>
                    <a:pt x="3537359" y="37825"/>
                    <a:pt x="3482803" y="18256"/>
                  </a:cubicBezTo>
                  <a:cubicBezTo>
                    <a:pt x="3269321" y="-31557"/>
                    <a:pt x="3100315" y="27151"/>
                    <a:pt x="2860148" y="114915"/>
                  </a:cubicBezTo>
                  <a:cubicBezTo>
                    <a:pt x="2558308" y="225214"/>
                    <a:pt x="2310433" y="295189"/>
                    <a:pt x="2016895" y="379395"/>
                  </a:cubicBezTo>
                  <a:cubicBezTo>
                    <a:pt x="1707940" y="468346"/>
                    <a:pt x="1383566" y="583389"/>
                    <a:pt x="1075204" y="672340"/>
                  </a:cubicBezTo>
                  <a:cubicBezTo>
                    <a:pt x="860536" y="734012"/>
                    <a:pt x="653578" y="805173"/>
                    <a:pt x="441282" y="873368"/>
                  </a:cubicBezTo>
                  <a:cubicBezTo>
                    <a:pt x="304298" y="917250"/>
                    <a:pt x="52864" y="910727"/>
                    <a:pt x="11947" y="941564"/>
                  </a:cubicBezTo>
                  <a:cubicBezTo>
                    <a:pt x="-36087" y="991376"/>
                    <a:pt x="73026" y="1054235"/>
                    <a:pt x="121653" y="1069653"/>
                  </a:cubicBezTo>
                  <a:cubicBezTo>
                    <a:pt x="259823" y="1112349"/>
                    <a:pt x="406295" y="1145557"/>
                    <a:pt x="549802" y="1175801"/>
                  </a:cubicBezTo>
                  <a:cubicBezTo>
                    <a:pt x="695088" y="1206044"/>
                    <a:pt x="843339" y="1248740"/>
                    <a:pt x="992776" y="1229764"/>
                  </a:cubicBezTo>
                  <a:cubicBezTo>
                    <a:pt x="1138655" y="1210788"/>
                    <a:pt x="1278011" y="1155638"/>
                    <a:pt x="1416181" y="1108791"/>
                  </a:cubicBezTo>
                  <a:cubicBezTo>
                    <a:pt x="1567991" y="1057793"/>
                    <a:pt x="1719800" y="1006794"/>
                    <a:pt x="1871609" y="955796"/>
                  </a:cubicBezTo>
                  <a:cubicBezTo>
                    <a:pt x="2175227" y="853799"/>
                    <a:pt x="2478846" y="751802"/>
                    <a:pt x="2782464" y="649805"/>
                  </a:cubicBezTo>
                  <a:cubicBezTo>
                    <a:pt x="2995946" y="578052"/>
                    <a:pt x="3220694" y="533577"/>
                    <a:pt x="3433583" y="452335"/>
                  </a:cubicBezTo>
                  <a:cubicBezTo>
                    <a:pt x="3546847" y="410232"/>
                    <a:pt x="3645286" y="359233"/>
                    <a:pt x="3645879" y="209796"/>
                  </a:cubicBezTo>
                  <a:close/>
                </a:path>
              </a:pathLst>
            </a:custGeom>
            <a:solidFill>
              <a:srgbClr val="D3A3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3827092" y="581864"/>
              <a:ext cx="3641048" cy="1233449"/>
            </a:xfrm>
            <a:custGeom>
              <a:rect b="b" l="l" r="r" t="t"/>
              <a:pathLst>
                <a:path extrusionOk="0" h="1233449" w="3641047">
                  <a:moveTo>
                    <a:pt x="3645777" y="209796"/>
                  </a:moveTo>
                  <a:cubicBezTo>
                    <a:pt x="3646370" y="78149"/>
                    <a:pt x="3536664" y="37825"/>
                    <a:pt x="3482107" y="18256"/>
                  </a:cubicBezTo>
                  <a:cubicBezTo>
                    <a:pt x="3268033" y="-31557"/>
                    <a:pt x="3098433" y="27151"/>
                    <a:pt x="2857081" y="114915"/>
                  </a:cubicBezTo>
                  <a:cubicBezTo>
                    <a:pt x="2554648" y="225807"/>
                    <a:pt x="2306179" y="295189"/>
                    <a:pt x="2012049" y="379988"/>
                  </a:cubicBezTo>
                  <a:cubicBezTo>
                    <a:pt x="1702501" y="468939"/>
                    <a:pt x="1376348" y="583982"/>
                    <a:pt x="1066800" y="672933"/>
                  </a:cubicBezTo>
                  <a:cubicBezTo>
                    <a:pt x="851539" y="734605"/>
                    <a:pt x="643988" y="805766"/>
                    <a:pt x="431099" y="873961"/>
                  </a:cubicBezTo>
                  <a:cubicBezTo>
                    <a:pt x="294115" y="917843"/>
                    <a:pt x="53948" y="933262"/>
                    <a:pt x="13031" y="964098"/>
                  </a:cubicBezTo>
                  <a:cubicBezTo>
                    <a:pt x="-35003" y="1013910"/>
                    <a:pt x="61657" y="1055421"/>
                    <a:pt x="110283" y="1070246"/>
                  </a:cubicBezTo>
                  <a:cubicBezTo>
                    <a:pt x="249046" y="1112942"/>
                    <a:pt x="396112" y="1146150"/>
                    <a:pt x="540212" y="1176393"/>
                  </a:cubicBezTo>
                  <a:cubicBezTo>
                    <a:pt x="686091" y="1206637"/>
                    <a:pt x="834935" y="1249333"/>
                    <a:pt x="984965" y="1230357"/>
                  </a:cubicBezTo>
                  <a:cubicBezTo>
                    <a:pt x="1131437" y="1211381"/>
                    <a:pt x="1271386" y="1156231"/>
                    <a:pt x="1410149" y="1109384"/>
                  </a:cubicBezTo>
                  <a:cubicBezTo>
                    <a:pt x="1562552" y="1058386"/>
                    <a:pt x="1714954" y="1007387"/>
                    <a:pt x="1867356" y="956389"/>
                  </a:cubicBezTo>
                  <a:cubicBezTo>
                    <a:pt x="2172160" y="854392"/>
                    <a:pt x="2476965" y="752395"/>
                    <a:pt x="2781769" y="650399"/>
                  </a:cubicBezTo>
                  <a:cubicBezTo>
                    <a:pt x="2996437" y="578645"/>
                    <a:pt x="3221779" y="534170"/>
                    <a:pt x="3435260" y="452928"/>
                  </a:cubicBezTo>
                  <a:cubicBezTo>
                    <a:pt x="3546152" y="410825"/>
                    <a:pt x="3645184" y="359233"/>
                    <a:pt x="3645777" y="209796"/>
                  </a:cubicBezTo>
                  <a:close/>
                </a:path>
              </a:pathLst>
            </a:custGeom>
            <a:solidFill>
              <a:srgbClr val="FEF3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3836801" y="548655"/>
              <a:ext cx="3635118" cy="1233449"/>
            </a:xfrm>
            <a:custGeom>
              <a:rect b="b" l="l" r="r" t="t"/>
              <a:pathLst>
                <a:path extrusionOk="0" h="1233449" w="3635117">
                  <a:moveTo>
                    <a:pt x="3636068" y="209796"/>
                  </a:moveTo>
                  <a:cubicBezTo>
                    <a:pt x="3636661" y="78149"/>
                    <a:pt x="3527548" y="37825"/>
                    <a:pt x="3472992" y="18256"/>
                  </a:cubicBezTo>
                  <a:cubicBezTo>
                    <a:pt x="3259510" y="-31557"/>
                    <a:pt x="3090504" y="27151"/>
                    <a:pt x="2850337" y="114915"/>
                  </a:cubicBezTo>
                  <a:cubicBezTo>
                    <a:pt x="2549091" y="225214"/>
                    <a:pt x="2301215" y="295189"/>
                    <a:pt x="2007677" y="379395"/>
                  </a:cubicBezTo>
                  <a:cubicBezTo>
                    <a:pt x="1698722" y="468346"/>
                    <a:pt x="1374348" y="583389"/>
                    <a:pt x="1065986" y="672340"/>
                  </a:cubicBezTo>
                  <a:cubicBezTo>
                    <a:pt x="851318" y="734012"/>
                    <a:pt x="644360" y="805173"/>
                    <a:pt x="432064" y="873368"/>
                  </a:cubicBezTo>
                  <a:cubicBezTo>
                    <a:pt x="295080" y="917250"/>
                    <a:pt x="53727" y="951645"/>
                    <a:pt x="12810" y="982481"/>
                  </a:cubicBezTo>
                  <a:cubicBezTo>
                    <a:pt x="-35223" y="1032293"/>
                    <a:pt x="63808" y="1054235"/>
                    <a:pt x="112435" y="1069653"/>
                  </a:cubicBezTo>
                  <a:cubicBezTo>
                    <a:pt x="250605" y="1112349"/>
                    <a:pt x="397077" y="1145557"/>
                    <a:pt x="540584" y="1175800"/>
                  </a:cubicBezTo>
                  <a:cubicBezTo>
                    <a:pt x="685870" y="1206044"/>
                    <a:pt x="834121" y="1248740"/>
                    <a:pt x="983558" y="1229764"/>
                  </a:cubicBezTo>
                  <a:cubicBezTo>
                    <a:pt x="1129438" y="1210788"/>
                    <a:pt x="1268794" y="1155638"/>
                    <a:pt x="1406964" y="1108791"/>
                  </a:cubicBezTo>
                  <a:cubicBezTo>
                    <a:pt x="1558773" y="1057793"/>
                    <a:pt x="1710582" y="1006794"/>
                    <a:pt x="1862391" y="955796"/>
                  </a:cubicBezTo>
                  <a:cubicBezTo>
                    <a:pt x="2166010" y="853799"/>
                    <a:pt x="2469628" y="751802"/>
                    <a:pt x="2773246" y="649805"/>
                  </a:cubicBezTo>
                  <a:cubicBezTo>
                    <a:pt x="2986728" y="578052"/>
                    <a:pt x="3211476" y="533577"/>
                    <a:pt x="3424365" y="452335"/>
                  </a:cubicBezTo>
                  <a:cubicBezTo>
                    <a:pt x="3537036" y="410232"/>
                    <a:pt x="3635475" y="358640"/>
                    <a:pt x="3636068" y="209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014532" y="1743099"/>
              <a:ext cx="421033" cy="397313"/>
            </a:xfrm>
            <a:custGeom>
              <a:rect b="b" l="l" r="r" t="t"/>
              <a:pathLst>
                <a:path extrusionOk="0" h="397312" w="421033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5125944" y="1779130"/>
              <a:ext cx="338013" cy="385453"/>
            </a:xfrm>
            <a:custGeom>
              <a:rect b="b" l="l" r="r" t="t"/>
              <a:pathLst>
                <a:path extrusionOk="0" h="385452" w="33801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1"/>
                  </a:cubicBezTo>
                  <a:cubicBezTo>
                    <a:pt x="53685" y="329124"/>
                    <a:pt x="22012" y="242324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239020" y="1877896"/>
              <a:ext cx="166041" cy="189761"/>
            </a:xfrm>
            <a:custGeom>
              <a:rect b="b" l="l" r="r" t="t"/>
              <a:pathLst>
                <a:path extrusionOk="0" h="189761" w="16604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1"/>
                  </a:cubicBezTo>
                  <a:cubicBezTo>
                    <a:pt x="26842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7082667" y="1144231"/>
              <a:ext cx="338013" cy="385453"/>
            </a:xfrm>
            <a:custGeom>
              <a:rect b="b" l="l" r="r" t="t"/>
              <a:pathLst>
                <a:path extrusionOk="0" h="385452" w="33801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0"/>
                  </a:cubicBezTo>
                  <a:cubicBezTo>
                    <a:pt x="53685" y="329123"/>
                    <a:pt x="22013" y="242323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7196306" y="1243169"/>
              <a:ext cx="166041" cy="189761"/>
            </a:xfrm>
            <a:custGeom>
              <a:rect b="b" l="l" r="r" t="t"/>
              <a:pathLst>
                <a:path extrusionOk="0" h="189761" w="16604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0"/>
                  </a:cubicBezTo>
                  <a:cubicBezTo>
                    <a:pt x="26843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5"/>
          <p:cNvSpPr/>
          <p:nvPr/>
        </p:nvSpPr>
        <p:spPr>
          <a:xfrm rot="5400000">
            <a:off x="684966" y="4315012"/>
            <a:ext cx="489293" cy="483117"/>
          </a:xfrm>
          <a:custGeom>
            <a:rect b="b" l="l" r="r" t="t"/>
            <a:pathLst>
              <a:path extrusionOk="0" h="3782395" w="3830741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15"/>
          <p:cNvGrpSpPr/>
          <p:nvPr/>
        </p:nvGrpSpPr>
        <p:grpSpPr>
          <a:xfrm>
            <a:off x="1331969" y="4188026"/>
            <a:ext cx="3920968" cy="737090"/>
            <a:chOff x="7602799" y="2401052"/>
            <a:chExt cx="3661994" cy="737090"/>
          </a:xfrm>
        </p:grpSpPr>
        <p:sp>
          <p:nvSpPr>
            <p:cNvPr id="480" name="Google Shape;480;p15"/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5"/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15"/>
          <p:cNvSpPr/>
          <p:nvPr/>
        </p:nvSpPr>
        <p:spPr>
          <a:xfrm rot="5400000">
            <a:off x="684966" y="3462648"/>
            <a:ext cx="489293" cy="483117"/>
          </a:xfrm>
          <a:custGeom>
            <a:rect b="b" l="l" r="r" t="t"/>
            <a:pathLst>
              <a:path extrusionOk="0" h="3782395" w="3830741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" name="Google Shape;483;p15"/>
          <p:cNvGrpSpPr/>
          <p:nvPr/>
        </p:nvGrpSpPr>
        <p:grpSpPr>
          <a:xfrm>
            <a:off x="1331968" y="3335662"/>
            <a:ext cx="5136926" cy="737090"/>
            <a:chOff x="7602799" y="2401052"/>
            <a:chExt cx="3661994" cy="737090"/>
          </a:xfrm>
        </p:grpSpPr>
        <p:sp>
          <p:nvSpPr>
            <p:cNvPr id="484" name="Google Shape;484;p15"/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5"/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" name="Google Shape;486;p15"/>
          <p:cNvSpPr/>
          <p:nvPr/>
        </p:nvSpPr>
        <p:spPr>
          <a:xfrm rot="5400000">
            <a:off x="684966" y="2610284"/>
            <a:ext cx="489293" cy="483117"/>
          </a:xfrm>
          <a:custGeom>
            <a:rect b="b" l="l" r="r" t="t"/>
            <a:pathLst>
              <a:path extrusionOk="0" h="3782395" w="3830741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" name="Google Shape;487;p15"/>
          <p:cNvGrpSpPr/>
          <p:nvPr/>
        </p:nvGrpSpPr>
        <p:grpSpPr>
          <a:xfrm>
            <a:off x="1331968" y="2483298"/>
            <a:ext cx="7185836" cy="737090"/>
            <a:chOff x="7602799" y="2401052"/>
            <a:chExt cx="3661994" cy="737090"/>
          </a:xfrm>
        </p:grpSpPr>
        <p:sp>
          <p:nvSpPr>
            <p:cNvPr id="488" name="Google Shape;488;p15"/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5"/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5"/>
          <p:cNvSpPr/>
          <p:nvPr/>
        </p:nvSpPr>
        <p:spPr>
          <a:xfrm rot="5400000">
            <a:off x="684966" y="1757921"/>
            <a:ext cx="489293" cy="483117"/>
          </a:xfrm>
          <a:custGeom>
            <a:rect b="b" l="l" r="r" t="t"/>
            <a:pathLst>
              <a:path extrusionOk="0" h="3782395" w="3830741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15"/>
          <p:cNvGrpSpPr/>
          <p:nvPr/>
        </p:nvGrpSpPr>
        <p:grpSpPr>
          <a:xfrm>
            <a:off x="1331968" y="1630935"/>
            <a:ext cx="7185836" cy="737090"/>
            <a:chOff x="7602799" y="2401052"/>
            <a:chExt cx="3661994" cy="737090"/>
          </a:xfrm>
        </p:grpSpPr>
        <p:sp>
          <p:nvSpPr>
            <p:cNvPr id="492" name="Google Shape;492;p15"/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5"/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4" name="Google Shape;494;p15"/>
          <p:cNvSpPr txBox="1"/>
          <p:nvPr/>
        </p:nvSpPr>
        <p:spPr>
          <a:xfrm>
            <a:off x="686224" y="5955195"/>
            <a:ext cx="3555035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5"/>
          <p:cNvSpPr txBox="1"/>
          <p:nvPr/>
        </p:nvSpPr>
        <p:spPr>
          <a:xfrm>
            <a:off x="639985" y="5270479"/>
            <a:ext cx="44783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16"/>
          <p:cNvGrpSpPr/>
          <p:nvPr/>
        </p:nvGrpSpPr>
        <p:grpSpPr>
          <a:xfrm>
            <a:off x="2898520" y="1626092"/>
            <a:ext cx="5973267" cy="3505525"/>
            <a:chOff x="2687161" y="3731096"/>
            <a:chExt cx="5158677" cy="3027467"/>
          </a:xfrm>
        </p:grpSpPr>
        <p:sp>
          <p:nvSpPr>
            <p:cNvPr id="501" name="Google Shape;501;p16"/>
            <p:cNvSpPr/>
            <p:nvPr/>
          </p:nvSpPr>
          <p:spPr>
            <a:xfrm>
              <a:off x="2725967" y="4290519"/>
              <a:ext cx="1906137" cy="2468044"/>
            </a:xfrm>
            <a:custGeom>
              <a:rect b="b" l="l" r="r" t="t"/>
              <a:pathLst>
                <a:path extrusionOk="0" h="2468044" w="1906136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3644576" y="3731096"/>
              <a:ext cx="2992697" cy="1030680"/>
            </a:xfrm>
            <a:custGeom>
              <a:rect b="b" l="l" r="r" t="t"/>
              <a:pathLst>
                <a:path extrusionOk="0" h="1030680" w="2992697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3709769" y="4075070"/>
              <a:ext cx="34149" cy="15522"/>
            </a:xfrm>
            <a:custGeom>
              <a:rect b="b" l="l" r="r" t="t"/>
              <a:pathLst>
                <a:path extrusionOk="0" h="15522" w="34149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3530642" y="4043094"/>
              <a:ext cx="34149" cy="9313"/>
            </a:xfrm>
            <a:custGeom>
              <a:rect b="b" l="l" r="r" t="t"/>
              <a:pathLst>
                <a:path extrusionOk="0" h="9313" w="34149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3730569" y="4013602"/>
              <a:ext cx="37253" cy="40358"/>
            </a:xfrm>
            <a:custGeom>
              <a:rect b="b" l="l" r="r" t="t"/>
              <a:pathLst>
                <a:path extrusionOk="0" h="40357" w="37253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3457998" y="4104562"/>
              <a:ext cx="170745" cy="90029"/>
            </a:xfrm>
            <a:custGeom>
              <a:rect b="b" l="l" r="r" t="t"/>
              <a:pathLst>
                <a:path extrusionOk="0" h="90029" w="170745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3317366" y="4178759"/>
              <a:ext cx="139701" cy="152118"/>
            </a:xfrm>
            <a:custGeom>
              <a:rect b="b" l="l" r="r" t="t"/>
              <a:pathLst>
                <a:path extrusionOk="0" h="152118" w="13970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3770306" y="4054891"/>
              <a:ext cx="24836" cy="12418"/>
            </a:xfrm>
            <a:custGeom>
              <a:rect b="b" l="l" r="r" t="t"/>
              <a:pathLst>
                <a:path extrusionOk="0" h="12417" w="24835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3430679" y="4132192"/>
              <a:ext cx="12418" cy="6209"/>
            </a:xfrm>
            <a:custGeom>
              <a:rect b="b" l="l" r="r" t="t"/>
              <a:pathLst>
                <a:path extrusionOk="0" h="6208" w="12417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3367348" y="4082210"/>
              <a:ext cx="96238" cy="58985"/>
            </a:xfrm>
            <a:custGeom>
              <a:rect b="b" l="l" r="r" t="t"/>
              <a:pathLst>
                <a:path extrusionOk="0" h="58984" w="96238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502702" y="4062342"/>
              <a:ext cx="43462" cy="27940"/>
            </a:xfrm>
            <a:custGeom>
              <a:rect b="b" l="l" r="r" t="t"/>
              <a:pathLst>
                <a:path extrusionOk="0" h="27940" w="43462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5862400" y="4041231"/>
              <a:ext cx="260774" cy="310446"/>
            </a:xfrm>
            <a:custGeom>
              <a:rect b="b" l="l" r="r" t="t"/>
              <a:pathLst>
                <a:path extrusionOk="0" h="310445" w="260774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7125604" y="4179690"/>
              <a:ext cx="15522" cy="12418"/>
            </a:xfrm>
            <a:custGeom>
              <a:rect b="b" l="l" r="r" t="t"/>
              <a:pathLst>
                <a:path extrusionOk="0" h="12417" w="15522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826497" y="4062342"/>
              <a:ext cx="15522" cy="6209"/>
            </a:xfrm>
            <a:custGeom>
              <a:rect b="b" l="l" r="r" t="t"/>
              <a:pathLst>
                <a:path extrusionOk="0" h="6208" w="15522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7212839" y="4119464"/>
              <a:ext cx="71403" cy="49671"/>
            </a:xfrm>
            <a:custGeom>
              <a:rect b="b" l="l" r="r" t="t"/>
              <a:pathLst>
                <a:path extrusionOk="0" h="49671" w="71402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7085867" y="4082210"/>
              <a:ext cx="108656" cy="80716"/>
            </a:xfrm>
            <a:custGeom>
              <a:rect b="b" l="l" r="r" t="t"/>
              <a:pathLst>
                <a:path extrusionOk="0" h="80715" w="108656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4090065" y="4082210"/>
              <a:ext cx="12418" cy="9313"/>
            </a:xfrm>
            <a:custGeom>
              <a:rect b="b" l="l" r="r" t="t"/>
              <a:pathLst>
                <a:path extrusionOk="0" h="9313" w="12417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6122554" y="4209183"/>
              <a:ext cx="12418" cy="12418"/>
            </a:xfrm>
            <a:custGeom>
              <a:rect b="b" l="l" r="r" t="t"/>
              <a:pathLst>
                <a:path extrusionOk="0" h="12417" w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4937582" y="4135296"/>
              <a:ext cx="15522" cy="6209"/>
            </a:xfrm>
            <a:custGeom>
              <a:rect b="b" l="l" r="r" t="t"/>
              <a:pathLst>
                <a:path extrusionOk="0" h="6208" w="15522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5256410" y="5105129"/>
              <a:ext cx="12418" cy="24836"/>
            </a:xfrm>
            <a:custGeom>
              <a:rect b="b" l="l" r="r" t="t"/>
              <a:pathLst>
                <a:path extrusionOk="0" h="24835" w="12417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850401" y="4200801"/>
              <a:ext cx="406684" cy="447042"/>
            </a:xfrm>
            <a:custGeom>
              <a:rect b="b" l="l" r="r" t="t"/>
              <a:pathLst>
                <a:path extrusionOk="0" h="447041" w="406683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5463788" y="5234275"/>
              <a:ext cx="43462" cy="15522"/>
            </a:xfrm>
            <a:custGeom>
              <a:rect b="b" l="l" r="r" t="t"/>
              <a:pathLst>
                <a:path extrusionOk="0" h="15522" w="4346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5144029" y="5162562"/>
              <a:ext cx="24836" cy="9313"/>
            </a:xfrm>
            <a:custGeom>
              <a:rect b="b" l="l" r="r" t="t"/>
              <a:pathLst>
                <a:path extrusionOk="0" h="9313" w="24835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5247097" y="5141141"/>
              <a:ext cx="24836" cy="40358"/>
            </a:xfrm>
            <a:custGeom>
              <a:rect b="b" l="l" r="r" t="t"/>
              <a:pathLst>
                <a:path extrusionOk="0" h="40357" w="24835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5592933" y="5239552"/>
              <a:ext cx="34149" cy="21731"/>
            </a:xfrm>
            <a:custGeom>
              <a:rect b="b" l="l" r="r" t="t"/>
              <a:pathLst>
                <a:path extrusionOk="0" h="21731" w="34149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4877977" y="3996527"/>
              <a:ext cx="2967861" cy="2340761"/>
            </a:xfrm>
            <a:custGeom>
              <a:rect b="b" l="l" r="r" t="t"/>
              <a:pathLst>
                <a:path extrusionOk="0" h="2340761" w="29678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3690211" y="4196454"/>
              <a:ext cx="74507" cy="99343"/>
            </a:xfrm>
            <a:custGeom>
              <a:rect b="b" l="l" r="r" t="t"/>
              <a:pathLst>
                <a:path extrusionOk="0" h="99342" w="74506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3753542" y="4135296"/>
              <a:ext cx="40358" cy="34149"/>
            </a:xfrm>
            <a:custGeom>
              <a:rect b="b" l="l" r="r" t="t"/>
              <a:pathLst>
                <a:path extrusionOk="0" h="34149" w="40357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3770306" y="4179690"/>
              <a:ext cx="55880" cy="96238"/>
            </a:xfrm>
            <a:custGeom>
              <a:rect b="b" l="l" r="r" t="t"/>
              <a:pathLst>
                <a:path extrusionOk="0" h="96238" w="5588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3630606" y="4070724"/>
              <a:ext cx="21731" cy="27940"/>
            </a:xfrm>
            <a:custGeom>
              <a:rect b="b" l="l" r="r" t="t"/>
              <a:pathLst>
                <a:path extrusionOk="0" h="27940" w="21731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3646438" y="4107667"/>
              <a:ext cx="86925" cy="68298"/>
            </a:xfrm>
            <a:custGeom>
              <a:rect b="b" l="l" r="r" t="t"/>
              <a:pathLst>
                <a:path extrusionOk="0" h="68298" w="86924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750438" y="4075070"/>
              <a:ext cx="235939" cy="102447"/>
            </a:xfrm>
            <a:custGeom>
              <a:rect b="b" l="l" r="r" t="t"/>
              <a:pathLst>
                <a:path extrusionOk="0" h="102447" w="235938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6856448" y="5409987"/>
              <a:ext cx="24836" cy="58985"/>
            </a:xfrm>
            <a:custGeom>
              <a:rect b="b" l="l" r="r" t="t"/>
              <a:pathLst>
                <a:path extrusionOk="0" h="58984" w="24835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6876316" y="5644063"/>
              <a:ext cx="68298" cy="65194"/>
            </a:xfrm>
            <a:custGeom>
              <a:rect b="b" l="l" r="r" t="t"/>
              <a:pathLst>
                <a:path extrusionOk="0" h="65193" w="68298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6851170" y="5514917"/>
              <a:ext cx="83820" cy="139701"/>
            </a:xfrm>
            <a:custGeom>
              <a:rect b="b" l="l" r="r" t="t"/>
              <a:pathLst>
                <a:path extrusionOk="0" h="139700" w="8382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6849307" y="5908563"/>
              <a:ext cx="46567" cy="15522"/>
            </a:xfrm>
            <a:custGeom>
              <a:rect b="b" l="l" r="r" t="t"/>
              <a:pathLst>
                <a:path extrusionOk="0" h="15522" w="46566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900220" y="5913840"/>
              <a:ext cx="55880" cy="31045"/>
            </a:xfrm>
            <a:custGeom>
              <a:rect b="b" l="l" r="r" t="t"/>
              <a:pathLst>
                <a:path extrusionOk="0" h="31044" w="5588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939958" y="5274633"/>
              <a:ext cx="15522" cy="12418"/>
            </a:xfrm>
            <a:custGeom>
              <a:rect b="b" l="l" r="r" t="t"/>
              <a:pathLst>
                <a:path extrusionOk="0" h="12417" w="15522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808639" y="5623884"/>
              <a:ext cx="40358" cy="46567"/>
            </a:xfrm>
            <a:custGeom>
              <a:rect b="b" l="l" r="r" t="t"/>
              <a:pathLst>
                <a:path extrusionOk="0" h="46566" w="40357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4168919" y="5514917"/>
              <a:ext cx="24836" cy="12418"/>
            </a:xfrm>
            <a:custGeom>
              <a:rect b="b" l="l" r="r" t="t"/>
              <a:pathLst>
                <a:path extrusionOk="0" h="12417" w="24835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2808235" y="5420542"/>
              <a:ext cx="27940" cy="15522"/>
            </a:xfrm>
            <a:custGeom>
              <a:rect b="b" l="l" r="r" t="t"/>
              <a:pathLst>
                <a:path extrusionOk="0" h="15522" w="2794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4066782" y="5047076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4243736" y="5014168"/>
              <a:ext cx="18627" cy="37253"/>
            </a:xfrm>
            <a:custGeom>
              <a:rect b="b" l="l" r="r" t="t"/>
              <a:pathLst>
                <a:path extrusionOk="0" h="37253" w="18626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688807" y="5690630"/>
              <a:ext cx="149014" cy="161432"/>
            </a:xfrm>
            <a:custGeom>
              <a:rect b="b" l="l" r="r" t="t"/>
              <a:pathLst>
                <a:path extrusionOk="0" h="161431" w="149013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961689" y="5762343"/>
              <a:ext cx="15522" cy="46567"/>
            </a:xfrm>
            <a:custGeom>
              <a:rect b="b" l="l" r="r" t="t"/>
              <a:pathLst>
                <a:path extrusionOk="0" h="46566" w="15522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7269030" y="5852372"/>
              <a:ext cx="58985" cy="31045"/>
            </a:xfrm>
            <a:custGeom>
              <a:rect b="b" l="l" r="r" t="t"/>
              <a:pathLst>
                <a:path extrusionOk="0" h="31044" w="5898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7008566" y="5801459"/>
              <a:ext cx="291819" cy="152118"/>
            </a:xfrm>
            <a:custGeom>
              <a:rect b="b" l="l" r="r" t="t"/>
              <a:pathLst>
                <a:path extrusionOk="0" h="152118" w="291819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7300385" y="5823811"/>
              <a:ext cx="37253" cy="34149"/>
            </a:xfrm>
            <a:custGeom>
              <a:rect b="b" l="l" r="r" t="t"/>
              <a:pathLst>
                <a:path extrusionOk="0" h="34149" w="37253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7503417" y="6096693"/>
              <a:ext cx="43462" cy="34149"/>
            </a:xfrm>
            <a:custGeom>
              <a:rect b="b" l="l" r="r" t="t"/>
              <a:pathLst>
                <a:path extrusionOk="0" h="34149" w="43462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7529494" y="6010079"/>
              <a:ext cx="18627" cy="31045"/>
            </a:xfrm>
            <a:custGeom>
              <a:rect b="b" l="l" r="r" t="t"/>
              <a:pathLst>
                <a:path extrusionOk="0" h="31044" w="18626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7059479" y="5873482"/>
              <a:ext cx="12418" cy="18627"/>
            </a:xfrm>
            <a:custGeom>
              <a:rect b="b" l="l" r="r" t="t"/>
              <a:pathLst>
                <a:path extrusionOk="0" h="18626" w="12417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6836579" y="5928431"/>
              <a:ext cx="24836" cy="15522"/>
            </a:xfrm>
            <a:custGeom>
              <a:rect b="b" l="l" r="r" t="t"/>
              <a:pathLst>
                <a:path extrusionOk="0" h="15522" w="24835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6939958" y="5836539"/>
              <a:ext cx="18627" cy="9313"/>
            </a:xfrm>
            <a:custGeom>
              <a:rect b="b" l="l" r="r" t="t"/>
              <a:pathLst>
                <a:path extrusionOk="0" h="9313" w="18626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6803361" y="5908563"/>
              <a:ext cx="34149" cy="15522"/>
            </a:xfrm>
            <a:custGeom>
              <a:rect b="b" l="l" r="r" t="t"/>
              <a:pathLst>
                <a:path extrusionOk="0" h="15522" w="34149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2868772" y="5437617"/>
              <a:ext cx="34149" cy="12418"/>
            </a:xfrm>
            <a:custGeom>
              <a:rect b="b" l="l" r="r" t="t"/>
              <a:pathLst>
                <a:path extrusionOk="0" h="12417" w="34149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6993044" y="5054526"/>
              <a:ext cx="229730" cy="266983"/>
            </a:xfrm>
            <a:custGeom>
              <a:rect b="b" l="l" r="r" t="t"/>
              <a:pathLst>
                <a:path extrusionOk="0" h="266983" w="229729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6968829" y="5832193"/>
              <a:ext cx="43462" cy="18627"/>
            </a:xfrm>
            <a:custGeom>
              <a:rect b="b" l="l" r="r" t="t"/>
              <a:pathLst>
                <a:path extrusionOk="0" h="18626" w="43462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6983420" y="5324304"/>
              <a:ext cx="15522" cy="24836"/>
            </a:xfrm>
            <a:custGeom>
              <a:rect b="b" l="l" r="r" t="t"/>
              <a:pathLst>
                <a:path extrusionOk="0" h="24835" w="15522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6832543" y="5765758"/>
              <a:ext cx="99343" cy="108656"/>
            </a:xfrm>
            <a:custGeom>
              <a:rect b="b" l="l" r="r" t="t"/>
              <a:pathLst>
                <a:path extrusionOk="0" h="108656" w="99342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7352229" y="5852372"/>
              <a:ext cx="21731" cy="34149"/>
            </a:xfrm>
            <a:custGeom>
              <a:rect b="b" l="l" r="r" t="t"/>
              <a:pathLst>
                <a:path extrusionOk="0" h="34149" w="21731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6269084" y="5666105"/>
              <a:ext cx="24836" cy="55880"/>
            </a:xfrm>
            <a:custGeom>
              <a:rect b="b" l="l" r="r" t="t"/>
              <a:pathLst>
                <a:path extrusionOk="0" h="55880" w="24835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6752448" y="5941160"/>
              <a:ext cx="599160" cy="468773"/>
            </a:xfrm>
            <a:custGeom>
              <a:rect b="b" l="l" r="r" t="t"/>
              <a:pathLst>
                <a:path extrusionOk="0" h="468773" w="59916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7376444" y="5893661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2900127" y="5457796"/>
              <a:ext cx="55880" cy="37253"/>
            </a:xfrm>
            <a:custGeom>
              <a:rect b="b" l="l" r="r" t="t"/>
              <a:pathLst>
                <a:path extrusionOk="0" h="37253" w="5588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6488880" y="5710498"/>
              <a:ext cx="301132" cy="207999"/>
            </a:xfrm>
            <a:custGeom>
              <a:rect b="b" l="l" r="r" t="t"/>
              <a:pathLst>
                <a:path extrusionOk="0" h="207998" w="301132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7403453" y="5901112"/>
              <a:ext cx="24836" cy="21731"/>
            </a:xfrm>
            <a:custGeom>
              <a:rect b="b" l="l" r="r" t="t"/>
              <a:pathLst>
                <a:path extrusionOk="0" h="21731" w="24835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7568921" y="6290411"/>
              <a:ext cx="93134" cy="145910"/>
            </a:xfrm>
            <a:custGeom>
              <a:rect b="b" l="l" r="r" t="t"/>
              <a:pathLst>
                <a:path extrusionOk="0" h="145909" w="93133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7483548" y="6426076"/>
              <a:ext cx="117969" cy="136596"/>
            </a:xfrm>
            <a:custGeom>
              <a:rect b="b" l="l" r="r" t="t"/>
              <a:pathLst>
                <a:path extrusionOk="0" h="136596" w="117969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7696203" y="6032431"/>
              <a:ext cx="18627" cy="27940"/>
            </a:xfrm>
            <a:custGeom>
              <a:rect b="b" l="l" r="r" t="t"/>
              <a:pathLst>
                <a:path extrusionOk="0" h="27940" w="18626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7436671" y="5917876"/>
              <a:ext cx="18627" cy="21731"/>
            </a:xfrm>
            <a:custGeom>
              <a:rect b="b" l="l" r="r" t="t"/>
              <a:pathLst>
                <a:path extrusionOk="0" h="21731" w="18626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7423321" y="5928431"/>
              <a:ext cx="18627" cy="15522"/>
            </a:xfrm>
            <a:custGeom>
              <a:rect b="b" l="l" r="r" t="t"/>
              <a:pathLst>
                <a:path extrusionOk="0" h="15522" w="18626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7449089" y="5945506"/>
              <a:ext cx="12418" cy="12418"/>
            </a:xfrm>
            <a:custGeom>
              <a:rect b="b" l="l" r="r" t="t"/>
              <a:pathLst>
                <a:path extrusionOk="0" h="12417" w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7229293" y="6429180"/>
              <a:ext cx="52776" cy="68298"/>
            </a:xfrm>
            <a:custGeom>
              <a:rect b="b" l="l" r="r" t="t"/>
              <a:pathLst>
                <a:path extrusionOk="0" h="68298" w="52775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103104" y="5644063"/>
              <a:ext cx="9313" cy="12418"/>
            </a:xfrm>
            <a:custGeom>
              <a:rect b="b" l="l" r="r" t="t"/>
              <a:pathLst>
                <a:path extrusionOk="0" h="12417" w="9313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08418" y="5514917"/>
              <a:ext cx="34149" cy="18627"/>
            </a:xfrm>
            <a:custGeom>
              <a:rect b="b" l="l" r="r" t="t"/>
              <a:pathLst>
                <a:path extrusionOk="0" h="18626" w="34149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3912490" y="5445999"/>
              <a:ext cx="155223" cy="58985"/>
            </a:xfrm>
            <a:custGeom>
              <a:rect b="b" l="l" r="r" t="t"/>
              <a:pathLst>
                <a:path extrusionOk="0" h="58984" w="155222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4008418" y="5417438"/>
              <a:ext cx="12418" cy="24836"/>
            </a:xfrm>
            <a:custGeom>
              <a:rect b="b" l="l" r="r" t="t"/>
              <a:pathLst>
                <a:path extrusionOk="0" h="24835" w="12417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4000036" y="5393223"/>
              <a:ext cx="27940" cy="15522"/>
            </a:xfrm>
            <a:custGeom>
              <a:rect b="b" l="l" r="r" t="t"/>
              <a:pathLst>
                <a:path extrusionOk="0" h="15522" w="2794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5743810" y="6002628"/>
              <a:ext cx="99343" cy="207999"/>
            </a:xfrm>
            <a:custGeom>
              <a:rect b="b" l="l" r="r" t="t"/>
              <a:pathLst>
                <a:path extrusionOk="0" h="207998" w="99342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4236596" y="6662015"/>
              <a:ext cx="74507" cy="31045"/>
            </a:xfrm>
            <a:custGeom>
              <a:rect b="b" l="l" r="r" t="t"/>
              <a:pathLst>
                <a:path extrusionOk="0" h="31044" w="74506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4403305" y="5779417"/>
              <a:ext cx="34149" cy="31045"/>
            </a:xfrm>
            <a:custGeom>
              <a:rect b="b" l="l" r="r" t="t"/>
              <a:pathLst>
                <a:path extrusionOk="0" h="31044" w="34149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4237527" y="6453395"/>
              <a:ext cx="12418" cy="18627"/>
            </a:xfrm>
            <a:custGeom>
              <a:rect b="b" l="l" r="r" t="t"/>
              <a:pathLst>
                <a:path extrusionOk="0" h="18626" w="12417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4152155" y="6693680"/>
              <a:ext cx="58985" cy="52776"/>
            </a:xfrm>
            <a:custGeom>
              <a:rect b="b" l="l" r="r" t="t"/>
              <a:pathLst>
                <a:path extrusionOk="0" h="52775" w="58984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4063677" y="5497843"/>
              <a:ext cx="86925" cy="34149"/>
            </a:xfrm>
            <a:custGeom>
              <a:rect b="b" l="l" r="r" t="t"/>
              <a:pathLst>
                <a:path extrusionOk="0" h="34149" w="86924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4215796" y="5526404"/>
              <a:ext cx="34149" cy="12418"/>
            </a:xfrm>
            <a:custGeom>
              <a:rect b="b" l="l" r="r" t="t"/>
              <a:pathLst>
                <a:path extrusionOk="0" h="12417" w="34149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4066782" y="5047076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3707286" y="4372477"/>
              <a:ext cx="55880" cy="43462"/>
            </a:xfrm>
            <a:custGeom>
              <a:rect b="b" l="l" r="r" t="t"/>
              <a:pathLst>
                <a:path extrusionOk="0" h="43462" w="5588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3927081" y="4626422"/>
              <a:ext cx="24836" cy="21731"/>
            </a:xfrm>
            <a:custGeom>
              <a:rect b="b" l="l" r="r" t="t"/>
              <a:pathLst>
                <a:path extrusionOk="0" h="21731" w="24835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3587454" y="4223153"/>
              <a:ext cx="37253" cy="31045"/>
            </a:xfrm>
            <a:custGeom>
              <a:rect b="b" l="l" r="r" t="t"/>
              <a:pathLst>
                <a:path extrusionOk="0" h="31044" w="37253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717274" y="4696893"/>
              <a:ext cx="18627" cy="9313"/>
            </a:xfrm>
            <a:custGeom>
              <a:rect b="b" l="l" r="r" t="t"/>
              <a:pathLst>
                <a:path extrusionOk="0" h="9313" w="18626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917512" y="4768295"/>
              <a:ext cx="31045" cy="34149"/>
            </a:xfrm>
            <a:custGeom>
              <a:rect b="b" l="l" r="r" t="t"/>
              <a:pathLst>
                <a:path extrusionOk="0" h="34149" w="31044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3423849" y="4239917"/>
              <a:ext cx="245252" cy="170745"/>
            </a:xfrm>
            <a:custGeom>
              <a:rect b="b" l="l" r="r" t="t"/>
              <a:pathLst>
                <a:path extrusionOk="0" h="170745" w="245252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687161" y="4573956"/>
              <a:ext cx="37253" cy="27940"/>
            </a:xfrm>
            <a:custGeom>
              <a:rect b="b" l="l" r="r" t="t"/>
              <a:pathLst>
                <a:path extrusionOk="0" h="27940" w="37253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3878341" y="4529873"/>
              <a:ext cx="93134" cy="86925"/>
            </a:xfrm>
            <a:custGeom>
              <a:rect b="b" l="l" r="r" t="t"/>
              <a:pathLst>
                <a:path extrusionOk="0" h="86924" w="93133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4263915" y="4941524"/>
              <a:ext cx="93134" cy="111760"/>
            </a:xfrm>
            <a:custGeom>
              <a:rect b="b" l="l" r="r" t="t"/>
              <a:pathLst>
                <a:path extrusionOk="0" h="111760" w="93133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4034496" y="4432083"/>
              <a:ext cx="27940" cy="40358"/>
            </a:xfrm>
            <a:custGeom>
              <a:rect b="b" l="l" r="r" t="t"/>
              <a:pathLst>
                <a:path extrusionOk="0" h="40357" w="2794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3958436" y="4877572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4347115" y="4401659"/>
              <a:ext cx="40358" cy="34149"/>
            </a:xfrm>
            <a:custGeom>
              <a:rect b="b" l="l" r="r" t="t"/>
              <a:pathLst>
                <a:path extrusionOk="0" h="34149" w="40357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4024251" y="4593825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3970854" y="4639150"/>
              <a:ext cx="21731" cy="27940"/>
            </a:xfrm>
            <a:custGeom>
              <a:rect b="b" l="l" r="r" t="t"/>
              <a:pathLst>
                <a:path extrusionOk="0" h="27940" w="21731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7159753" y="4855531"/>
              <a:ext cx="43462" cy="189372"/>
            </a:xfrm>
            <a:custGeom>
              <a:rect b="b" l="l" r="r" t="t"/>
              <a:pathLst>
                <a:path extrusionOk="0" h="189371" w="43462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3223922" y="4869190"/>
              <a:ext cx="34149" cy="43462"/>
            </a:xfrm>
            <a:custGeom>
              <a:rect b="b" l="l" r="r" t="t"/>
              <a:pathLst>
                <a:path extrusionOk="0" h="43462" w="34149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5439263" y="4744081"/>
              <a:ext cx="18627" cy="18627"/>
            </a:xfrm>
            <a:custGeom>
              <a:rect b="b" l="l" r="r" t="t"/>
              <a:pathLst>
                <a:path extrusionOk="0" h="18626" w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5039098" y="4734767"/>
              <a:ext cx="111760" cy="217312"/>
            </a:xfrm>
            <a:custGeom>
              <a:rect b="b" l="l" r="r" t="t"/>
              <a:pathLst>
                <a:path extrusionOk="0" h="217312" w="11176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5278762" y="4812379"/>
              <a:ext cx="24836" cy="34149"/>
            </a:xfrm>
            <a:custGeom>
              <a:rect b="b" l="l" r="r" t="t"/>
              <a:pathLst>
                <a:path extrusionOk="0" h="34149" w="24835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7689063" y="4320943"/>
              <a:ext cx="49671" cy="27940"/>
            </a:xfrm>
            <a:custGeom>
              <a:rect b="b" l="l" r="r" t="t"/>
              <a:pathLst>
                <a:path extrusionOk="0" h="27940" w="49671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5774854" y="4394519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7132744" y="4215702"/>
              <a:ext cx="55880" cy="21731"/>
            </a:xfrm>
            <a:custGeom>
              <a:rect b="b" l="l" r="r" t="t"/>
              <a:pathLst>
                <a:path extrusionOk="0" h="21731" w="5588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5371586" y="4771400"/>
              <a:ext cx="18627" cy="27940"/>
            </a:xfrm>
            <a:custGeom>
              <a:rect b="b" l="l" r="r" t="t"/>
              <a:pathLst>
                <a:path extrusionOk="0" h="27940" w="18626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4983839" y="4840940"/>
              <a:ext cx="52776" cy="80716"/>
            </a:xfrm>
            <a:custGeom>
              <a:rect b="b" l="l" r="r" t="t"/>
              <a:pathLst>
                <a:path extrusionOk="0" h="80715" w="5277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4217969" y="4962635"/>
              <a:ext cx="31045" cy="18627"/>
            </a:xfrm>
            <a:custGeom>
              <a:rect b="b" l="l" r="r" t="t"/>
              <a:pathLst>
                <a:path extrusionOk="0" h="18626" w="31044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4778634" y="4498518"/>
              <a:ext cx="158327" cy="117969"/>
            </a:xfrm>
            <a:custGeom>
              <a:rect b="b" l="l" r="r" t="t"/>
              <a:pathLst>
                <a:path extrusionOk="0" h="117969" w="158327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1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14" name="Google Shape;614;p16"/>
          <p:cNvSpPr/>
          <p:nvPr/>
        </p:nvSpPr>
        <p:spPr>
          <a:xfrm>
            <a:off x="730287" y="5135042"/>
            <a:ext cx="3672000" cy="1172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6"/>
          <p:cNvSpPr/>
          <p:nvPr/>
        </p:nvSpPr>
        <p:spPr>
          <a:xfrm>
            <a:off x="7784009" y="5119129"/>
            <a:ext cx="3672000" cy="11727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6" name="Google Shape;616;p16"/>
          <p:cNvGrpSpPr/>
          <p:nvPr/>
        </p:nvGrpSpPr>
        <p:grpSpPr>
          <a:xfrm>
            <a:off x="1246037" y="5312433"/>
            <a:ext cx="206152" cy="206152"/>
            <a:chOff x="2411760" y="3708613"/>
            <a:chExt cx="206152" cy="206152"/>
          </a:xfrm>
        </p:grpSpPr>
        <p:sp>
          <p:nvSpPr>
            <p:cNvPr id="617" name="Google Shape;617;p16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6"/>
          <p:cNvGrpSpPr/>
          <p:nvPr/>
        </p:nvGrpSpPr>
        <p:grpSpPr>
          <a:xfrm>
            <a:off x="1505373" y="5275200"/>
            <a:ext cx="2304000" cy="924232"/>
            <a:chOff x="1435037" y="5275200"/>
            <a:chExt cx="2304000" cy="924232"/>
          </a:xfrm>
        </p:grpSpPr>
        <p:sp>
          <p:nvSpPr>
            <p:cNvPr id="620" name="Google Shape;620;p16"/>
            <p:cNvSpPr txBox="1"/>
            <p:nvPr/>
          </p:nvSpPr>
          <p:spPr>
            <a:xfrm>
              <a:off x="1435037" y="5275200"/>
              <a:ext cx="2304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6"/>
            <p:cNvSpPr txBox="1"/>
            <p:nvPr/>
          </p:nvSpPr>
          <p:spPr>
            <a:xfrm>
              <a:off x="1435037" y="5553101"/>
              <a:ext cx="2304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" name="Google Shape;622;p16"/>
          <p:cNvGrpSpPr/>
          <p:nvPr/>
        </p:nvGrpSpPr>
        <p:grpSpPr>
          <a:xfrm>
            <a:off x="8367810" y="5296520"/>
            <a:ext cx="206152" cy="206152"/>
            <a:chOff x="2411760" y="3708613"/>
            <a:chExt cx="206152" cy="206152"/>
          </a:xfrm>
        </p:grpSpPr>
        <p:sp>
          <p:nvSpPr>
            <p:cNvPr id="623" name="Google Shape;623;p16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6"/>
          <p:cNvGrpSpPr/>
          <p:nvPr/>
        </p:nvGrpSpPr>
        <p:grpSpPr>
          <a:xfrm>
            <a:off x="8627146" y="5259287"/>
            <a:ext cx="2304000" cy="924232"/>
            <a:chOff x="8627146" y="5259287"/>
            <a:chExt cx="2304000" cy="924232"/>
          </a:xfrm>
        </p:grpSpPr>
        <p:sp>
          <p:nvSpPr>
            <p:cNvPr id="626" name="Google Shape;626;p16"/>
            <p:cNvSpPr txBox="1"/>
            <p:nvPr/>
          </p:nvSpPr>
          <p:spPr>
            <a:xfrm>
              <a:off x="8627146" y="5259287"/>
              <a:ext cx="2304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6"/>
            <p:cNvSpPr txBox="1"/>
            <p:nvPr/>
          </p:nvSpPr>
          <p:spPr>
            <a:xfrm>
              <a:off x="8627146" y="5537188"/>
              <a:ext cx="2304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" name="Google Shape;628;p16"/>
          <p:cNvSpPr/>
          <p:nvPr/>
        </p:nvSpPr>
        <p:spPr>
          <a:xfrm>
            <a:off x="1729462" y="3570386"/>
            <a:ext cx="1121271" cy="751251"/>
          </a:xfrm>
          <a:prstGeom prst="wedgeEllipseCallout">
            <a:avLst>
              <a:gd fmla="val 146265" name="adj1"/>
              <a:gd fmla="val -8601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6"/>
          <p:cNvSpPr/>
          <p:nvPr/>
        </p:nvSpPr>
        <p:spPr>
          <a:xfrm>
            <a:off x="9512553" y="3259841"/>
            <a:ext cx="1121271" cy="751251"/>
          </a:xfrm>
          <a:prstGeom prst="wedgeEllipseCallout">
            <a:avLst>
              <a:gd fmla="val -249398" name="adj1"/>
              <a:gd fmla="val -87771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UK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6"/>
          <p:cNvSpPr txBox="1"/>
          <p:nvPr/>
        </p:nvSpPr>
        <p:spPr>
          <a:xfrm>
            <a:off x="4629465" y="5136639"/>
            <a:ext cx="10801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6"/>
          <p:cNvSpPr txBox="1"/>
          <p:nvPr/>
        </p:nvSpPr>
        <p:spPr>
          <a:xfrm>
            <a:off x="6448193" y="5136639"/>
            <a:ext cx="10801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 b="1" sz="3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6"/>
          <p:cNvSpPr txBox="1"/>
          <p:nvPr/>
        </p:nvSpPr>
        <p:spPr>
          <a:xfrm>
            <a:off x="3644798" y="2805578"/>
            <a:ext cx="807962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6"/>
          <p:cNvSpPr txBox="1"/>
          <p:nvPr/>
        </p:nvSpPr>
        <p:spPr>
          <a:xfrm>
            <a:off x="6948961" y="2580539"/>
            <a:ext cx="807962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4" name="Google Shape;634;p16"/>
          <p:cNvGrpSpPr/>
          <p:nvPr/>
        </p:nvGrpSpPr>
        <p:grpSpPr>
          <a:xfrm>
            <a:off x="10513443" y="1838263"/>
            <a:ext cx="819819" cy="883841"/>
            <a:chOff x="7903518" y="764704"/>
            <a:chExt cx="819819" cy="883841"/>
          </a:xfrm>
        </p:grpSpPr>
        <p:sp>
          <p:nvSpPr>
            <p:cNvPr id="635" name="Google Shape;635;p16"/>
            <p:cNvSpPr/>
            <p:nvPr/>
          </p:nvSpPr>
          <p:spPr>
            <a:xfrm>
              <a:off x="7903518" y="810581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7903518" y="1089088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7903518" y="1377120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6"/>
            <p:cNvSpPr txBox="1"/>
            <p:nvPr/>
          </p:nvSpPr>
          <p:spPr>
            <a:xfrm>
              <a:off x="8173320" y="764704"/>
              <a:ext cx="5500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6"/>
            <p:cNvSpPr txBox="1"/>
            <p:nvPr/>
          </p:nvSpPr>
          <p:spPr>
            <a:xfrm>
              <a:off x="8171088" y="1052736"/>
              <a:ext cx="5500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6"/>
            <p:cNvSpPr txBox="1"/>
            <p:nvPr/>
          </p:nvSpPr>
          <p:spPr>
            <a:xfrm>
              <a:off x="8168856" y="1340768"/>
              <a:ext cx="5500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1" name="Google Shape;641;p16"/>
          <p:cNvSpPr/>
          <p:nvPr/>
        </p:nvSpPr>
        <p:spPr>
          <a:xfrm>
            <a:off x="4956283" y="5782234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6"/>
          <p:cNvSpPr/>
          <p:nvPr/>
        </p:nvSpPr>
        <p:spPr>
          <a:xfrm>
            <a:off x="6838237" y="5782234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3" name="Google Shape;643;p16"/>
          <p:cNvGraphicFramePr/>
          <p:nvPr/>
        </p:nvGraphicFramePr>
        <p:xfrm>
          <a:off x="3321807" y="1310322"/>
          <a:ext cx="1446574" cy="1561217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644" name="Google Shape;644;p16"/>
          <p:cNvGraphicFramePr/>
          <p:nvPr/>
        </p:nvGraphicFramePr>
        <p:xfrm>
          <a:off x="6629655" y="1075766"/>
          <a:ext cx="1446574" cy="1561217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7"/>
          <p:cNvSpPr txBox="1"/>
          <p:nvPr/>
        </p:nvSpPr>
        <p:spPr>
          <a:xfrm>
            <a:off x="8634977" y="2322952"/>
            <a:ext cx="318604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7"/>
          <p:cNvSpPr txBox="1"/>
          <p:nvPr/>
        </p:nvSpPr>
        <p:spPr>
          <a:xfrm>
            <a:off x="9348145" y="4253116"/>
            <a:ext cx="116919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7"/>
          <p:cNvSpPr txBox="1"/>
          <p:nvPr/>
        </p:nvSpPr>
        <p:spPr>
          <a:xfrm>
            <a:off x="8390908" y="4253116"/>
            <a:ext cx="85903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7"/>
          <p:cNvSpPr txBox="1"/>
          <p:nvPr/>
        </p:nvSpPr>
        <p:spPr>
          <a:xfrm>
            <a:off x="10615547" y="4253116"/>
            <a:ext cx="1262718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7"/>
          <p:cNvSpPr txBox="1"/>
          <p:nvPr/>
        </p:nvSpPr>
        <p:spPr>
          <a:xfrm>
            <a:off x="8044463" y="5528122"/>
            <a:ext cx="37765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Skateboard Portfolio Designed</a:t>
            </a:r>
            <a:endParaRPr/>
          </a:p>
        </p:txBody>
      </p:sp>
      <p:sp>
        <p:nvSpPr>
          <p:cNvPr id="654" name="Google Shape;654;p17"/>
          <p:cNvSpPr txBox="1"/>
          <p:nvPr/>
        </p:nvSpPr>
        <p:spPr>
          <a:xfrm>
            <a:off x="660127" y="853834"/>
            <a:ext cx="41586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7"/>
          <p:cNvSpPr txBox="1"/>
          <p:nvPr/>
        </p:nvSpPr>
        <p:spPr>
          <a:xfrm>
            <a:off x="660127" y="451409"/>
            <a:ext cx="4158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 SLIDE</a:t>
            </a:r>
            <a:endParaRPr b="1"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6" name="Google Shape;656;p17"/>
          <p:cNvGrpSpPr/>
          <p:nvPr/>
        </p:nvGrpSpPr>
        <p:grpSpPr>
          <a:xfrm flipH="1">
            <a:off x="660127" y="1777512"/>
            <a:ext cx="3283552" cy="2537429"/>
            <a:chOff x="8861521" y="1203023"/>
            <a:chExt cx="3283552" cy="2537429"/>
          </a:xfrm>
        </p:grpSpPr>
        <p:sp>
          <p:nvSpPr>
            <p:cNvPr id="657" name="Google Shape;657;p17"/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 Portfolio Presentation</a:t>
              </a:r>
              <a:endParaRPr/>
            </a:p>
          </p:txBody>
        </p:sp>
        <p:sp>
          <p:nvSpPr>
            <p:cNvPr id="658" name="Google Shape;658;p17"/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/>
            </a:p>
          </p:txBody>
        </p:sp>
        <p:sp>
          <p:nvSpPr>
            <p:cNvPr id="659" name="Google Shape;659;p17"/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Portfolio Presentation</a:t>
              </a:r>
              <a:endParaRPr/>
            </a:p>
          </p:txBody>
        </p:sp>
        <p:sp>
          <p:nvSpPr>
            <p:cNvPr id="660" name="Google Shape;660;p17"/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 Portfolio</a:t>
              </a:r>
              <a:endParaRPr/>
            </a:p>
          </p:txBody>
        </p:sp>
        <p:sp>
          <p:nvSpPr>
            <p:cNvPr id="661" name="Google Shape;661;p17"/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Portfolio</a:t>
              </a:r>
              <a:endParaRPr/>
            </a:p>
          </p:txBody>
        </p:sp>
        <p:sp>
          <p:nvSpPr>
            <p:cNvPr id="662" name="Google Shape;662;p17"/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/>
            </a:p>
          </p:txBody>
        </p:sp>
        <p:sp>
          <p:nvSpPr>
            <p:cNvPr id="663" name="Google Shape;663;p17"/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 Portfolio</a:t>
              </a:r>
              <a:endParaRPr/>
            </a:p>
          </p:txBody>
        </p:sp>
        <p:sp>
          <p:nvSpPr>
            <p:cNvPr id="664" name="Google Shape;664;p17"/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✔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Portfolio Presentation</a:t>
              </a:r>
              <a:endParaRPr/>
            </a:p>
          </p:txBody>
        </p:sp>
      </p:grpSp>
      <p:sp>
        <p:nvSpPr>
          <p:cNvPr id="665" name="Google Shape;665;p17"/>
          <p:cNvSpPr/>
          <p:nvPr>
            <p:ph idx="2" type="pic"/>
          </p:nvPr>
        </p:nvSpPr>
        <p:spPr>
          <a:xfrm>
            <a:off x="3344908" y="320600"/>
            <a:ext cx="7559781" cy="63982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18"/>
          <p:cNvGrpSpPr/>
          <p:nvPr/>
        </p:nvGrpSpPr>
        <p:grpSpPr>
          <a:xfrm>
            <a:off x="632480" y="1874067"/>
            <a:ext cx="11048473" cy="4314395"/>
            <a:chOff x="916525" y="1829133"/>
            <a:chExt cx="10394237" cy="4058918"/>
          </a:xfrm>
        </p:grpSpPr>
        <p:sp>
          <p:nvSpPr>
            <p:cNvPr id="671" name="Google Shape;671;p18"/>
            <p:cNvSpPr/>
            <p:nvPr/>
          </p:nvSpPr>
          <p:spPr>
            <a:xfrm>
              <a:off x="3065695" y="2489093"/>
              <a:ext cx="7370392" cy="7092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3061283" y="3197886"/>
              <a:ext cx="4798748" cy="709200"/>
            </a:xfrm>
            <a:prstGeom prst="homePlat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3064026" y="3906679"/>
              <a:ext cx="6398027" cy="709200"/>
            </a:xfrm>
            <a:prstGeom prst="homePlat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045285" y="4615471"/>
              <a:ext cx="8265477" cy="709200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5" name="Google Shape;675;p18"/>
            <p:cNvGrpSpPr/>
            <p:nvPr/>
          </p:nvGrpSpPr>
          <p:grpSpPr>
            <a:xfrm>
              <a:off x="916525" y="1829133"/>
              <a:ext cx="2174703" cy="4058918"/>
              <a:chOff x="3501573" y="3178068"/>
              <a:chExt cx="1340594" cy="2737840"/>
            </a:xfrm>
          </p:grpSpPr>
          <p:sp>
            <p:nvSpPr>
              <p:cNvPr id="676" name="Google Shape;676;p18"/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rect b="b" l="l" r="r" t="t"/>
                <a:pathLst>
                  <a:path extrusionOk="0" h="66675" w="1905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8"/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rect b="b" l="l" r="r" t="t"/>
                <a:pathLst>
                  <a:path extrusionOk="0" h="66675" w="1905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8"/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rect b="b" l="l" r="r" t="t"/>
                <a:pathLst>
                  <a:path extrusionOk="0" h="66675" w="1905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rect b="b" l="l" r="r" t="t"/>
                <a:pathLst>
                  <a:path extrusionOk="0" h="828675" w="400050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8"/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rect b="b" l="l" r="r" t="t"/>
                <a:pathLst>
                  <a:path extrusionOk="0" h="819150" w="390525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8"/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rect b="b" l="l" r="r" t="t"/>
                <a:pathLst>
                  <a:path extrusionOk="0" h="590550" w="333375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82" name="Google Shape;682;p18"/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683" name="Google Shape;683;p18"/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18"/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5" name="Google Shape;685;p18"/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rect b="b" l="l" r="r" t="t"/>
                <a:pathLst>
                  <a:path extrusionOk="0" h="2330356" w="111911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8"/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fmla="val 50000" name="adj"/>
                </a:avLst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8"/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8" name="Google Shape;688;p18"/>
            <p:cNvSpPr/>
            <p:nvPr/>
          </p:nvSpPr>
          <p:spPr>
            <a:xfrm>
              <a:off x="9744083" y="2555693"/>
              <a:ext cx="576000" cy="5760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8759024" y="3973279"/>
              <a:ext cx="576000" cy="5760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7156480" y="3264486"/>
              <a:ext cx="576000" cy="5760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10623592" y="4682071"/>
              <a:ext cx="576000" cy="5760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2" name="Google Shape;692;p18"/>
            <p:cNvGrpSpPr/>
            <p:nvPr/>
          </p:nvGrpSpPr>
          <p:grpSpPr>
            <a:xfrm>
              <a:off x="1084990" y="2479009"/>
              <a:ext cx="1863320" cy="2863185"/>
              <a:chOff x="888288" y="2479009"/>
              <a:chExt cx="2015686" cy="2863185"/>
            </a:xfrm>
          </p:grpSpPr>
          <p:sp>
            <p:nvSpPr>
              <p:cNvPr id="693" name="Google Shape;693;p18"/>
              <p:cNvSpPr/>
              <p:nvPr/>
            </p:nvSpPr>
            <p:spPr>
              <a:xfrm>
                <a:off x="888288" y="2479009"/>
                <a:ext cx="2015686" cy="7101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8"/>
              <p:cNvSpPr/>
              <p:nvPr/>
            </p:nvSpPr>
            <p:spPr>
              <a:xfrm>
                <a:off x="888288" y="3189141"/>
                <a:ext cx="2015686" cy="7101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8"/>
              <p:cNvSpPr/>
              <p:nvPr/>
            </p:nvSpPr>
            <p:spPr>
              <a:xfrm>
                <a:off x="888288" y="3899125"/>
                <a:ext cx="2015686" cy="71013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8"/>
              <p:cNvSpPr/>
              <p:nvPr/>
            </p:nvSpPr>
            <p:spPr>
              <a:xfrm>
                <a:off x="888288" y="4605387"/>
                <a:ext cx="2015686" cy="7368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7" name="Google Shape;697;p18"/>
            <p:cNvSpPr/>
            <p:nvPr/>
          </p:nvSpPr>
          <p:spPr>
            <a:xfrm>
              <a:off x="9913076" y="2703270"/>
              <a:ext cx="280154" cy="280154"/>
            </a:xfrm>
            <a:custGeom>
              <a:rect b="b" l="l" r="r" t="t"/>
              <a:pathLst>
                <a:path extrusionOk="0" h="3240000" w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7313225" y="3426268"/>
              <a:ext cx="277985" cy="232373"/>
            </a:xfrm>
            <a:custGeom>
              <a:rect b="b" l="l" r="r" t="t"/>
              <a:pathLst>
                <a:path extrusionOk="0" h="2663936" w="3186824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8902811" y="4149134"/>
              <a:ext cx="303241" cy="199294"/>
            </a:xfrm>
            <a:custGeom>
              <a:rect b="b" l="l" r="r" t="t"/>
              <a:pathLst>
                <a:path extrusionOk="0" h="2129375" w="3240006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10781436" y="4816448"/>
              <a:ext cx="286855" cy="289250"/>
            </a:xfrm>
            <a:custGeom>
              <a:rect b="b" l="l" r="r" t="t"/>
              <a:pathLst>
                <a:path extrusionOk="0" h="1665940" w="1652142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1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02" name="Google Shape;702;p18"/>
          <p:cNvSpPr txBox="1"/>
          <p:nvPr/>
        </p:nvSpPr>
        <p:spPr>
          <a:xfrm>
            <a:off x="1211710" y="2785831"/>
            <a:ext cx="12644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8"/>
          <p:cNvSpPr txBox="1"/>
          <p:nvPr/>
        </p:nvSpPr>
        <p:spPr>
          <a:xfrm>
            <a:off x="1211710" y="5057451"/>
            <a:ext cx="12644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D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8"/>
          <p:cNvSpPr txBox="1"/>
          <p:nvPr/>
        </p:nvSpPr>
        <p:spPr>
          <a:xfrm>
            <a:off x="1211710" y="3543038"/>
            <a:ext cx="12644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8"/>
          <p:cNvSpPr txBox="1"/>
          <p:nvPr/>
        </p:nvSpPr>
        <p:spPr>
          <a:xfrm>
            <a:off x="1211710" y="4300245"/>
            <a:ext cx="12644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18"/>
          <p:cNvGrpSpPr/>
          <p:nvPr/>
        </p:nvGrpSpPr>
        <p:grpSpPr>
          <a:xfrm>
            <a:off x="3210437" y="2596295"/>
            <a:ext cx="5767248" cy="691505"/>
            <a:chOff x="2551705" y="4319146"/>
            <a:chExt cx="3683695" cy="691505"/>
          </a:xfrm>
        </p:grpSpPr>
        <p:sp>
          <p:nvSpPr>
            <p:cNvPr id="707" name="Google Shape;707;p18"/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8"/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9" name="Google Shape;709;p18"/>
          <p:cNvGrpSpPr/>
          <p:nvPr/>
        </p:nvGrpSpPr>
        <p:grpSpPr>
          <a:xfrm>
            <a:off x="3210437" y="4850268"/>
            <a:ext cx="7225649" cy="691505"/>
            <a:chOff x="2551705" y="4319146"/>
            <a:chExt cx="3683695" cy="691505"/>
          </a:xfrm>
        </p:grpSpPr>
        <p:sp>
          <p:nvSpPr>
            <p:cNvPr id="710" name="Google Shape;710;p18"/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18"/>
          <p:cNvGrpSpPr/>
          <p:nvPr/>
        </p:nvGrpSpPr>
        <p:grpSpPr>
          <a:xfrm>
            <a:off x="3210437" y="4098943"/>
            <a:ext cx="4640057" cy="691505"/>
            <a:chOff x="2551705" y="4319146"/>
            <a:chExt cx="3683695" cy="691505"/>
          </a:xfrm>
        </p:grpSpPr>
        <p:sp>
          <p:nvSpPr>
            <p:cNvPr id="713" name="Google Shape;713;p18"/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18"/>
          <p:cNvGrpSpPr/>
          <p:nvPr/>
        </p:nvGrpSpPr>
        <p:grpSpPr>
          <a:xfrm>
            <a:off x="3210437" y="3347619"/>
            <a:ext cx="3498476" cy="691505"/>
            <a:chOff x="2551705" y="4319146"/>
            <a:chExt cx="3683695" cy="691505"/>
          </a:xfrm>
        </p:grpSpPr>
        <p:sp>
          <p:nvSpPr>
            <p:cNvPr id="716" name="Google Shape;716;p18"/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23" name="Google Shape;723;p19"/>
          <p:cNvGrpSpPr/>
          <p:nvPr/>
        </p:nvGrpSpPr>
        <p:grpSpPr>
          <a:xfrm>
            <a:off x="898554" y="2049815"/>
            <a:ext cx="10426696" cy="2457952"/>
            <a:chOff x="685523" y="2420888"/>
            <a:chExt cx="7881146" cy="2232248"/>
          </a:xfrm>
        </p:grpSpPr>
        <p:sp>
          <p:nvSpPr>
            <p:cNvPr id="724" name="Google Shape;724;p19"/>
            <p:cNvSpPr/>
            <p:nvPr/>
          </p:nvSpPr>
          <p:spPr>
            <a:xfrm>
              <a:off x="685523" y="3717032"/>
              <a:ext cx="2122461" cy="936104"/>
            </a:xfrm>
            <a:prstGeom prst="triangle">
              <a:avLst>
                <a:gd fmla="val 49582" name="adj"/>
              </a:avLst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2125195" y="3212976"/>
              <a:ext cx="2122461" cy="1440160"/>
            </a:xfrm>
            <a:prstGeom prst="triangle">
              <a:avLst>
                <a:gd fmla="val 50000" name="adj"/>
              </a:avLst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3564865" y="2780928"/>
              <a:ext cx="2122461" cy="1872208"/>
            </a:xfrm>
            <a:prstGeom prst="triangle">
              <a:avLst>
                <a:gd fmla="val 50000" name="adj"/>
              </a:avLst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5004537" y="2420888"/>
              <a:ext cx="2122461" cy="2232248"/>
            </a:xfrm>
            <a:prstGeom prst="triangle">
              <a:avLst>
                <a:gd fmla="val 50000" name="adj"/>
              </a:avLst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6444208" y="4088662"/>
              <a:ext cx="2122461" cy="564474"/>
            </a:xfrm>
            <a:prstGeom prst="triangle">
              <a:avLst>
                <a:gd fmla="val 50000" name="adj"/>
              </a:avLst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9" name="Google Shape;729;p19"/>
          <p:cNvSpPr/>
          <p:nvPr/>
        </p:nvSpPr>
        <p:spPr>
          <a:xfrm rot="10800000">
            <a:off x="2182854" y="4685960"/>
            <a:ext cx="204680" cy="176448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9"/>
          <p:cNvSpPr/>
          <p:nvPr/>
        </p:nvSpPr>
        <p:spPr>
          <a:xfrm rot="10800000">
            <a:off x="4090962" y="4685959"/>
            <a:ext cx="204680" cy="17644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9"/>
          <p:cNvSpPr/>
          <p:nvPr/>
        </p:nvSpPr>
        <p:spPr>
          <a:xfrm rot="10800000">
            <a:off x="5999070" y="4685959"/>
            <a:ext cx="204680" cy="17644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9"/>
          <p:cNvSpPr/>
          <p:nvPr/>
        </p:nvSpPr>
        <p:spPr>
          <a:xfrm rot="10800000">
            <a:off x="7907178" y="4685959"/>
            <a:ext cx="204680" cy="17644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19"/>
          <p:cNvSpPr/>
          <p:nvPr/>
        </p:nvSpPr>
        <p:spPr>
          <a:xfrm rot="10800000">
            <a:off x="9815285" y="4685959"/>
            <a:ext cx="204680" cy="17644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9"/>
          <p:cNvSpPr txBox="1"/>
          <p:nvPr/>
        </p:nvSpPr>
        <p:spPr>
          <a:xfrm>
            <a:off x="1883469" y="2992429"/>
            <a:ext cx="8034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9"/>
          <p:cNvSpPr txBox="1"/>
          <p:nvPr/>
        </p:nvSpPr>
        <p:spPr>
          <a:xfrm>
            <a:off x="3791577" y="2409857"/>
            <a:ext cx="8034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9"/>
          <p:cNvSpPr txBox="1"/>
          <p:nvPr/>
        </p:nvSpPr>
        <p:spPr>
          <a:xfrm>
            <a:off x="5699685" y="1959136"/>
            <a:ext cx="8034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9"/>
          <p:cNvSpPr txBox="1"/>
          <p:nvPr/>
        </p:nvSpPr>
        <p:spPr>
          <a:xfrm>
            <a:off x="7607793" y="1628802"/>
            <a:ext cx="8034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9"/>
          <p:cNvSpPr txBox="1"/>
          <p:nvPr/>
        </p:nvSpPr>
        <p:spPr>
          <a:xfrm>
            <a:off x="9515901" y="3434259"/>
            <a:ext cx="8034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19"/>
          <p:cNvGrpSpPr/>
          <p:nvPr/>
        </p:nvGrpSpPr>
        <p:grpSpPr>
          <a:xfrm>
            <a:off x="1478944" y="5040599"/>
            <a:ext cx="1612500" cy="1096064"/>
            <a:chOff x="1418442" y="3789040"/>
            <a:chExt cx="1512168" cy="1096064"/>
          </a:xfrm>
        </p:grpSpPr>
        <p:sp>
          <p:nvSpPr>
            <p:cNvPr id="740" name="Google Shape;740;p19"/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9"/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19"/>
          <p:cNvGrpSpPr/>
          <p:nvPr/>
        </p:nvGrpSpPr>
        <p:grpSpPr>
          <a:xfrm>
            <a:off x="3387052" y="5040599"/>
            <a:ext cx="1612500" cy="1096064"/>
            <a:chOff x="1418442" y="3789040"/>
            <a:chExt cx="1512168" cy="1096064"/>
          </a:xfrm>
        </p:grpSpPr>
        <p:sp>
          <p:nvSpPr>
            <p:cNvPr id="743" name="Google Shape;743;p19"/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9"/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19"/>
          <p:cNvGrpSpPr/>
          <p:nvPr/>
        </p:nvGrpSpPr>
        <p:grpSpPr>
          <a:xfrm>
            <a:off x="5296027" y="5040599"/>
            <a:ext cx="1612500" cy="1096064"/>
            <a:chOff x="1418442" y="3789040"/>
            <a:chExt cx="1512168" cy="1096064"/>
          </a:xfrm>
        </p:grpSpPr>
        <p:sp>
          <p:nvSpPr>
            <p:cNvPr id="746" name="Google Shape;746;p19"/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9"/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9"/>
          <p:cNvGrpSpPr/>
          <p:nvPr/>
        </p:nvGrpSpPr>
        <p:grpSpPr>
          <a:xfrm>
            <a:off x="7203268" y="5040599"/>
            <a:ext cx="1612500" cy="1096064"/>
            <a:chOff x="1418442" y="3789040"/>
            <a:chExt cx="1512168" cy="1096064"/>
          </a:xfrm>
        </p:grpSpPr>
        <p:sp>
          <p:nvSpPr>
            <p:cNvPr id="749" name="Google Shape;749;p19"/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9"/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19"/>
          <p:cNvGrpSpPr/>
          <p:nvPr/>
        </p:nvGrpSpPr>
        <p:grpSpPr>
          <a:xfrm>
            <a:off x="9111376" y="5040599"/>
            <a:ext cx="1612500" cy="1096064"/>
            <a:chOff x="1418442" y="3789040"/>
            <a:chExt cx="1512168" cy="1096064"/>
          </a:xfrm>
        </p:grpSpPr>
        <p:sp>
          <p:nvSpPr>
            <p:cNvPr id="752" name="Google Shape;752;p19"/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9"/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/>
          <p:nvPr/>
        </p:nvSpPr>
        <p:spPr>
          <a:xfrm>
            <a:off x="6486525" y="3362325"/>
            <a:ext cx="5400675" cy="1304925"/>
          </a:xfrm>
          <a:prstGeom prst="parallelogram">
            <a:avLst>
              <a:gd fmla="val 4470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7019924" y="3429000"/>
            <a:ext cx="51720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7019920" y="4192084"/>
            <a:ext cx="5172015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6286428" y="3362324"/>
            <a:ext cx="685799" cy="1304925"/>
          </a:xfrm>
          <a:prstGeom prst="parallelogram">
            <a:avLst>
              <a:gd fmla="val 8427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0"/>
          <p:cNvSpPr txBox="1"/>
          <p:nvPr/>
        </p:nvSpPr>
        <p:spPr>
          <a:xfrm>
            <a:off x="7305261" y="3878911"/>
            <a:ext cx="44129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ALLPPT 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 txBox="1"/>
          <p:nvPr/>
        </p:nvSpPr>
        <p:spPr>
          <a:xfrm>
            <a:off x="7305261" y="4603774"/>
            <a:ext cx="441297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I hope and I believe that this Template will your Time, Money and Reputation. </a:t>
            </a:r>
            <a:endParaRPr/>
          </a:p>
        </p:txBody>
      </p:sp>
      <p:sp>
        <p:nvSpPr>
          <p:cNvPr id="760" name="Google Shape;760;p20"/>
          <p:cNvSpPr/>
          <p:nvPr/>
        </p:nvSpPr>
        <p:spPr>
          <a:xfrm>
            <a:off x="8645725" y="696413"/>
            <a:ext cx="3072509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761" name="Google Shape;761;p20"/>
          <p:cNvSpPr/>
          <p:nvPr/>
        </p:nvSpPr>
        <p:spPr>
          <a:xfrm>
            <a:off x="7321430" y="1495583"/>
            <a:ext cx="4396804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1"/>
          <p:cNvSpPr/>
          <p:nvPr/>
        </p:nvSpPr>
        <p:spPr>
          <a:xfrm>
            <a:off x="836579" y="0"/>
            <a:ext cx="488328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1"/>
          <p:cNvSpPr txBox="1"/>
          <p:nvPr/>
        </p:nvSpPr>
        <p:spPr>
          <a:xfrm>
            <a:off x="858336" y="1009568"/>
            <a:ext cx="303074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1"/>
          <p:cNvSpPr txBox="1"/>
          <p:nvPr/>
        </p:nvSpPr>
        <p:spPr>
          <a:xfrm>
            <a:off x="2908570" y="2939567"/>
            <a:ext cx="245649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ALLPPT Layout Clean Text Slide for your Presentation. Get a modern PowerPoint  Presentation that is beautifully designed.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9" name="Google Shape;769;p21"/>
          <p:cNvGrpSpPr/>
          <p:nvPr/>
        </p:nvGrpSpPr>
        <p:grpSpPr>
          <a:xfrm>
            <a:off x="7108852" y="921883"/>
            <a:ext cx="4349156" cy="1011016"/>
            <a:chOff x="5895230" y="1912187"/>
            <a:chExt cx="2752651" cy="1011016"/>
          </a:xfrm>
        </p:grpSpPr>
        <p:sp>
          <p:nvSpPr>
            <p:cNvPr id="770" name="Google Shape;770;p21"/>
            <p:cNvSpPr txBox="1"/>
            <p:nvPr/>
          </p:nvSpPr>
          <p:spPr>
            <a:xfrm>
              <a:off x="5895230" y="1912187"/>
              <a:ext cx="27526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5895230" y="2276872"/>
              <a:ext cx="27526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21"/>
          <p:cNvGrpSpPr/>
          <p:nvPr/>
        </p:nvGrpSpPr>
        <p:grpSpPr>
          <a:xfrm>
            <a:off x="6483702" y="921881"/>
            <a:ext cx="504056" cy="504056"/>
            <a:chOff x="5364088" y="1916832"/>
            <a:chExt cx="504056" cy="504056"/>
          </a:xfrm>
        </p:grpSpPr>
        <p:sp>
          <p:nvSpPr>
            <p:cNvPr id="773" name="Google Shape;773;p21"/>
            <p:cNvSpPr/>
            <p:nvPr/>
          </p:nvSpPr>
          <p:spPr>
            <a:xfrm>
              <a:off x="5364088" y="1916832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5519912" y="2041798"/>
              <a:ext cx="223663" cy="253727"/>
            </a:xfrm>
            <a:prstGeom prst="chevron">
              <a:avLst>
                <a:gd fmla="val 6235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1"/>
          <p:cNvGrpSpPr/>
          <p:nvPr/>
        </p:nvGrpSpPr>
        <p:grpSpPr>
          <a:xfrm>
            <a:off x="7108852" y="2360050"/>
            <a:ext cx="4349156" cy="1011016"/>
            <a:chOff x="5895230" y="3106706"/>
            <a:chExt cx="2752651" cy="1011016"/>
          </a:xfrm>
        </p:grpSpPr>
        <p:sp>
          <p:nvSpPr>
            <p:cNvPr id="776" name="Google Shape;776;p21"/>
            <p:cNvSpPr txBox="1"/>
            <p:nvPr/>
          </p:nvSpPr>
          <p:spPr>
            <a:xfrm>
              <a:off x="5895230" y="3106706"/>
              <a:ext cx="27526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5895230" y="3471391"/>
              <a:ext cx="27526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1"/>
          <p:cNvGrpSpPr/>
          <p:nvPr/>
        </p:nvGrpSpPr>
        <p:grpSpPr>
          <a:xfrm>
            <a:off x="6483702" y="2360049"/>
            <a:ext cx="504056" cy="504056"/>
            <a:chOff x="5364088" y="3111351"/>
            <a:chExt cx="504056" cy="504056"/>
          </a:xfrm>
        </p:grpSpPr>
        <p:sp>
          <p:nvSpPr>
            <p:cNvPr id="779" name="Google Shape;779;p21"/>
            <p:cNvSpPr/>
            <p:nvPr/>
          </p:nvSpPr>
          <p:spPr>
            <a:xfrm>
              <a:off x="5364088" y="3111351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5515323" y="3236515"/>
              <a:ext cx="223663" cy="253727"/>
            </a:xfrm>
            <a:prstGeom prst="chevron">
              <a:avLst>
                <a:gd fmla="val 6235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21"/>
          <p:cNvGrpSpPr/>
          <p:nvPr/>
        </p:nvGrpSpPr>
        <p:grpSpPr>
          <a:xfrm>
            <a:off x="7108852" y="5236387"/>
            <a:ext cx="4349156" cy="1011016"/>
            <a:chOff x="5895230" y="4301225"/>
            <a:chExt cx="2752651" cy="1011016"/>
          </a:xfrm>
        </p:grpSpPr>
        <p:sp>
          <p:nvSpPr>
            <p:cNvPr id="782" name="Google Shape;782;p21"/>
            <p:cNvSpPr txBox="1"/>
            <p:nvPr/>
          </p:nvSpPr>
          <p:spPr>
            <a:xfrm>
              <a:off x="5895230" y="4301225"/>
              <a:ext cx="27526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5895230" y="4665910"/>
              <a:ext cx="27526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21"/>
          <p:cNvGrpSpPr/>
          <p:nvPr/>
        </p:nvGrpSpPr>
        <p:grpSpPr>
          <a:xfrm>
            <a:off x="6483702" y="5236385"/>
            <a:ext cx="504056" cy="504056"/>
            <a:chOff x="5364088" y="4305870"/>
            <a:chExt cx="504056" cy="504056"/>
          </a:xfrm>
        </p:grpSpPr>
        <p:sp>
          <p:nvSpPr>
            <p:cNvPr id="785" name="Google Shape;785;p21"/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fmla="val 6235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" name="Google Shape;787;p21"/>
          <p:cNvGrpSpPr/>
          <p:nvPr/>
        </p:nvGrpSpPr>
        <p:grpSpPr>
          <a:xfrm>
            <a:off x="7108852" y="3798218"/>
            <a:ext cx="4349156" cy="1011016"/>
            <a:chOff x="5895230" y="4301225"/>
            <a:chExt cx="2752651" cy="1011016"/>
          </a:xfrm>
        </p:grpSpPr>
        <p:sp>
          <p:nvSpPr>
            <p:cNvPr id="788" name="Google Shape;788;p21"/>
            <p:cNvSpPr txBox="1"/>
            <p:nvPr/>
          </p:nvSpPr>
          <p:spPr>
            <a:xfrm>
              <a:off x="5895230" y="4301225"/>
              <a:ext cx="27526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5895230" y="4665910"/>
              <a:ext cx="27526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p21"/>
          <p:cNvGrpSpPr/>
          <p:nvPr/>
        </p:nvGrpSpPr>
        <p:grpSpPr>
          <a:xfrm>
            <a:off x="6483702" y="3798216"/>
            <a:ext cx="504056" cy="504056"/>
            <a:chOff x="5364088" y="4305870"/>
            <a:chExt cx="504056" cy="504056"/>
          </a:xfrm>
        </p:grpSpPr>
        <p:sp>
          <p:nvSpPr>
            <p:cNvPr id="791" name="Google Shape;791;p21"/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fmla="val 6235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21"/>
          <p:cNvSpPr/>
          <p:nvPr/>
        </p:nvSpPr>
        <p:spPr>
          <a:xfrm rot="-2952653">
            <a:off x="3474212" y="14027"/>
            <a:ext cx="2854894" cy="2573094"/>
          </a:xfrm>
          <a:custGeom>
            <a:rect b="b" l="l" r="r" t="t"/>
            <a:pathLst>
              <a:path extrusionOk="0" h="5242653" w="5816818">
                <a:moveTo>
                  <a:pt x="146710" y="4269771"/>
                </a:moveTo>
                <a:cubicBezTo>
                  <a:pt x="146124" y="4269771"/>
                  <a:pt x="145538" y="4269185"/>
                  <a:pt x="144954" y="4269185"/>
                </a:cubicBezTo>
                <a:cubicBezTo>
                  <a:pt x="144954" y="4269185"/>
                  <a:pt x="144953" y="4269771"/>
                  <a:pt x="144953" y="4269771"/>
                </a:cubicBezTo>
                <a:cubicBezTo>
                  <a:pt x="145538" y="4269771"/>
                  <a:pt x="146124" y="4269771"/>
                  <a:pt x="146710" y="4269771"/>
                </a:cubicBezTo>
                <a:close/>
                <a:moveTo>
                  <a:pt x="541286" y="4599133"/>
                </a:moveTo>
                <a:cubicBezTo>
                  <a:pt x="533015" y="4586837"/>
                  <a:pt x="523207" y="4575712"/>
                  <a:pt x="510911" y="4566636"/>
                </a:cubicBezTo>
                <a:cubicBezTo>
                  <a:pt x="509154" y="4565465"/>
                  <a:pt x="507984" y="4564293"/>
                  <a:pt x="506227" y="4563122"/>
                </a:cubicBezTo>
                <a:cubicBezTo>
                  <a:pt x="503300" y="4561366"/>
                  <a:pt x="500957" y="4560195"/>
                  <a:pt x="498030" y="4558439"/>
                </a:cubicBezTo>
                <a:cubicBezTo>
                  <a:pt x="471681" y="4539116"/>
                  <a:pt x="469338" y="4537359"/>
                  <a:pt x="454700" y="4570149"/>
                </a:cubicBezTo>
                <a:cubicBezTo>
                  <a:pt x="454701" y="4574249"/>
                  <a:pt x="455285" y="4578347"/>
                  <a:pt x="450015" y="4580103"/>
                </a:cubicBezTo>
                <a:cubicBezTo>
                  <a:pt x="448845" y="4594742"/>
                  <a:pt x="447674" y="4609379"/>
                  <a:pt x="446502" y="4624604"/>
                </a:cubicBezTo>
                <a:cubicBezTo>
                  <a:pt x="447088" y="4625189"/>
                  <a:pt x="448259" y="4625189"/>
                  <a:pt x="449431" y="4625775"/>
                </a:cubicBezTo>
                <a:cubicBezTo>
                  <a:pt x="450602" y="4626945"/>
                  <a:pt x="451187" y="4627532"/>
                  <a:pt x="451772" y="4628702"/>
                </a:cubicBezTo>
                <a:cubicBezTo>
                  <a:pt x="474608" y="4609380"/>
                  <a:pt x="506813" y="4612308"/>
                  <a:pt x="521451" y="4631631"/>
                </a:cubicBezTo>
                <a:cubicBezTo>
                  <a:pt x="524964" y="4631631"/>
                  <a:pt x="527891" y="4631631"/>
                  <a:pt x="531405" y="4631631"/>
                </a:cubicBezTo>
                <a:cubicBezTo>
                  <a:pt x="539017" y="4633386"/>
                  <a:pt x="545458" y="4636901"/>
                  <a:pt x="551313" y="4642169"/>
                </a:cubicBezTo>
                <a:cubicBezTo>
                  <a:pt x="553656" y="4646854"/>
                  <a:pt x="556583" y="4651539"/>
                  <a:pt x="558926" y="4656222"/>
                </a:cubicBezTo>
                <a:cubicBezTo>
                  <a:pt x="565366" y="4656808"/>
                  <a:pt x="568294" y="4652124"/>
                  <a:pt x="562438" y="4638658"/>
                </a:cubicBezTo>
                <a:cubicBezTo>
                  <a:pt x="556290" y="4624897"/>
                  <a:pt x="549557" y="4611430"/>
                  <a:pt x="541286" y="4599133"/>
                </a:cubicBezTo>
                <a:close/>
                <a:moveTo>
                  <a:pt x="913759" y="4422595"/>
                </a:moveTo>
                <a:cubicBezTo>
                  <a:pt x="913173" y="4423181"/>
                  <a:pt x="913173" y="4423766"/>
                  <a:pt x="912587" y="4424351"/>
                </a:cubicBezTo>
                <a:cubicBezTo>
                  <a:pt x="913173" y="4424937"/>
                  <a:pt x="913759" y="4424937"/>
                  <a:pt x="914344" y="4425523"/>
                </a:cubicBezTo>
                <a:cubicBezTo>
                  <a:pt x="914344" y="4424937"/>
                  <a:pt x="914344" y="4423767"/>
                  <a:pt x="913759" y="4422595"/>
                </a:cubicBezTo>
                <a:close/>
                <a:moveTo>
                  <a:pt x="404929" y="2408360"/>
                </a:moveTo>
                <a:cubicBezTo>
                  <a:pt x="404345" y="2408944"/>
                  <a:pt x="404345" y="2409530"/>
                  <a:pt x="403759" y="2410116"/>
                </a:cubicBezTo>
                <a:cubicBezTo>
                  <a:pt x="404345" y="2410701"/>
                  <a:pt x="404345" y="2410701"/>
                  <a:pt x="404929" y="2410701"/>
                </a:cubicBezTo>
                <a:cubicBezTo>
                  <a:pt x="404929" y="2409530"/>
                  <a:pt x="404929" y="2408944"/>
                  <a:pt x="404929" y="2408360"/>
                </a:cubicBezTo>
                <a:close/>
                <a:moveTo>
                  <a:pt x="1792645" y="2171803"/>
                </a:moveTo>
                <a:cubicBezTo>
                  <a:pt x="1792058" y="2172389"/>
                  <a:pt x="1792059" y="2172975"/>
                  <a:pt x="1792058" y="2173560"/>
                </a:cubicBezTo>
                <a:cubicBezTo>
                  <a:pt x="1792644" y="2173560"/>
                  <a:pt x="1792644" y="2173560"/>
                  <a:pt x="1793230" y="2172975"/>
                </a:cubicBezTo>
                <a:cubicBezTo>
                  <a:pt x="1793230" y="2172390"/>
                  <a:pt x="1792644" y="2172389"/>
                  <a:pt x="1792645" y="2171803"/>
                </a:cubicBezTo>
                <a:close/>
                <a:moveTo>
                  <a:pt x="2477718" y="1045823"/>
                </a:moveTo>
                <a:cubicBezTo>
                  <a:pt x="2477133" y="1045823"/>
                  <a:pt x="2477134" y="1045237"/>
                  <a:pt x="2476547" y="1045237"/>
                </a:cubicBezTo>
                <a:cubicBezTo>
                  <a:pt x="2473620" y="1045823"/>
                  <a:pt x="2470107" y="1046408"/>
                  <a:pt x="2467179" y="1046994"/>
                </a:cubicBezTo>
                <a:cubicBezTo>
                  <a:pt x="2470692" y="1046408"/>
                  <a:pt x="2474205" y="1046408"/>
                  <a:pt x="2477718" y="1045823"/>
                </a:cubicBezTo>
                <a:close/>
                <a:moveTo>
                  <a:pt x="2719544" y="212609"/>
                </a:moveTo>
                <a:cubicBezTo>
                  <a:pt x="2719544" y="212023"/>
                  <a:pt x="2718959" y="212023"/>
                  <a:pt x="2718373" y="211438"/>
                </a:cubicBezTo>
                <a:cubicBezTo>
                  <a:pt x="2717788" y="212023"/>
                  <a:pt x="2717788" y="212023"/>
                  <a:pt x="2716616" y="212609"/>
                </a:cubicBezTo>
                <a:cubicBezTo>
                  <a:pt x="2717788" y="212609"/>
                  <a:pt x="2718372" y="212609"/>
                  <a:pt x="2719544" y="212609"/>
                </a:cubicBezTo>
                <a:close/>
                <a:moveTo>
                  <a:pt x="3334391" y="809588"/>
                </a:moveTo>
                <a:cubicBezTo>
                  <a:pt x="3332964" y="806193"/>
                  <a:pt x="3330109" y="803265"/>
                  <a:pt x="3324986" y="801070"/>
                </a:cubicBezTo>
                <a:cubicBezTo>
                  <a:pt x="3307419" y="794043"/>
                  <a:pt x="3264676" y="798727"/>
                  <a:pt x="3254722" y="816293"/>
                </a:cubicBezTo>
                <a:cubicBezTo>
                  <a:pt x="3245939" y="831517"/>
                  <a:pt x="3229543" y="839129"/>
                  <a:pt x="3215491" y="832689"/>
                </a:cubicBezTo>
                <a:cubicBezTo>
                  <a:pt x="3172161" y="813366"/>
                  <a:pt x="3092528" y="823320"/>
                  <a:pt x="3044515" y="825076"/>
                </a:cubicBezTo>
                <a:cubicBezTo>
                  <a:pt x="2999429" y="826833"/>
                  <a:pt x="2935020" y="833273"/>
                  <a:pt x="2920967" y="885972"/>
                </a:cubicBezTo>
                <a:cubicBezTo>
                  <a:pt x="2911013" y="924032"/>
                  <a:pt x="2877053" y="949209"/>
                  <a:pt x="2836651" y="950381"/>
                </a:cubicBezTo>
                <a:cubicBezTo>
                  <a:pt x="2836065" y="951552"/>
                  <a:pt x="2836065" y="952722"/>
                  <a:pt x="2835480" y="953894"/>
                </a:cubicBezTo>
                <a:cubicBezTo>
                  <a:pt x="2810887" y="973802"/>
                  <a:pt x="2783367" y="967361"/>
                  <a:pt x="2758189" y="959164"/>
                </a:cubicBezTo>
                <a:cubicBezTo>
                  <a:pt x="2703149" y="941012"/>
                  <a:pt x="2646939" y="957408"/>
                  <a:pt x="2605950" y="996052"/>
                </a:cubicBezTo>
                <a:cubicBezTo>
                  <a:pt x="2569647" y="1030014"/>
                  <a:pt x="2539200" y="1067487"/>
                  <a:pt x="2483574" y="1048751"/>
                </a:cubicBezTo>
                <a:cubicBezTo>
                  <a:pt x="2482403" y="1048164"/>
                  <a:pt x="2481231" y="1048164"/>
                  <a:pt x="2480061" y="1047580"/>
                </a:cubicBezTo>
                <a:cubicBezTo>
                  <a:pt x="2425021" y="1058119"/>
                  <a:pt x="2377592" y="1088567"/>
                  <a:pt x="2326650" y="1110817"/>
                </a:cubicBezTo>
                <a:cubicBezTo>
                  <a:pt x="2274539" y="1134239"/>
                  <a:pt x="2219498" y="1150633"/>
                  <a:pt x="2166801" y="1174055"/>
                </a:cubicBezTo>
                <a:cubicBezTo>
                  <a:pt x="2059062" y="1222068"/>
                  <a:pt x="1954837" y="1277108"/>
                  <a:pt x="1854711" y="1339761"/>
                </a:cubicBezTo>
                <a:cubicBezTo>
                  <a:pt x="1731749" y="1416466"/>
                  <a:pt x="1584194" y="1506052"/>
                  <a:pt x="1526812" y="1647165"/>
                </a:cubicBezTo>
                <a:cubicBezTo>
                  <a:pt x="1513930" y="1669415"/>
                  <a:pt x="1517444" y="1694594"/>
                  <a:pt x="1510417" y="1718015"/>
                </a:cubicBezTo>
                <a:cubicBezTo>
                  <a:pt x="1495194" y="1778326"/>
                  <a:pt x="1482311" y="1838635"/>
                  <a:pt x="1478798" y="1901288"/>
                </a:cubicBezTo>
                <a:cubicBezTo>
                  <a:pt x="1477627" y="1925295"/>
                  <a:pt x="1459475" y="1942861"/>
                  <a:pt x="1443081" y="1959841"/>
                </a:cubicBezTo>
                <a:cubicBezTo>
                  <a:pt x="1412048" y="1993217"/>
                  <a:pt x="1376916" y="2023664"/>
                  <a:pt x="1351152" y="2061723"/>
                </a:cubicBezTo>
                <a:cubicBezTo>
                  <a:pt x="1338856" y="2081046"/>
                  <a:pt x="1330073" y="2101540"/>
                  <a:pt x="1328902" y="2124376"/>
                </a:cubicBezTo>
                <a:cubicBezTo>
                  <a:pt x="1323632" y="2214548"/>
                  <a:pt x="1302553" y="2301208"/>
                  <a:pt x="1276789" y="2386694"/>
                </a:cubicBezTo>
                <a:cubicBezTo>
                  <a:pt x="1270349" y="2421241"/>
                  <a:pt x="1229947" y="2524295"/>
                  <a:pt x="1219993" y="2541861"/>
                </a:cubicBezTo>
                <a:cubicBezTo>
                  <a:pt x="1219407" y="2543032"/>
                  <a:pt x="1218821" y="2543618"/>
                  <a:pt x="1218236" y="2544789"/>
                </a:cubicBezTo>
                <a:cubicBezTo>
                  <a:pt x="1207697" y="2579335"/>
                  <a:pt x="1184275" y="2608026"/>
                  <a:pt x="1176077" y="2643158"/>
                </a:cubicBezTo>
                <a:cubicBezTo>
                  <a:pt x="1167294" y="2684731"/>
                  <a:pt x="1146215" y="2721620"/>
                  <a:pt x="1129235" y="2760266"/>
                </a:cubicBezTo>
                <a:cubicBezTo>
                  <a:pt x="1106399" y="2827016"/>
                  <a:pt x="1091761" y="2895523"/>
                  <a:pt x="1093517" y="2966374"/>
                </a:cubicBezTo>
                <a:cubicBezTo>
                  <a:pt x="1095859" y="3065914"/>
                  <a:pt x="1085319" y="3164869"/>
                  <a:pt x="1078294" y="3263825"/>
                </a:cubicBezTo>
                <a:cubicBezTo>
                  <a:pt x="1074195" y="3328818"/>
                  <a:pt x="1066583" y="3394984"/>
                  <a:pt x="1045504" y="3458806"/>
                </a:cubicBezTo>
                <a:cubicBezTo>
                  <a:pt x="1037306" y="3483984"/>
                  <a:pt x="1039063" y="3512090"/>
                  <a:pt x="1036135" y="3539026"/>
                </a:cubicBezTo>
                <a:cubicBezTo>
                  <a:pt x="1035549" y="3541953"/>
                  <a:pt x="1039063" y="3586452"/>
                  <a:pt x="1030865" y="3609875"/>
                </a:cubicBezTo>
                <a:cubicBezTo>
                  <a:pt x="1029109" y="3626855"/>
                  <a:pt x="1034378" y="3634467"/>
                  <a:pt x="1047845" y="3632125"/>
                </a:cubicBezTo>
                <a:cubicBezTo>
                  <a:pt x="1060142" y="3629198"/>
                  <a:pt x="1071268" y="3623341"/>
                  <a:pt x="1078878" y="3609289"/>
                </a:cubicBezTo>
                <a:cubicBezTo>
                  <a:pt x="1087076" y="3602262"/>
                  <a:pt x="1098202" y="3602848"/>
                  <a:pt x="1108155" y="3601092"/>
                </a:cubicBezTo>
                <a:cubicBezTo>
                  <a:pt x="1125135" y="3601092"/>
                  <a:pt x="1141531" y="3599335"/>
                  <a:pt x="1157927" y="3595822"/>
                </a:cubicBezTo>
                <a:cubicBezTo>
                  <a:pt x="1225263" y="3568886"/>
                  <a:pt x="1293770" y="3544880"/>
                  <a:pt x="1358765" y="3512676"/>
                </a:cubicBezTo>
                <a:cubicBezTo>
                  <a:pt x="1363448" y="3507992"/>
                  <a:pt x="1366376" y="3501550"/>
                  <a:pt x="1368718" y="3494524"/>
                </a:cubicBezTo>
                <a:cubicBezTo>
                  <a:pt x="1389212" y="3477543"/>
                  <a:pt x="1470601" y="3456464"/>
                  <a:pt x="1485238" y="3451780"/>
                </a:cubicBezTo>
                <a:cubicBezTo>
                  <a:pt x="1524470" y="3430701"/>
                  <a:pt x="1604103" y="3392055"/>
                  <a:pt x="1604103" y="3390885"/>
                </a:cubicBezTo>
                <a:cubicBezTo>
                  <a:pt x="1602346" y="3380931"/>
                  <a:pt x="1606444" y="3372734"/>
                  <a:pt x="1614643" y="3368634"/>
                </a:cubicBezTo>
                <a:cubicBezTo>
                  <a:pt x="1660313" y="3346384"/>
                  <a:pt x="1912679" y="3206442"/>
                  <a:pt x="1938443" y="3199416"/>
                </a:cubicBezTo>
                <a:cubicBezTo>
                  <a:pt x="1973574" y="3173652"/>
                  <a:pt x="2114102" y="3092848"/>
                  <a:pt x="2151577" y="3092263"/>
                </a:cubicBezTo>
                <a:cubicBezTo>
                  <a:pt x="2185537" y="3091677"/>
                  <a:pt x="2195491" y="3056545"/>
                  <a:pt x="2225940" y="3051276"/>
                </a:cubicBezTo>
                <a:cubicBezTo>
                  <a:pt x="2247604" y="3047762"/>
                  <a:pt x="2271026" y="3050690"/>
                  <a:pt x="2291519" y="3040735"/>
                </a:cubicBezTo>
                <a:cubicBezTo>
                  <a:pt x="2293860" y="3039564"/>
                  <a:pt x="2337776" y="3034295"/>
                  <a:pt x="2340703" y="3036637"/>
                </a:cubicBezTo>
                <a:cubicBezTo>
                  <a:pt x="2343632" y="3037223"/>
                  <a:pt x="2351243" y="3038394"/>
                  <a:pt x="2352415" y="3037223"/>
                </a:cubicBezTo>
                <a:cubicBezTo>
                  <a:pt x="2360026" y="3011458"/>
                  <a:pt x="2381106" y="2996821"/>
                  <a:pt x="2404527" y="2990965"/>
                </a:cubicBezTo>
                <a:cubicBezTo>
                  <a:pt x="2439074" y="2982182"/>
                  <a:pt x="2603609" y="2937682"/>
                  <a:pt x="2615904" y="2930069"/>
                </a:cubicBezTo>
                <a:cubicBezTo>
                  <a:pt x="2628200" y="2922458"/>
                  <a:pt x="2679728" y="2863319"/>
                  <a:pt x="2704320" y="2863905"/>
                </a:cubicBezTo>
                <a:cubicBezTo>
                  <a:pt x="2730083" y="2864490"/>
                  <a:pt x="2747065" y="2855122"/>
                  <a:pt x="2764044" y="2836970"/>
                </a:cubicBezTo>
                <a:cubicBezTo>
                  <a:pt x="2788051" y="2810621"/>
                  <a:pt x="2866513" y="2623835"/>
                  <a:pt x="2862414" y="2561769"/>
                </a:cubicBezTo>
                <a:cubicBezTo>
                  <a:pt x="2860072" y="2524295"/>
                  <a:pt x="2876467" y="2487406"/>
                  <a:pt x="2887593" y="2451103"/>
                </a:cubicBezTo>
                <a:cubicBezTo>
                  <a:pt x="2913941" y="2414800"/>
                  <a:pt x="2918040" y="2369714"/>
                  <a:pt x="2933264" y="2329312"/>
                </a:cubicBezTo>
                <a:cubicBezTo>
                  <a:pt x="2940876" y="2308234"/>
                  <a:pt x="2992988" y="2229186"/>
                  <a:pt x="3018166" y="2216305"/>
                </a:cubicBezTo>
                <a:cubicBezTo>
                  <a:pt x="3023436" y="2212206"/>
                  <a:pt x="3144641" y="2079875"/>
                  <a:pt x="3200853" y="2023664"/>
                </a:cubicBezTo>
                <a:cubicBezTo>
                  <a:pt x="3204951" y="1987946"/>
                  <a:pt x="3275216" y="1932906"/>
                  <a:pt x="3285169" y="1924708"/>
                </a:cubicBezTo>
                <a:cubicBezTo>
                  <a:pt x="3292196" y="1918853"/>
                  <a:pt x="3298050" y="1912412"/>
                  <a:pt x="3293366" y="1902459"/>
                </a:cubicBezTo>
                <a:cubicBezTo>
                  <a:pt x="3288683" y="1892505"/>
                  <a:pt x="3258820" y="1892505"/>
                  <a:pt x="3255307" y="1894846"/>
                </a:cubicBezTo>
                <a:cubicBezTo>
                  <a:pt x="3224274" y="1915926"/>
                  <a:pt x="3009383" y="1959255"/>
                  <a:pt x="2943217" y="1976821"/>
                </a:cubicBezTo>
                <a:cubicBezTo>
                  <a:pt x="2898717" y="1997900"/>
                  <a:pt x="2849533" y="2000828"/>
                  <a:pt x="2802104" y="2010197"/>
                </a:cubicBezTo>
                <a:cubicBezTo>
                  <a:pt x="2786295" y="2012538"/>
                  <a:pt x="2755848" y="2026591"/>
                  <a:pt x="2755261" y="2028348"/>
                </a:cubicBezTo>
                <a:cubicBezTo>
                  <a:pt x="2725399" y="2050013"/>
                  <a:pt x="2689682" y="2046500"/>
                  <a:pt x="2655720" y="2051770"/>
                </a:cubicBezTo>
                <a:cubicBezTo>
                  <a:pt x="2642253" y="2061724"/>
                  <a:pt x="2605950" y="2069336"/>
                  <a:pt x="2603609" y="2069921"/>
                </a:cubicBezTo>
                <a:cubicBezTo>
                  <a:pt x="2549154" y="2081046"/>
                  <a:pt x="2501140" y="2108566"/>
                  <a:pt x="2447857" y="2122033"/>
                </a:cubicBezTo>
                <a:cubicBezTo>
                  <a:pt x="2443172" y="2123204"/>
                  <a:pt x="2437902" y="2122033"/>
                  <a:pt x="2433218" y="2122033"/>
                </a:cubicBezTo>
                <a:cubicBezTo>
                  <a:pt x="2361782" y="2146626"/>
                  <a:pt x="2293276" y="2175903"/>
                  <a:pt x="2234137" y="2223331"/>
                </a:cubicBezTo>
                <a:cubicBezTo>
                  <a:pt x="2223597" y="2231529"/>
                  <a:pt x="2212471" y="2239140"/>
                  <a:pt x="2200175" y="2245581"/>
                </a:cubicBezTo>
                <a:cubicBezTo>
                  <a:pt x="2160945" y="2266075"/>
                  <a:pt x="2138695" y="2295351"/>
                  <a:pt x="2146307" y="2342194"/>
                </a:cubicBezTo>
                <a:cubicBezTo>
                  <a:pt x="2148064" y="2352734"/>
                  <a:pt x="2151577" y="2435880"/>
                  <a:pt x="2132254" y="2463400"/>
                </a:cubicBezTo>
                <a:cubicBezTo>
                  <a:pt x="2122885" y="2476866"/>
                  <a:pt x="2112345" y="2486820"/>
                  <a:pt x="2094779" y="2485650"/>
                </a:cubicBezTo>
                <a:cubicBezTo>
                  <a:pt x="2083069" y="2486820"/>
                  <a:pt x="2042667" y="2448761"/>
                  <a:pt x="2040911" y="2433537"/>
                </a:cubicBezTo>
                <a:cubicBezTo>
                  <a:pt x="2004607" y="2454031"/>
                  <a:pt x="1975330" y="2483893"/>
                  <a:pt x="1941956" y="2508486"/>
                </a:cubicBezTo>
                <a:cubicBezTo>
                  <a:pt x="1940784" y="2509070"/>
                  <a:pt x="1940199" y="2510242"/>
                  <a:pt x="1940199" y="2511413"/>
                </a:cubicBezTo>
                <a:cubicBezTo>
                  <a:pt x="1939613" y="2524295"/>
                  <a:pt x="1884573" y="2585191"/>
                  <a:pt x="1867007" y="2608612"/>
                </a:cubicBezTo>
                <a:cubicBezTo>
                  <a:pt x="1854125" y="2640816"/>
                  <a:pt x="1865250" y="2678291"/>
                  <a:pt x="1844171" y="2708738"/>
                </a:cubicBezTo>
                <a:cubicBezTo>
                  <a:pt x="1833631" y="2727474"/>
                  <a:pt x="1829533" y="2752067"/>
                  <a:pt x="1801427" y="2753824"/>
                </a:cubicBezTo>
                <a:cubicBezTo>
                  <a:pt x="1795572" y="2757923"/>
                  <a:pt x="1780348" y="2777246"/>
                  <a:pt x="1774492" y="2780173"/>
                </a:cubicBezTo>
                <a:cubicBezTo>
                  <a:pt x="1749901" y="2793056"/>
                  <a:pt x="1676709" y="2782516"/>
                  <a:pt x="1655044" y="2763193"/>
                </a:cubicBezTo>
                <a:cubicBezTo>
                  <a:pt x="1618156" y="2730403"/>
                  <a:pt x="1591806" y="2689415"/>
                  <a:pt x="1566043" y="2648428"/>
                </a:cubicBezTo>
                <a:cubicBezTo>
                  <a:pt x="1522128" y="2578749"/>
                  <a:pt x="1475871" y="2510242"/>
                  <a:pt x="1437811" y="2437050"/>
                </a:cubicBezTo>
                <a:cubicBezTo>
                  <a:pt x="1417903" y="2398991"/>
                  <a:pt x="1399165" y="2360931"/>
                  <a:pt x="1379843" y="2322871"/>
                </a:cubicBezTo>
                <a:cubicBezTo>
                  <a:pt x="1378086" y="2321115"/>
                  <a:pt x="1375745" y="2318772"/>
                  <a:pt x="1373988" y="2316431"/>
                </a:cubicBezTo>
                <a:cubicBezTo>
                  <a:pt x="1365205" y="2260805"/>
                  <a:pt x="1366962" y="2208692"/>
                  <a:pt x="1416732" y="2170047"/>
                </a:cubicBezTo>
                <a:cubicBezTo>
                  <a:pt x="1427857" y="2161263"/>
                  <a:pt x="1436640" y="2149553"/>
                  <a:pt x="1447179" y="2139600"/>
                </a:cubicBezTo>
                <a:cubicBezTo>
                  <a:pt x="1461232" y="2126717"/>
                  <a:pt x="1525056" y="2114421"/>
                  <a:pt x="1533253" y="2112079"/>
                </a:cubicBezTo>
                <a:cubicBezTo>
                  <a:pt x="1573654" y="2100369"/>
                  <a:pt x="1605860" y="2076947"/>
                  <a:pt x="1631623" y="2044743"/>
                </a:cubicBezTo>
                <a:cubicBezTo>
                  <a:pt x="1638649" y="2036545"/>
                  <a:pt x="1649189" y="2030690"/>
                  <a:pt x="1659729" y="2030104"/>
                </a:cubicBezTo>
                <a:cubicBezTo>
                  <a:pt x="1703058" y="2026591"/>
                  <a:pt x="1746973" y="2026591"/>
                  <a:pt x="1790302" y="2030104"/>
                </a:cubicBezTo>
                <a:cubicBezTo>
                  <a:pt x="1796744" y="2030104"/>
                  <a:pt x="1809625" y="2008440"/>
                  <a:pt x="1818994" y="1998485"/>
                </a:cubicBezTo>
                <a:cubicBezTo>
                  <a:pt x="1861737" y="1952229"/>
                  <a:pt x="1906823" y="1910069"/>
                  <a:pt x="1974746" y="1904801"/>
                </a:cubicBezTo>
                <a:cubicBezTo>
                  <a:pt x="1997582" y="1903044"/>
                  <a:pt x="2019832" y="1894261"/>
                  <a:pt x="2042082" y="1888405"/>
                </a:cubicBezTo>
                <a:cubicBezTo>
                  <a:pt x="2047936" y="1886063"/>
                  <a:pt x="2053792" y="1884306"/>
                  <a:pt x="2059648" y="1882550"/>
                </a:cubicBezTo>
                <a:cubicBezTo>
                  <a:pt x="2085411" y="1856202"/>
                  <a:pt x="2121714" y="1849175"/>
                  <a:pt x="2150991" y="1828096"/>
                </a:cubicBezTo>
                <a:cubicBezTo>
                  <a:pt x="2186708" y="1801747"/>
                  <a:pt x="2227110" y="1781839"/>
                  <a:pt x="2265170" y="1759588"/>
                </a:cubicBezTo>
                <a:cubicBezTo>
                  <a:pt x="2422092" y="1666488"/>
                  <a:pt x="2587799" y="1584514"/>
                  <a:pt x="2748821" y="1497269"/>
                </a:cubicBezTo>
                <a:cubicBezTo>
                  <a:pt x="2877637" y="1427590"/>
                  <a:pt x="3007040" y="1342103"/>
                  <a:pt x="3146398" y="1295261"/>
                </a:cubicBezTo>
                <a:cubicBezTo>
                  <a:pt x="3159279" y="1290575"/>
                  <a:pt x="3166891" y="1281208"/>
                  <a:pt x="3176260" y="1272425"/>
                </a:cubicBezTo>
                <a:cubicBezTo>
                  <a:pt x="3176260" y="1243148"/>
                  <a:pt x="3275800" y="1193963"/>
                  <a:pt x="3296880" y="1180496"/>
                </a:cubicBezTo>
                <a:cubicBezTo>
                  <a:pt x="3260577" y="1128969"/>
                  <a:pt x="3265261" y="1059876"/>
                  <a:pt x="3282241" y="1001322"/>
                </a:cubicBezTo>
                <a:cubicBezTo>
                  <a:pt x="3296294" y="952723"/>
                  <a:pt x="3306249" y="889485"/>
                  <a:pt x="3331426" y="845570"/>
                </a:cubicBezTo>
                <a:cubicBezTo>
                  <a:pt x="3330109" y="834152"/>
                  <a:pt x="3338672" y="819770"/>
                  <a:pt x="3334391" y="809588"/>
                </a:cubicBezTo>
                <a:close/>
                <a:moveTo>
                  <a:pt x="4159063" y="0"/>
                </a:moveTo>
                <a:lnTo>
                  <a:pt x="5816818" y="1921264"/>
                </a:lnTo>
                <a:lnTo>
                  <a:pt x="5792424" y="1922952"/>
                </a:lnTo>
                <a:cubicBezTo>
                  <a:pt x="5767831" y="1921195"/>
                  <a:pt x="5737385" y="1937005"/>
                  <a:pt x="5712206" y="1940518"/>
                </a:cubicBezTo>
                <a:cubicBezTo>
                  <a:pt x="5686442" y="1944031"/>
                  <a:pt x="5660093" y="1945202"/>
                  <a:pt x="5634330" y="1948131"/>
                </a:cubicBezTo>
                <a:cubicBezTo>
                  <a:pt x="5568164" y="1956328"/>
                  <a:pt x="5526005" y="1982091"/>
                  <a:pt x="5468624" y="2008440"/>
                </a:cubicBezTo>
                <a:cubicBezTo>
                  <a:pt x="5410069" y="2035374"/>
                  <a:pt x="5360885" y="2072263"/>
                  <a:pt x="5317556" y="2118520"/>
                </a:cubicBezTo>
                <a:cubicBezTo>
                  <a:pt x="5271884" y="2167120"/>
                  <a:pt x="5226213" y="2229186"/>
                  <a:pt x="5226213" y="2298279"/>
                </a:cubicBezTo>
                <a:cubicBezTo>
                  <a:pt x="5226213" y="2326384"/>
                  <a:pt x="5208647" y="2349807"/>
                  <a:pt x="5182884" y="2366787"/>
                </a:cubicBezTo>
                <a:cubicBezTo>
                  <a:pt x="5094468" y="2426511"/>
                  <a:pt x="4992585" y="2469256"/>
                  <a:pt x="4924077" y="2555913"/>
                </a:cubicBezTo>
                <a:cubicBezTo>
                  <a:pt x="4922320" y="2558256"/>
                  <a:pt x="4917636" y="2559426"/>
                  <a:pt x="4914124" y="2561183"/>
                </a:cubicBezTo>
                <a:cubicBezTo>
                  <a:pt x="4857911" y="2560598"/>
                  <a:pt x="4832734" y="2606855"/>
                  <a:pt x="4797602" y="2637888"/>
                </a:cubicBezTo>
                <a:cubicBezTo>
                  <a:pt x="4785305" y="2649014"/>
                  <a:pt x="4773595" y="2660724"/>
                  <a:pt x="4761299" y="2671850"/>
                </a:cubicBezTo>
                <a:cubicBezTo>
                  <a:pt x="4732022" y="2712251"/>
                  <a:pt x="4692792" y="2743870"/>
                  <a:pt x="4654733" y="2774903"/>
                </a:cubicBezTo>
                <a:cubicBezTo>
                  <a:pt x="4573929" y="2841653"/>
                  <a:pt x="4502494" y="2918359"/>
                  <a:pt x="4431644" y="2995650"/>
                </a:cubicBezTo>
                <a:cubicBezTo>
                  <a:pt x="4388899" y="3041907"/>
                  <a:pt x="4353769" y="3093434"/>
                  <a:pt x="4307510" y="3137349"/>
                </a:cubicBezTo>
                <a:cubicBezTo>
                  <a:pt x="4178108" y="3259725"/>
                  <a:pt x="4174010" y="3428359"/>
                  <a:pt x="4175180" y="3595236"/>
                </a:cubicBezTo>
                <a:cubicBezTo>
                  <a:pt x="4175767" y="3683065"/>
                  <a:pt x="4119555" y="3750403"/>
                  <a:pt x="4068613" y="3816567"/>
                </a:cubicBezTo>
                <a:cubicBezTo>
                  <a:pt x="4051632" y="3838233"/>
                  <a:pt x="4034652" y="3863996"/>
                  <a:pt x="4014159" y="3881562"/>
                </a:cubicBezTo>
                <a:cubicBezTo>
                  <a:pt x="4010059" y="3885075"/>
                  <a:pt x="3967316" y="3910253"/>
                  <a:pt x="3966145" y="3903812"/>
                </a:cubicBezTo>
                <a:cubicBezTo>
                  <a:pt x="3966730" y="3904983"/>
                  <a:pt x="3966145" y="3906155"/>
                  <a:pt x="3965559" y="3907326"/>
                </a:cubicBezTo>
                <a:cubicBezTo>
                  <a:pt x="3942137" y="3945385"/>
                  <a:pt x="3833228" y="3926062"/>
                  <a:pt x="3801611" y="3916109"/>
                </a:cubicBezTo>
                <a:cubicBezTo>
                  <a:pt x="3777602" y="3908496"/>
                  <a:pt x="3741299" y="3874535"/>
                  <a:pt x="3784629" y="3859312"/>
                </a:cubicBezTo>
                <a:cubicBezTo>
                  <a:pt x="3793998" y="3855799"/>
                  <a:pt x="3803952" y="3855799"/>
                  <a:pt x="3813907" y="3855213"/>
                </a:cubicBezTo>
                <a:cubicBezTo>
                  <a:pt x="3870703" y="3852286"/>
                  <a:pt x="3962046" y="3824179"/>
                  <a:pt x="3977270" y="3759185"/>
                </a:cubicBezTo>
                <a:cubicBezTo>
                  <a:pt x="3988396" y="3710001"/>
                  <a:pt x="3904664" y="3738691"/>
                  <a:pt x="3879485" y="3753330"/>
                </a:cubicBezTo>
                <a:cubicBezTo>
                  <a:pt x="3857235" y="3766797"/>
                  <a:pt x="3836741" y="3794903"/>
                  <a:pt x="3808051" y="3779094"/>
                </a:cubicBezTo>
                <a:cubicBezTo>
                  <a:pt x="3763551" y="3754501"/>
                  <a:pt x="3826202" y="3693605"/>
                  <a:pt x="3786972" y="3664328"/>
                </a:cubicBezTo>
                <a:cubicBezTo>
                  <a:pt x="3733688" y="3624512"/>
                  <a:pt x="3685675" y="3551322"/>
                  <a:pt x="3669279" y="3486913"/>
                </a:cubicBezTo>
                <a:cubicBezTo>
                  <a:pt x="3661082" y="3454707"/>
                  <a:pt x="3687430" y="3453537"/>
                  <a:pt x="3718464" y="3467004"/>
                </a:cubicBezTo>
                <a:cubicBezTo>
                  <a:pt x="3744228" y="3478715"/>
                  <a:pt x="3756524" y="3489254"/>
                  <a:pt x="3781116" y="3464077"/>
                </a:cubicBezTo>
                <a:cubicBezTo>
                  <a:pt x="3809807" y="3434214"/>
                  <a:pt x="3821518" y="3389128"/>
                  <a:pt x="3852551" y="3361608"/>
                </a:cubicBezTo>
                <a:cubicBezTo>
                  <a:pt x="3878900" y="3338772"/>
                  <a:pt x="3884170" y="3315936"/>
                  <a:pt x="3895880" y="3283146"/>
                </a:cubicBezTo>
                <a:cubicBezTo>
                  <a:pt x="3910519" y="3242159"/>
                  <a:pt x="3928670" y="3202929"/>
                  <a:pt x="3950920" y="3165455"/>
                </a:cubicBezTo>
                <a:cubicBezTo>
                  <a:pt x="3980197" y="3116270"/>
                  <a:pt x="4031139" y="3076453"/>
                  <a:pt x="4070955" y="3035466"/>
                </a:cubicBezTo>
                <a:cubicBezTo>
                  <a:pt x="4110771" y="2994478"/>
                  <a:pt x="4140048" y="2931826"/>
                  <a:pt x="4172838" y="2884983"/>
                </a:cubicBezTo>
                <a:cubicBezTo>
                  <a:pt x="4205627" y="2839312"/>
                  <a:pt x="4240174" y="2794811"/>
                  <a:pt x="4270622" y="2747970"/>
                </a:cubicBezTo>
                <a:cubicBezTo>
                  <a:pt x="4318636" y="2674191"/>
                  <a:pt x="4363722" y="2599243"/>
                  <a:pt x="4411736" y="2525466"/>
                </a:cubicBezTo>
                <a:cubicBezTo>
                  <a:pt x="4443354" y="2476866"/>
                  <a:pt x="4511277" y="2419484"/>
                  <a:pt x="4522987" y="2362102"/>
                </a:cubicBezTo>
                <a:cubicBezTo>
                  <a:pt x="4527671" y="2339267"/>
                  <a:pt x="4497224" y="2322871"/>
                  <a:pt x="4510691" y="2300621"/>
                </a:cubicBezTo>
                <a:cubicBezTo>
                  <a:pt x="4544652" y="2243825"/>
                  <a:pt x="4574514" y="2184686"/>
                  <a:pt x="4605547" y="2126133"/>
                </a:cubicBezTo>
                <a:cubicBezTo>
                  <a:pt x="4626041" y="2087487"/>
                  <a:pt x="4571586" y="2117934"/>
                  <a:pt x="4559876" y="2120277"/>
                </a:cubicBezTo>
                <a:cubicBezTo>
                  <a:pt x="4551093" y="2122033"/>
                  <a:pt x="4469704" y="2117350"/>
                  <a:pt x="4469118" y="2121447"/>
                </a:cubicBezTo>
                <a:cubicBezTo>
                  <a:pt x="4462091" y="2168290"/>
                  <a:pt x="4448038" y="2212205"/>
                  <a:pt x="4456822" y="2260219"/>
                </a:cubicBezTo>
                <a:cubicBezTo>
                  <a:pt x="4461505" y="2283641"/>
                  <a:pt x="4486098" y="2310575"/>
                  <a:pt x="4456821" y="2323457"/>
                </a:cubicBezTo>
                <a:cubicBezTo>
                  <a:pt x="4417005" y="2341024"/>
                  <a:pt x="4375432" y="2330484"/>
                  <a:pt x="4340886" y="2362102"/>
                </a:cubicBezTo>
                <a:cubicBezTo>
                  <a:pt x="4315123" y="2385524"/>
                  <a:pt x="4299899" y="2421241"/>
                  <a:pt x="4289945" y="2452860"/>
                </a:cubicBezTo>
                <a:cubicBezTo>
                  <a:pt x="4268866" y="2515512"/>
                  <a:pt x="4220266" y="2571723"/>
                  <a:pt x="4176351" y="2619738"/>
                </a:cubicBezTo>
                <a:cubicBezTo>
                  <a:pt x="4144147" y="2654868"/>
                  <a:pt x="4125995" y="2682975"/>
                  <a:pt x="4105502" y="2723961"/>
                </a:cubicBezTo>
                <a:cubicBezTo>
                  <a:pt x="4087349" y="2759680"/>
                  <a:pt x="4047533" y="2784857"/>
                  <a:pt x="4012402" y="2803594"/>
                </a:cubicBezTo>
                <a:cubicBezTo>
                  <a:pt x="3985467" y="2818233"/>
                  <a:pt x="3939796" y="2821160"/>
                  <a:pt x="3928670" y="2853365"/>
                </a:cubicBezTo>
                <a:cubicBezTo>
                  <a:pt x="3890026" y="2962859"/>
                  <a:pt x="3805123" y="3053617"/>
                  <a:pt x="3718465" y="3127980"/>
                </a:cubicBezTo>
                <a:cubicBezTo>
                  <a:pt x="3697970" y="3146132"/>
                  <a:pt x="3689773" y="3167212"/>
                  <a:pt x="3703240" y="3192389"/>
                </a:cubicBezTo>
                <a:cubicBezTo>
                  <a:pt x="3716708" y="3218152"/>
                  <a:pt x="3674549" y="3304225"/>
                  <a:pt x="3666352" y="3332331"/>
                </a:cubicBezTo>
                <a:cubicBezTo>
                  <a:pt x="3655812" y="3369220"/>
                  <a:pt x="3610726" y="3457636"/>
                  <a:pt x="3572081" y="3406694"/>
                </a:cubicBezTo>
                <a:cubicBezTo>
                  <a:pt x="3553930" y="3382687"/>
                  <a:pt x="3511185" y="3483984"/>
                  <a:pt x="3505330" y="3495695"/>
                </a:cubicBezTo>
                <a:cubicBezTo>
                  <a:pt x="3483665" y="3537853"/>
                  <a:pt x="3459072" y="3580598"/>
                  <a:pt x="3419842" y="3609289"/>
                </a:cubicBezTo>
                <a:cubicBezTo>
                  <a:pt x="3307420" y="3691849"/>
                  <a:pt x="3139957" y="3714684"/>
                  <a:pt x="3004113" y="3732837"/>
                </a:cubicBezTo>
                <a:cubicBezTo>
                  <a:pt x="2892862" y="3747474"/>
                  <a:pt x="2762288" y="3773237"/>
                  <a:pt x="2665089" y="3702974"/>
                </a:cubicBezTo>
                <a:cubicBezTo>
                  <a:pt x="2633470" y="3680138"/>
                  <a:pt x="2611220" y="3642664"/>
                  <a:pt x="2569061" y="3637394"/>
                </a:cubicBezTo>
                <a:cubicBezTo>
                  <a:pt x="2529245" y="3632125"/>
                  <a:pt x="2505824" y="3670770"/>
                  <a:pt x="2466594" y="3666671"/>
                </a:cubicBezTo>
                <a:cubicBezTo>
                  <a:pt x="2400428" y="3659644"/>
                  <a:pt x="2336019" y="3673111"/>
                  <a:pt x="2272782" y="3690678"/>
                </a:cubicBezTo>
                <a:cubicBezTo>
                  <a:pt x="2218327" y="3705901"/>
                  <a:pt x="2163873" y="3714684"/>
                  <a:pt x="2108832" y="3731080"/>
                </a:cubicBezTo>
                <a:cubicBezTo>
                  <a:pt x="1979429" y="3770310"/>
                  <a:pt x="1849441" y="3808956"/>
                  <a:pt x="1719452" y="3848186"/>
                </a:cubicBezTo>
                <a:cubicBezTo>
                  <a:pt x="1579510" y="3890345"/>
                  <a:pt x="1414389" y="3920792"/>
                  <a:pt x="1295526" y="4010380"/>
                </a:cubicBezTo>
                <a:cubicBezTo>
                  <a:pt x="1269177" y="4030287"/>
                  <a:pt x="1241072" y="4046683"/>
                  <a:pt x="1213551" y="4064834"/>
                </a:cubicBezTo>
                <a:cubicBezTo>
                  <a:pt x="1195400" y="4102308"/>
                  <a:pt x="1198913" y="4113434"/>
                  <a:pt x="1232874" y="4128657"/>
                </a:cubicBezTo>
                <a:cubicBezTo>
                  <a:pt x="1272106" y="4112262"/>
                  <a:pt x="1307823" y="4087084"/>
                  <a:pt x="1349981" y="4077716"/>
                </a:cubicBezTo>
                <a:cubicBezTo>
                  <a:pt x="1392725" y="4068933"/>
                  <a:pt x="1436054" y="4061907"/>
                  <a:pt x="1478798" y="4054294"/>
                </a:cubicBezTo>
                <a:cubicBezTo>
                  <a:pt x="1482897" y="4053708"/>
                  <a:pt x="1486995" y="4054294"/>
                  <a:pt x="1490508" y="4055466"/>
                </a:cubicBezTo>
                <a:cubicBezTo>
                  <a:pt x="1506318" y="4061320"/>
                  <a:pt x="1522127" y="4072447"/>
                  <a:pt x="1515687" y="4089426"/>
                </a:cubicBezTo>
                <a:cubicBezTo>
                  <a:pt x="1508660" y="4108750"/>
                  <a:pt x="1494021" y="4092940"/>
                  <a:pt x="1482311" y="4089426"/>
                </a:cubicBezTo>
                <a:cubicBezTo>
                  <a:pt x="1441910" y="4095867"/>
                  <a:pt x="1401508" y="4107578"/>
                  <a:pt x="1359935" y="4099967"/>
                </a:cubicBezTo>
                <a:cubicBezTo>
                  <a:pt x="1329487" y="4104064"/>
                  <a:pt x="1300796" y="4113434"/>
                  <a:pt x="1278546" y="4135684"/>
                </a:cubicBezTo>
                <a:cubicBezTo>
                  <a:pt x="1278546" y="4140953"/>
                  <a:pt x="1279132" y="4146809"/>
                  <a:pt x="1279132" y="4152079"/>
                </a:cubicBezTo>
                <a:cubicBezTo>
                  <a:pt x="1280889" y="4152079"/>
                  <a:pt x="1282645" y="4152079"/>
                  <a:pt x="1283816" y="4153250"/>
                </a:cubicBezTo>
                <a:cubicBezTo>
                  <a:pt x="1304895" y="4156763"/>
                  <a:pt x="1324803" y="4152663"/>
                  <a:pt x="1344712" y="4143296"/>
                </a:cubicBezTo>
                <a:cubicBezTo>
                  <a:pt x="1362862" y="4134513"/>
                  <a:pt x="1381599" y="4126315"/>
                  <a:pt x="1400922" y="4141539"/>
                </a:cubicBezTo>
                <a:cubicBezTo>
                  <a:pt x="1402094" y="4145637"/>
                  <a:pt x="1404435" y="4154420"/>
                  <a:pt x="1403851" y="4154420"/>
                </a:cubicBezTo>
                <a:cubicBezTo>
                  <a:pt x="1372816" y="4163789"/>
                  <a:pt x="1361692" y="4206533"/>
                  <a:pt x="1322460" y="4202435"/>
                </a:cubicBezTo>
                <a:cubicBezTo>
                  <a:pt x="1315435" y="4201849"/>
                  <a:pt x="1308993" y="4204190"/>
                  <a:pt x="1301967" y="4203605"/>
                </a:cubicBezTo>
                <a:cubicBezTo>
                  <a:pt x="1280303" y="4202435"/>
                  <a:pt x="1260394" y="4203605"/>
                  <a:pt x="1250440" y="4227026"/>
                </a:cubicBezTo>
                <a:cubicBezTo>
                  <a:pt x="1241072" y="4249276"/>
                  <a:pt x="1248098" y="4266842"/>
                  <a:pt x="1263907" y="4282652"/>
                </a:cubicBezTo>
                <a:cubicBezTo>
                  <a:pt x="1266250" y="4284995"/>
                  <a:pt x="1268007" y="4289092"/>
                  <a:pt x="1263907" y="4294949"/>
                </a:cubicBezTo>
                <a:cubicBezTo>
                  <a:pt x="1243414" y="4286751"/>
                  <a:pt x="1217650" y="4266258"/>
                  <a:pt x="1207697" y="4307245"/>
                </a:cubicBezTo>
                <a:cubicBezTo>
                  <a:pt x="1193058" y="4349989"/>
                  <a:pt x="1147387" y="4404443"/>
                  <a:pt x="1118110" y="4438404"/>
                </a:cubicBezTo>
                <a:cubicBezTo>
                  <a:pt x="1098787" y="4461240"/>
                  <a:pt x="1082392" y="4482905"/>
                  <a:pt x="1077122" y="4512767"/>
                </a:cubicBezTo>
                <a:cubicBezTo>
                  <a:pt x="1068925" y="4559025"/>
                  <a:pt x="1058971" y="4608209"/>
                  <a:pt x="1050773" y="4653295"/>
                </a:cubicBezTo>
                <a:cubicBezTo>
                  <a:pt x="1048431" y="4665006"/>
                  <a:pt x="1045504" y="4674961"/>
                  <a:pt x="1030865" y="4673204"/>
                </a:cubicBezTo>
                <a:cubicBezTo>
                  <a:pt x="988707" y="4687255"/>
                  <a:pt x="991049" y="4725315"/>
                  <a:pt x="990463" y="4757520"/>
                </a:cubicBezTo>
                <a:cubicBezTo>
                  <a:pt x="989878" y="4841837"/>
                  <a:pt x="985779" y="4926153"/>
                  <a:pt x="987536" y="5010471"/>
                </a:cubicBezTo>
                <a:cubicBezTo>
                  <a:pt x="988707" y="5065511"/>
                  <a:pt x="992806" y="5114696"/>
                  <a:pt x="945963" y="5153927"/>
                </a:cubicBezTo>
                <a:cubicBezTo>
                  <a:pt x="860474" y="5225947"/>
                  <a:pt x="821244" y="5079564"/>
                  <a:pt x="796652" y="5021011"/>
                </a:cubicBezTo>
                <a:cubicBezTo>
                  <a:pt x="789625" y="5004031"/>
                  <a:pt x="780257" y="5026280"/>
                  <a:pt x="778501" y="5029793"/>
                </a:cubicBezTo>
                <a:cubicBezTo>
                  <a:pt x="772645" y="5040918"/>
                  <a:pt x="780842" y="5064340"/>
                  <a:pt x="782599" y="5076050"/>
                </a:cubicBezTo>
                <a:cubicBezTo>
                  <a:pt x="787868" y="5113524"/>
                  <a:pt x="793138" y="5150413"/>
                  <a:pt x="797824" y="5187302"/>
                </a:cubicBezTo>
                <a:cubicBezTo>
                  <a:pt x="800751" y="5211895"/>
                  <a:pt x="797823" y="5271033"/>
                  <a:pt x="765033" y="5226532"/>
                </a:cubicBezTo>
                <a:cubicBezTo>
                  <a:pt x="740441" y="5193743"/>
                  <a:pt x="722289" y="5145143"/>
                  <a:pt x="709408" y="5106498"/>
                </a:cubicBezTo>
                <a:cubicBezTo>
                  <a:pt x="693012" y="5058484"/>
                  <a:pt x="684229" y="5008128"/>
                  <a:pt x="667835" y="4959529"/>
                </a:cubicBezTo>
                <a:cubicBezTo>
                  <a:pt x="663736" y="4945476"/>
                  <a:pt x="636802" y="4821343"/>
                  <a:pt x="609280" y="4861160"/>
                </a:cubicBezTo>
                <a:cubicBezTo>
                  <a:pt x="582346" y="4957772"/>
                  <a:pt x="432451" y="4983535"/>
                  <a:pt x="346962" y="4962456"/>
                </a:cubicBezTo>
                <a:cubicBezTo>
                  <a:pt x="281383" y="4946062"/>
                  <a:pt x="251520" y="4851206"/>
                  <a:pt x="253863" y="4792066"/>
                </a:cubicBezTo>
                <a:cubicBezTo>
                  <a:pt x="256204" y="4735270"/>
                  <a:pt x="310659" y="4697795"/>
                  <a:pt x="305389" y="4640413"/>
                </a:cubicBezTo>
                <a:cubicBezTo>
                  <a:pt x="301290" y="4595326"/>
                  <a:pt x="277869" y="4554339"/>
                  <a:pt x="264402" y="4511596"/>
                </a:cubicBezTo>
                <a:cubicBezTo>
                  <a:pt x="255619" y="4485833"/>
                  <a:pt x="233954" y="4464167"/>
                  <a:pt x="226928" y="4436062"/>
                </a:cubicBezTo>
                <a:cubicBezTo>
                  <a:pt x="222244" y="4416154"/>
                  <a:pt x="222244" y="4395660"/>
                  <a:pt x="219316" y="4375752"/>
                </a:cubicBezTo>
                <a:cubicBezTo>
                  <a:pt x="214046" y="4341205"/>
                  <a:pt x="206434" y="4287922"/>
                  <a:pt x="164861" y="4278554"/>
                </a:cubicBezTo>
                <a:cubicBezTo>
                  <a:pt x="126801" y="4270356"/>
                  <a:pt x="96354" y="4270356"/>
                  <a:pt x="65321" y="4243422"/>
                </a:cubicBezTo>
                <a:cubicBezTo>
                  <a:pt x="10280" y="4196579"/>
                  <a:pt x="-12555" y="4112262"/>
                  <a:pt x="6767" y="4043169"/>
                </a:cubicBezTo>
                <a:cubicBezTo>
                  <a:pt x="34288" y="3943628"/>
                  <a:pt x="216388" y="3901470"/>
                  <a:pt x="286653" y="3970564"/>
                </a:cubicBezTo>
                <a:cubicBezTo>
                  <a:pt x="288409" y="3970564"/>
                  <a:pt x="290166" y="3970564"/>
                  <a:pt x="291922" y="3970564"/>
                </a:cubicBezTo>
                <a:cubicBezTo>
                  <a:pt x="349890" y="3977004"/>
                  <a:pt x="371555" y="4121045"/>
                  <a:pt x="354574" y="4169059"/>
                </a:cubicBezTo>
                <a:cubicBezTo>
                  <a:pt x="346376" y="4192480"/>
                  <a:pt x="287237" y="4221757"/>
                  <a:pt x="297192" y="4248106"/>
                </a:cubicBezTo>
                <a:cubicBezTo>
                  <a:pt x="309489" y="4280309"/>
                  <a:pt x="404345" y="4264502"/>
                  <a:pt x="419568" y="4239322"/>
                </a:cubicBezTo>
                <a:cubicBezTo>
                  <a:pt x="438305" y="4208290"/>
                  <a:pt x="434207" y="4139196"/>
                  <a:pt x="439477" y="4102893"/>
                </a:cubicBezTo>
                <a:cubicBezTo>
                  <a:pt x="452944" y="4010380"/>
                  <a:pt x="468168" y="3918451"/>
                  <a:pt x="495688" y="3829450"/>
                </a:cubicBezTo>
                <a:cubicBezTo>
                  <a:pt x="510327" y="3772067"/>
                  <a:pt x="497444" y="3710587"/>
                  <a:pt x="524378" y="3654961"/>
                </a:cubicBezTo>
                <a:cubicBezTo>
                  <a:pt x="577663" y="3544295"/>
                  <a:pt x="568294" y="3402596"/>
                  <a:pt x="607524" y="3283146"/>
                </a:cubicBezTo>
                <a:cubicBezTo>
                  <a:pt x="616307" y="3255626"/>
                  <a:pt x="621577" y="3231033"/>
                  <a:pt x="610453" y="3203515"/>
                </a:cubicBezTo>
                <a:cubicBezTo>
                  <a:pt x="592887" y="3160185"/>
                  <a:pt x="547214" y="3156672"/>
                  <a:pt x="522623" y="3121540"/>
                </a:cubicBezTo>
                <a:cubicBezTo>
                  <a:pt x="507984" y="3100460"/>
                  <a:pt x="501543" y="3076453"/>
                  <a:pt x="494517" y="3051861"/>
                </a:cubicBezTo>
                <a:cubicBezTo>
                  <a:pt x="480464" y="3003261"/>
                  <a:pt x="465241" y="2934755"/>
                  <a:pt x="511497" y="2897865"/>
                </a:cubicBezTo>
                <a:cubicBezTo>
                  <a:pt x="557169" y="2861563"/>
                  <a:pt x="530234" y="2783687"/>
                  <a:pt x="492760" y="2750897"/>
                </a:cubicBezTo>
                <a:cubicBezTo>
                  <a:pt x="486318" y="2745627"/>
                  <a:pt x="479293" y="2740357"/>
                  <a:pt x="478708" y="2730403"/>
                </a:cubicBezTo>
                <a:cubicBezTo>
                  <a:pt x="472852" y="2692343"/>
                  <a:pt x="467582" y="2656040"/>
                  <a:pt x="455871" y="2619151"/>
                </a:cubicBezTo>
                <a:cubicBezTo>
                  <a:pt x="441233" y="2583435"/>
                  <a:pt x="433035" y="2540105"/>
                  <a:pt x="414298" y="2507315"/>
                </a:cubicBezTo>
                <a:cubicBezTo>
                  <a:pt x="383851" y="2453446"/>
                  <a:pt x="288409" y="2480380"/>
                  <a:pt x="250349" y="2423583"/>
                </a:cubicBezTo>
                <a:cubicBezTo>
                  <a:pt x="231613" y="2396063"/>
                  <a:pt x="215803" y="2348635"/>
                  <a:pt x="214047" y="2315260"/>
                </a:cubicBezTo>
                <a:cubicBezTo>
                  <a:pt x="212874" y="2295351"/>
                  <a:pt x="214046" y="2274272"/>
                  <a:pt x="215803" y="2254949"/>
                </a:cubicBezTo>
                <a:cubicBezTo>
                  <a:pt x="219316" y="2213962"/>
                  <a:pt x="231613" y="2174146"/>
                  <a:pt x="272599" y="2155994"/>
                </a:cubicBezTo>
                <a:cubicBezTo>
                  <a:pt x="353403" y="2120277"/>
                  <a:pt x="471095" y="2082217"/>
                  <a:pt x="539603" y="2162436"/>
                </a:cubicBezTo>
                <a:cubicBezTo>
                  <a:pt x="568294" y="2195810"/>
                  <a:pt x="581176" y="2240896"/>
                  <a:pt x="588787" y="2283055"/>
                </a:cubicBezTo>
                <a:cubicBezTo>
                  <a:pt x="595813" y="2323457"/>
                  <a:pt x="580004" y="2341608"/>
                  <a:pt x="573563" y="2377911"/>
                </a:cubicBezTo>
                <a:cubicBezTo>
                  <a:pt x="570636" y="2393135"/>
                  <a:pt x="556583" y="2400747"/>
                  <a:pt x="549557" y="2413044"/>
                </a:cubicBezTo>
                <a:cubicBezTo>
                  <a:pt x="551313" y="2416557"/>
                  <a:pt x="551313" y="2421827"/>
                  <a:pt x="554241" y="2423583"/>
                </a:cubicBezTo>
                <a:cubicBezTo>
                  <a:pt x="598156" y="2456373"/>
                  <a:pt x="635630" y="2487992"/>
                  <a:pt x="689499" y="2502045"/>
                </a:cubicBezTo>
                <a:cubicBezTo>
                  <a:pt x="722289" y="2482137"/>
                  <a:pt x="707065" y="2390793"/>
                  <a:pt x="707651" y="2357418"/>
                </a:cubicBezTo>
                <a:cubicBezTo>
                  <a:pt x="708822" y="2299450"/>
                  <a:pt x="708236" y="2240896"/>
                  <a:pt x="700625" y="2182929"/>
                </a:cubicBezTo>
                <a:cubicBezTo>
                  <a:pt x="688913" y="2096270"/>
                  <a:pt x="721118" y="2011954"/>
                  <a:pt x="739855" y="1928808"/>
                </a:cubicBezTo>
                <a:cubicBezTo>
                  <a:pt x="755665" y="1857958"/>
                  <a:pt x="781428" y="1780083"/>
                  <a:pt x="841738" y="1733824"/>
                </a:cubicBezTo>
                <a:cubicBezTo>
                  <a:pt x="856961" y="1691081"/>
                  <a:pt x="892094" y="1664147"/>
                  <a:pt x="923713" y="1634869"/>
                </a:cubicBezTo>
                <a:cubicBezTo>
                  <a:pt x="947719" y="1583928"/>
                  <a:pt x="1005102" y="1537085"/>
                  <a:pt x="1046675" y="1500196"/>
                </a:cubicBezTo>
                <a:cubicBezTo>
                  <a:pt x="1092932" y="1459210"/>
                  <a:pt x="1149144" y="1433446"/>
                  <a:pt x="1200670" y="1400657"/>
                </a:cubicBezTo>
                <a:cubicBezTo>
                  <a:pt x="1274447" y="1353228"/>
                  <a:pt x="1320119" y="1278279"/>
                  <a:pt x="1396824" y="1236122"/>
                </a:cubicBezTo>
                <a:cubicBezTo>
                  <a:pt x="1460647" y="1201575"/>
                  <a:pt x="1523884" y="1168785"/>
                  <a:pt x="1577754" y="1120186"/>
                </a:cubicBezTo>
                <a:cubicBezTo>
                  <a:pt x="1631623" y="1072171"/>
                  <a:pt x="1687249" y="1025914"/>
                  <a:pt x="1744631" y="982000"/>
                </a:cubicBezTo>
                <a:cubicBezTo>
                  <a:pt x="1855881" y="897098"/>
                  <a:pt x="1972989" y="820392"/>
                  <a:pt x="2093022" y="747787"/>
                </a:cubicBezTo>
                <a:cubicBezTo>
                  <a:pt x="2122300" y="729634"/>
                  <a:pt x="2137524" y="684548"/>
                  <a:pt x="2151577" y="655272"/>
                </a:cubicBezTo>
                <a:cubicBezTo>
                  <a:pt x="2170314" y="616041"/>
                  <a:pt x="2194321" y="579152"/>
                  <a:pt x="2223011" y="546362"/>
                </a:cubicBezTo>
                <a:cubicBezTo>
                  <a:pt x="2242334" y="524698"/>
                  <a:pt x="2262827" y="503033"/>
                  <a:pt x="2286249" y="485467"/>
                </a:cubicBezTo>
                <a:cubicBezTo>
                  <a:pt x="2304400" y="472000"/>
                  <a:pt x="2333677" y="463217"/>
                  <a:pt x="2345973" y="443309"/>
                </a:cubicBezTo>
                <a:cubicBezTo>
                  <a:pt x="2385789" y="377144"/>
                  <a:pt x="2429119" y="312735"/>
                  <a:pt x="2485917" y="259451"/>
                </a:cubicBezTo>
                <a:cubicBezTo>
                  <a:pt x="2561450" y="188602"/>
                  <a:pt x="2659234" y="151713"/>
                  <a:pt x="2762288" y="188602"/>
                </a:cubicBezTo>
                <a:cubicBezTo>
                  <a:pt x="2798591" y="201483"/>
                  <a:pt x="2831381" y="214365"/>
                  <a:pt x="2871197" y="215536"/>
                </a:cubicBezTo>
                <a:cubicBezTo>
                  <a:pt x="2902230" y="216708"/>
                  <a:pt x="2964882" y="189186"/>
                  <a:pt x="2987133" y="211438"/>
                </a:cubicBezTo>
                <a:cubicBezTo>
                  <a:pt x="2987133" y="211438"/>
                  <a:pt x="3032805" y="219049"/>
                  <a:pt x="3036903" y="220220"/>
                </a:cubicBezTo>
                <a:cubicBezTo>
                  <a:pt x="3060325" y="226075"/>
                  <a:pt x="3083159" y="229003"/>
                  <a:pt x="3107168" y="227246"/>
                </a:cubicBezTo>
                <a:cubicBezTo>
                  <a:pt x="3128831" y="225489"/>
                  <a:pt x="3152254" y="214951"/>
                  <a:pt x="3171576" y="231931"/>
                </a:cubicBezTo>
                <a:cubicBezTo>
                  <a:pt x="3198510" y="255938"/>
                  <a:pt x="3230129" y="299268"/>
                  <a:pt x="3268189" y="301024"/>
                </a:cubicBezTo>
                <a:cubicBezTo>
                  <a:pt x="3298050" y="302781"/>
                  <a:pt x="3328499" y="282872"/>
                  <a:pt x="3356605" y="274675"/>
                </a:cubicBezTo>
                <a:cubicBezTo>
                  <a:pt x="3405789" y="260622"/>
                  <a:pt x="3455560" y="246569"/>
                  <a:pt x="3505915" y="235445"/>
                </a:cubicBezTo>
                <a:cubicBezTo>
                  <a:pt x="3587890" y="210852"/>
                  <a:pt x="3508844" y="121266"/>
                  <a:pt x="3575594" y="82620"/>
                </a:cubicBezTo>
                <a:cubicBezTo>
                  <a:pt x="3600773" y="67397"/>
                  <a:pt x="3635319" y="69153"/>
                  <a:pt x="3663423" y="63297"/>
                </a:cubicBezTo>
                <a:cubicBezTo>
                  <a:pt x="3723148" y="51001"/>
                  <a:pt x="3783458" y="42804"/>
                  <a:pt x="3843768" y="37534"/>
                </a:cubicBezTo>
                <a:cubicBezTo>
                  <a:pt x="3933354" y="29922"/>
                  <a:pt x="4024699" y="38120"/>
                  <a:pt x="4113114" y="17040"/>
                </a:cubicBezTo>
                <a:cubicBezTo>
                  <a:pt x="4121311" y="14991"/>
                  <a:pt x="4134632" y="8843"/>
                  <a:pt x="4147806" y="37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99" name="Google Shape;799;p22"/>
          <p:cNvSpPr/>
          <p:nvPr/>
        </p:nvSpPr>
        <p:spPr>
          <a:xfrm rot="2700000">
            <a:off x="7481162" y="1973464"/>
            <a:ext cx="1723431" cy="1716991"/>
          </a:xfrm>
          <a:custGeom>
            <a:rect b="b" l="l" r="r" t="t"/>
            <a:pathLst>
              <a:path extrusionOk="0" h="1716991" w="172343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2"/>
          <p:cNvSpPr/>
          <p:nvPr/>
        </p:nvSpPr>
        <p:spPr>
          <a:xfrm rot="2700000">
            <a:off x="5958909" y="1973462"/>
            <a:ext cx="1723431" cy="1716991"/>
          </a:xfrm>
          <a:custGeom>
            <a:rect b="b" l="l" r="r" t="t"/>
            <a:pathLst>
              <a:path extrusionOk="0" h="1716991" w="172343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2"/>
          <p:cNvSpPr/>
          <p:nvPr/>
        </p:nvSpPr>
        <p:spPr>
          <a:xfrm rot="2700000">
            <a:off x="4436656" y="1973460"/>
            <a:ext cx="1723431" cy="1716991"/>
          </a:xfrm>
          <a:custGeom>
            <a:rect b="b" l="l" r="r" t="t"/>
            <a:pathLst>
              <a:path extrusionOk="0" h="1716991" w="172343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2"/>
          <p:cNvSpPr/>
          <p:nvPr/>
        </p:nvSpPr>
        <p:spPr>
          <a:xfrm rot="2700000">
            <a:off x="2914403" y="1973458"/>
            <a:ext cx="1723431" cy="1716991"/>
          </a:xfrm>
          <a:custGeom>
            <a:rect b="b" l="l" r="r" t="t"/>
            <a:pathLst>
              <a:path extrusionOk="0" h="1716991" w="172343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3" name="Google Shape;803;p22"/>
          <p:cNvGrpSpPr/>
          <p:nvPr/>
        </p:nvGrpSpPr>
        <p:grpSpPr>
          <a:xfrm>
            <a:off x="2006557" y="4075992"/>
            <a:ext cx="4071056" cy="901282"/>
            <a:chOff x="3189316" y="4309327"/>
            <a:chExt cx="2736304" cy="901282"/>
          </a:xfrm>
        </p:grpSpPr>
        <p:sp>
          <p:nvSpPr>
            <p:cNvPr id="804" name="Google Shape;804;p22"/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2"/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6" name="Google Shape;806;p22"/>
          <p:cNvSpPr txBox="1"/>
          <p:nvPr/>
        </p:nvSpPr>
        <p:spPr>
          <a:xfrm>
            <a:off x="966464" y="4075993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7" name="Google Shape;807;p22"/>
          <p:cNvGrpSpPr/>
          <p:nvPr/>
        </p:nvGrpSpPr>
        <p:grpSpPr>
          <a:xfrm>
            <a:off x="2006557" y="5089173"/>
            <a:ext cx="4071056" cy="901282"/>
            <a:chOff x="3189316" y="5173423"/>
            <a:chExt cx="2736304" cy="901282"/>
          </a:xfrm>
        </p:grpSpPr>
        <p:sp>
          <p:nvSpPr>
            <p:cNvPr id="808" name="Google Shape;808;p22"/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2"/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0" name="Google Shape;810;p22"/>
          <p:cNvSpPr txBox="1"/>
          <p:nvPr/>
        </p:nvSpPr>
        <p:spPr>
          <a:xfrm>
            <a:off x="966464" y="5089175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5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1" name="Google Shape;811;p22"/>
          <p:cNvGrpSpPr/>
          <p:nvPr/>
        </p:nvGrpSpPr>
        <p:grpSpPr>
          <a:xfrm>
            <a:off x="7219796" y="4075992"/>
            <a:ext cx="4071056" cy="901282"/>
            <a:chOff x="7040896" y="4309327"/>
            <a:chExt cx="2736304" cy="901282"/>
          </a:xfrm>
        </p:grpSpPr>
        <p:sp>
          <p:nvSpPr>
            <p:cNvPr id="812" name="Google Shape;812;p22"/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2"/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4" name="Google Shape;814;p22"/>
          <p:cNvSpPr txBox="1"/>
          <p:nvPr/>
        </p:nvSpPr>
        <p:spPr>
          <a:xfrm>
            <a:off x="6179703" y="4075993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p22"/>
          <p:cNvGrpSpPr/>
          <p:nvPr/>
        </p:nvGrpSpPr>
        <p:grpSpPr>
          <a:xfrm>
            <a:off x="7219796" y="5089173"/>
            <a:ext cx="4071056" cy="901282"/>
            <a:chOff x="7040896" y="5173423"/>
            <a:chExt cx="2736304" cy="901282"/>
          </a:xfrm>
        </p:grpSpPr>
        <p:sp>
          <p:nvSpPr>
            <p:cNvPr id="816" name="Google Shape;816;p22"/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2"/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8" name="Google Shape;818;p22"/>
          <p:cNvSpPr txBox="1"/>
          <p:nvPr/>
        </p:nvSpPr>
        <p:spPr>
          <a:xfrm>
            <a:off x="6179703" y="5089175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2"/>
          <p:cNvSpPr/>
          <p:nvPr/>
        </p:nvSpPr>
        <p:spPr>
          <a:xfrm>
            <a:off x="4134447" y="2642269"/>
            <a:ext cx="317209" cy="316282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2"/>
          <p:cNvSpPr/>
          <p:nvPr/>
        </p:nvSpPr>
        <p:spPr>
          <a:xfrm>
            <a:off x="8648757" y="2678942"/>
            <a:ext cx="345998" cy="351772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2"/>
          <p:cNvSpPr/>
          <p:nvPr/>
        </p:nvSpPr>
        <p:spPr>
          <a:xfrm rot="2700000">
            <a:off x="5578376" y="2616455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2"/>
          <p:cNvSpPr/>
          <p:nvPr/>
        </p:nvSpPr>
        <p:spPr>
          <a:xfrm flipH="1">
            <a:off x="7052671" y="2670396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3"/>
          <p:cNvSpPr/>
          <p:nvPr>
            <p:ph idx="2" type="pic"/>
          </p:nvPr>
        </p:nvSpPr>
        <p:spPr>
          <a:xfrm>
            <a:off x="4134677" y="333751"/>
            <a:ext cx="7618137" cy="60571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8" name="Google Shape;828;p23"/>
          <p:cNvSpPr/>
          <p:nvPr/>
        </p:nvSpPr>
        <p:spPr>
          <a:xfrm rot="-5400000">
            <a:off x="9279402" y="-1024166"/>
            <a:ext cx="1554683" cy="4270513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2"/>
              </a:gs>
              <a:gs pos="67000">
                <a:srgbClr val="DE8D22">
                  <a:alpha val="69803"/>
                </a:srgbClr>
              </a:gs>
              <a:gs pos="100000">
                <a:srgbClr val="40404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3"/>
          <p:cNvSpPr/>
          <p:nvPr/>
        </p:nvSpPr>
        <p:spPr>
          <a:xfrm rot="10800000">
            <a:off x="5318656" y="-2"/>
            <a:ext cx="2374229" cy="2922105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2"/>
              </a:gs>
              <a:gs pos="67000">
                <a:srgbClr val="DE8D22">
                  <a:alpha val="69803"/>
                </a:srgbClr>
              </a:gs>
              <a:gs pos="100000">
                <a:srgbClr val="40404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3"/>
          <p:cNvSpPr/>
          <p:nvPr/>
        </p:nvSpPr>
        <p:spPr>
          <a:xfrm>
            <a:off x="6679096" y="4363278"/>
            <a:ext cx="3578088" cy="2494725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2"/>
              </a:gs>
              <a:gs pos="67000">
                <a:srgbClr val="DE8D22">
                  <a:alpha val="69803"/>
                </a:srgbClr>
              </a:gs>
              <a:gs pos="100000">
                <a:srgbClr val="40404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3"/>
          <p:cNvSpPr/>
          <p:nvPr/>
        </p:nvSpPr>
        <p:spPr>
          <a:xfrm>
            <a:off x="420052" y="467138"/>
            <a:ext cx="4022990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832" name="Google Shape;832;p23"/>
          <p:cNvSpPr/>
          <p:nvPr/>
        </p:nvSpPr>
        <p:spPr>
          <a:xfrm>
            <a:off x="1195052" y="1000559"/>
            <a:ext cx="4022991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833" name="Google Shape;833;p23"/>
          <p:cNvSpPr txBox="1"/>
          <p:nvPr/>
        </p:nvSpPr>
        <p:spPr>
          <a:xfrm>
            <a:off x="2431547" y="1888432"/>
            <a:ext cx="246910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3"/>
          <p:cNvSpPr txBox="1"/>
          <p:nvPr/>
        </p:nvSpPr>
        <p:spPr>
          <a:xfrm>
            <a:off x="7301345" y="5610640"/>
            <a:ext cx="246910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3"/>
          <p:cNvSpPr txBox="1"/>
          <p:nvPr/>
        </p:nvSpPr>
        <p:spPr>
          <a:xfrm>
            <a:off x="609321" y="5221311"/>
            <a:ext cx="558303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836" name="Google Shape;836;p23"/>
          <p:cNvSpPr txBox="1"/>
          <p:nvPr/>
        </p:nvSpPr>
        <p:spPr>
          <a:xfrm>
            <a:off x="0" y="3362306"/>
            <a:ext cx="3746766" cy="1292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PPT </a:t>
            </a:r>
            <a:r>
              <a:rPr lang="en-US" sz="2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42" name="Google Shape;842;p24"/>
          <p:cNvSpPr txBox="1"/>
          <p:nvPr/>
        </p:nvSpPr>
        <p:spPr>
          <a:xfrm>
            <a:off x="2284252" y="2109286"/>
            <a:ext cx="11897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4"/>
          <p:cNvSpPr txBox="1"/>
          <p:nvPr/>
        </p:nvSpPr>
        <p:spPr>
          <a:xfrm>
            <a:off x="8718002" y="2109286"/>
            <a:ext cx="11897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b="1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24"/>
          <p:cNvGrpSpPr/>
          <p:nvPr/>
        </p:nvGrpSpPr>
        <p:grpSpPr>
          <a:xfrm>
            <a:off x="2284252" y="3104167"/>
            <a:ext cx="2360906" cy="1674364"/>
            <a:chOff x="803640" y="3362835"/>
            <a:chExt cx="2059657" cy="1255771"/>
          </a:xfrm>
        </p:grpSpPr>
        <p:sp>
          <p:nvSpPr>
            <p:cNvPr id="845" name="Google Shape;845;p24"/>
            <p:cNvSpPr txBox="1"/>
            <p:nvPr/>
          </p:nvSpPr>
          <p:spPr>
            <a:xfrm>
              <a:off x="803640" y="3579862"/>
              <a:ext cx="2059657" cy="1038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4"/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24"/>
          <p:cNvGrpSpPr/>
          <p:nvPr/>
        </p:nvGrpSpPr>
        <p:grpSpPr>
          <a:xfrm>
            <a:off x="7546846" y="3104167"/>
            <a:ext cx="2360906" cy="1674364"/>
            <a:chOff x="803640" y="3362835"/>
            <a:chExt cx="2059657" cy="1255771"/>
          </a:xfrm>
        </p:grpSpPr>
        <p:sp>
          <p:nvSpPr>
            <p:cNvPr id="848" name="Google Shape;848;p24"/>
            <p:cNvSpPr txBox="1"/>
            <p:nvPr/>
          </p:nvSpPr>
          <p:spPr>
            <a:xfrm>
              <a:off x="803640" y="3579862"/>
              <a:ext cx="2059657" cy="1038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4"/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0" name="Google Shape;850;p24"/>
          <p:cNvSpPr txBox="1"/>
          <p:nvPr/>
        </p:nvSpPr>
        <p:spPr>
          <a:xfrm>
            <a:off x="1191062" y="5665680"/>
            <a:ext cx="98098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  <a:endParaRPr/>
          </a:p>
        </p:txBody>
      </p:sp>
      <p:sp>
        <p:nvSpPr>
          <p:cNvPr id="851" name="Google Shape;851;p24"/>
          <p:cNvSpPr txBox="1"/>
          <p:nvPr/>
        </p:nvSpPr>
        <p:spPr>
          <a:xfrm>
            <a:off x="5032023" y="1778609"/>
            <a:ext cx="2127963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Easy to change colors, photos and Text. </a:t>
            </a:r>
            <a:endParaRPr/>
          </a:p>
        </p:txBody>
      </p:sp>
      <p:grpSp>
        <p:nvGrpSpPr>
          <p:cNvPr id="852" name="Google Shape;852;p24"/>
          <p:cNvGrpSpPr/>
          <p:nvPr/>
        </p:nvGrpSpPr>
        <p:grpSpPr>
          <a:xfrm>
            <a:off x="877088" y="1304925"/>
            <a:ext cx="1213731" cy="4330242"/>
            <a:chOff x="3303186" y="2057490"/>
            <a:chExt cx="1009050" cy="3600000"/>
          </a:xfrm>
        </p:grpSpPr>
        <p:sp>
          <p:nvSpPr>
            <p:cNvPr id="853" name="Google Shape;853;p24"/>
            <p:cNvSpPr/>
            <p:nvPr/>
          </p:nvSpPr>
          <p:spPr>
            <a:xfrm>
              <a:off x="3636908" y="2057490"/>
              <a:ext cx="341606" cy="360000"/>
            </a:xfrm>
            <a:custGeom>
              <a:rect b="b" l="l" r="r" t="t"/>
              <a:pathLst>
                <a:path extrusionOk="0" h="360000" w="341606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3403185" y="2417490"/>
              <a:ext cx="809052" cy="360000"/>
            </a:xfrm>
            <a:custGeom>
              <a:rect b="b" l="l" r="r" t="t"/>
              <a:pathLst>
                <a:path extrusionOk="0" h="360000" w="809052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4"/>
            <p:cNvSpPr/>
            <p:nvPr/>
          </p:nvSpPr>
          <p:spPr>
            <a:xfrm>
              <a:off x="3372324" y="2777490"/>
              <a:ext cx="870775" cy="360000"/>
            </a:xfrm>
            <a:custGeom>
              <a:rect b="b" l="l" r="r" t="t"/>
              <a:pathLst>
                <a:path extrusionOk="0" h="360000" w="870775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4"/>
            <p:cNvSpPr/>
            <p:nvPr/>
          </p:nvSpPr>
          <p:spPr>
            <a:xfrm>
              <a:off x="3335656" y="3137490"/>
              <a:ext cx="944111" cy="360000"/>
            </a:xfrm>
            <a:custGeom>
              <a:rect b="b" l="l" r="r" t="t"/>
              <a:pathLst>
                <a:path extrusionOk="0" h="360000" w="944111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3307403" y="3497490"/>
              <a:ext cx="1000616" cy="360000"/>
            </a:xfrm>
            <a:custGeom>
              <a:rect b="b" l="l" r="r" t="t"/>
              <a:pathLst>
                <a:path extrusionOk="0" h="360000" w="1000616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3303186" y="3857490"/>
              <a:ext cx="1009050" cy="360000"/>
            </a:xfrm>
            <a:custGeom>
              <a:rect b="b" l="l" r="r" t="t"/>
              <a:pathLst>
                <a:path extrusionOk="0" h="360000" w="100905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3507962" y="4217490"/>
              <a:ext cx="599498" cy="360000"/>
            </a:xfrm>
            <a:custGeom>
              <a:rect b="b" l="l" r="r" t="t"/>
              <a:pathLst>
                <a:path extrusionOk="0" h="360000" w="599498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505522" y="4577490"/>
              <a:ext cx="604379" cy="360000"/>
            </a:xfrm>
            <a:custGeom>
              <a:rect b="b" l="l" r="r" t="t"/>
              <a:pathLst>
                <a:path extrusionOk="0" h="360000" w="604379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>
              <a:off x="3554497" y="4937490"/>
              <a:ext cx="506429" cy="360000"/>
            </a:xfrm>
            <a:custGeom>
              <a:rect b="b" l="l" r="r" t="t"/>
              <a:pathLst>
                <a:path extrusionOk="0" h="360000" w="506429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>
              <a:off x="3556106" y="5297490"/>
              <a:ext cx="503211" cy="360000"/>
            </a:xfrm>
            <a:custGeom>
              <a:rect b="b" l="l" r="r" t="t"/>
              <a:pathLst>
                <a:path extrusionOk="0" h="360000" w="503211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3" name="Google Shape;863;p24"/>
          <p:cNvGrpSpPr/>
          <p:nvPr/>
        </p:nvGrpSpPr>
        <p:grpSpPr>
          <a:xfrm>
            <a:off x="10159514" y="1269000"/>
            <a:ext cx="1242107" cy="4320000"/>
            <a:chOff x="1755471" y="2057490"/>
            <a:chExt cx="1035089" cy="3600000"/>
          </a:xfrm>
        </p:grpSpPr>
        <p:sp>
          <p:nvSpPr>
            <p:cNvPr id="864" name="Google Shape;864;p24"/>
            <p:cNvSpPr/>
            <p:nvPr/>
          </p:nvSpPr>
          <p:spPr>
            <a:xfrm>
              <a:off x="2099500" y="2057490"/>
              <a:ext cx="347031" cy="360000"/>
            </a:xfrm>
            <a:custGeom>
              <a:rect b="b" l="l" r="r" t="t"/>
              <a:pathLst>
                <a:path extrusionOk="0" h="360000" w="347031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>
              <a:off x="1805171" y="2417490"/>
              <a:ext cx="935688" cy="360000"/>
            </a:xfrm>
            <a:custGeom>
              <a:rect b="b" l="l" r="r" t="t"/>
              <a:pathLst>
                <a:path extrusionOk="0" h="360000" w="935688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4"/>
            <p:cNvSpPr/>
            <p:nvPr/>
          </p:nvSpPr>
          <p:spPr>
            <a:xfrm>
              <a:off x="1765678" y="2777490"/>
              <a:ext cx="1014675" cy="360000"/>
            </a:xfrm>
            <a:custGeom>
              <a:rect b="b" l="l" r="r" t="t"/>
              <a:pathLst>
                <a:path extrusionOk="0" h="360000" w="1014675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4"/>
            <p:cNvSpPr/>
            <p:nvPr/>
          </p:nvSpPr>
          <p:spPr>
            <a:xfrm>
              <a:off x="1755471" y="3137490"/>
              <a:ext cx="1035089" cy="360000"/>
            </a:xfrm>
            <a:custGeom>
              <a:rect b="b" l="l" r="r" t="t"/>
              <a:pathLst>
                <a:path extrusionOk="0" h="360000" w="1035089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4"/>
            <p:cNvSpPr/>
            <p:nvPr/>
          </p:nvSpPr>
          <p:spPr>
            <a:xfrm>
              <a:off x="1763688" y="3497490"/>
              <a:ext cx="1018654" cy="360000"/>
            </a:xfrm>
            <a:custGeom>
              <a:rect b="b" l="l" r="r" t="t"/>
              <a:pathLst>
                <a:path extrusionOk="0" h="360000" w="1018654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4"/>
            <p:cNvSpPr/>
            <p:nvPr/>
          </p:nvSpPr>
          <p:spPr>
            <a:xfrm>
              <a:off x="1756672" y="3857490"/>
              <a:ext cx="1032687" cy="360000"/>
            </a:xfrm>
            <a:custGeom>
              <a:rect b="b" l="l" r="r" t="t"/>
              <a:pathLst>
                <a:path extrusionOk="0" h="360000" w="1032687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4"/>
            <p:cNvSpPr/>
            <p:nvPr/>
          </p:nvSpPr>
          <p:spPr>
            <a:xfrm>
              <a:off x="1941253" y="4217490"/>
              <a:ext cx="698451" cy="360000"/>
            </a:xfrm>
            <a:custGeom>
              <a:rect b="b" l="l" r="r" t="t"/>
              <a:pathLst>
                <a:path extrusionOk="0" h="360000" w="698451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1906903" y="4577490"/>
              <a:ext cx="748098" cy="360000"/>
            </a:xfrm>
            <a:custGeom>
              <a:rect b="b" l="l" r="r" t="t"/>
              <a:pathLst>
                <a:path extrusionOk="0" h="360000" w="748098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4"/>
            <p:cNvSpPr/>
            <p:nvPr/>
          </p:nvSpPr>
          <p:spPr>
            <a:xfrm>
              <a:off x="1937210" y="4937490"/>
              <a:ext cx="687484" cy="360000"/>
            </a:xfrm>
            <a:custGeom>
              <a:rect b="b" l="l" r="r" t="t"/>
              <a:pathLst>
                <a:path extrusionOk="0" h="360000" w="687484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4"/>
            <p:cNvSpPr/>
            <p:nvPr/>
          </p:nvSpPr>
          <p:spPr>
            <a:xfrm>
              <a:off x="1943060" y="5297490"/>
              <a:ext cx="691661" cy="360000"/>
            </a:xfrm>
            <a:custGeom>
              <a:rect b="b" l="l" r="r" t="t"/>
              <a:pathLst>
                <a:path extrusionOk="0" h="360000" w="691661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879" name="Google Shape;879;p25"/>
          <p:cNvGraphicFramePr/>
          <p:nvPr/>
        </p:nvGraphicFramePr>
        <p:xfrm>
          <a:off x="940528" y="1785260"/>
          <a:ext cx="3000000" cy="3000000"/>
        </p:xfrm>
        <a:graphic>
          <a:graphicData uri="http://schemas.openxmlformats.org/drawingml/2006/table">
            <a:tbl>
              <a:tblPr bandCol="1" bandRow="1" firstRow="1" lastCol="1">
                <a:noFill/>
                <a:tableStyleId>{F5F84DB7-9B1C-42C3-A299-253C0A7A27F1}</a:tableStyleId>
              </a:tblPr>
              <a:tblGrid>
                <a:gridCol w="2810450"/>
                <a:gridCol w="306300"/>
                <a:gridCol w="2014675"/>
                <a:gridCol w="278675"/>
                <a:gridCol w="270775"/>
                <a:gridCol w="1923100"/>
                <a:gridCol w="265250"/>
                <a:gridCol w="284200"/>
                <a:gridCol w="1910050"/>
                <a:gridCol w="264875"/>
              </a:tblGrid>
              <a:tr h="41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</a:tr>
              <a:tr h="30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hMerge="1"/>
                <a:tc hMerge="1"/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hMerge="1"/>
                <a:tc hMerge="1"/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 hMerge="1"/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 hMerge="1"/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1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</a:tr>
              <a:tr h="142250"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sz="3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sz="3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sz="3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b="0" sz="3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b="0" sz="3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b="0" sz="3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b="0" sz="3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b="0" sz="3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b="0" sz="3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8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7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b="0" sz="1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b="0" sz="1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b="0" sz="1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b="0" sz="1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b="0" sz="1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r>
                        <a:t/>
                      </a:r>
                      <a:endParaRPr b="0" sz="1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6"/>
          <p:cNvSpPr txBox="1"/>
          <p:nvPr/>
        </p:nvSpPr>
        <p:spPr>
          <a:xfrm>
            <a:off x="796490" y="4996315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6"/>
          <p:cNvSpPr txBox="1"/>
          <p:nvPr/>
        </p:nvSpPr>
        <p:spPr>
          <a:xfrm>
            <a:off x="796490" y="5876359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6"/>
          <p:cNvSpPr txBox="1"/>
          <p:nvPr/>
        </p:nvSpPr>
        <p:spPr>
          <a:xfrm>
            <a:off x="796490" y="519976"/>
            <a:ext cx="235579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ALLPPT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Clean Text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for your 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7" name="Google Shape;887;p26"/>
          <p:cNvGrpSpPr/>
          <p:nvPr/>
        </p:nvGrpSpPr>
        <p:grpSpPr>
          <a:xfrm>
            <a:off x="796490" y="3112910"/>
            <a:ext cx="5925956" cy="1451903"/>
            <a:chOff x="4822352" y="1840632"/>
            <a:chExt cx="3422056" cy="1451903"/>
          </a:xfrm>
        </p:grpSpPr>
        <p:sp>
          <p:nvSpPr>
            <p:cNvPr id="888" name="Google Shape;888;p26"/>
            <p:cNvSpPr txBox="1"/>
            <p:nvPr/>
          </p:nvSpPr>
          <p:spPr>
            <a:xfrm>
              <a:off x="4822352" y="18406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889" name="Google Shape;889;p26"/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     </a:t>
              </a:r>
              <a:endParaRPr/>
            </a:p>
          </p:txBody>
        </p:sp>
      </p:grpSp>
      <p:sp>
        <p:nvSpPr>
          <p:cNvPr id="890" name="Google Shape;890;p26"/>
          <p:cNvSpPr txBox="1"/>
          <p:nvPr/>
        </p:nvSpPr>
        <p:spPr>
          <a:xfrm>
            <a:off x="9039719" y="381476"/>
            <a:ext cx="27054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27"/>
          <p:cNvGrpSpPr/>
          <p:nvPr/>
        </p:nvGrpSpPr>
        <p:grpSpPr>
          <a:xfrm rot="-5400000">
            <a:off x="4841615" y="3551956"/>
            <a:ext cx="2186827" cy="2023353"/>
            <a:chOff x="4513634" y="3278221"/>
            <a:chExt cx="2186827" cy="2023353"/>
          </a:xfrm>
        </p:grpSpPr>
        <p:sp>
          <p:nvSpPr>
            <p:cNvPr id="896" name="Google Shape;896;p27"/>
            <p:cNvSpPr/>
            <p:nvPr/>
          </p:nvSpPr>
          <p:spPr>
            <a:xfrm>
              <a:off x="4513634" y="3278221"/>
              <a:ext cx="2023353" cy="2023353"/>
            </a:xfrm>
            <a:prstGeom prst="blockArc">
              <a:avLst>
                <a:gd fmla="val 6003308" name="adj1"/>
                <a:gd fmla="val 20334467" name="adj2"/>
                <a:gd fmla="val 13930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7"/>
            <p:cNvSpPr/>
            <p:nvPr/>
          </p:nvSpPr>
          <p:spPr>
            <a:xfrm rot="-2700000">
              <a:off x="6031149" y="3620586"/>
              <a:ext cx="554476" cy="554476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27"/>
          <p:cNvGrpSpPr/>
          <p:nvPr/>
        </p:nvGrpSpPr>
        <p:grpSpPr>
          <a:xfrm rot="10800000">
            <a:off x="5633472" y="2941546"/>
            <a:ext cx="2186827" cy="2023353"/>
            <a:chOff x="4513634" y="3278221"/>
            <a:chExt cx="2186827" cy="2023353"/>
          </a:xfrm>
        </p:grpSpPr>
        <p:sp>
          <p:nvSpPr>
            <p:cNvPr id="899" name="Google Shape;899;p27"/>
            <p:cNvSpPr/>
            <p:nvPr/>
          </p:nvSpPr>
          <p:spPr>
            <a:xfrm>
              <a:off x="4513634" y="3278221"/>
              <a:ext cx="2023353" cy="2023353"/>
            </a:xfrm>
            <a:prstGeom prst="blockArc">
              <a:avLst>
                <a:gd fmla="val 6003308" name="adj1"/>
                <a:gd fmla="val 20334467" name="adj2"/>
                <a:gd fmla="val 13930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7"/>
            <p:cNvSpPr/>
            <p:nvPr/>
          </p:nvSpPr>
          <p:spPr>
            <a:xfrm rot="-2700000">
              <a:off x="6031149" y="3620586"/>
              <a:ext cx="554476" cy="554476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2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02" name="Google Shape;902;p27"/>
          <p:cNvGrpSpPr/>
          <p:nvPr/>
        </p:nvGrpSpPr>
        <p:grpSpPr>
          <a:xfrm rot="5400000">
            <a:off x="5034273" y="2172112"/>
            <a:ext cx="2186827" cy="2023353"/>
            <a:chOff x="4513634" y="3278221"/>
            <a:chExt cx="2186827" cy="2023353"/>
          </a:xfrm>
        </p:grpSpPr>
        <p:sp>
          <p:nvSpPr>
            <p:cNvPr id="903" name="Google Shape;903;p27"/>
            <p:cNvSpPr/>
            <p:nvPr/>
          </p:nvSpPr>
          <p:spPr>
            <a:xfrm>
              <a:off x="4513634" y="3278221"/>
              <a:ext cx="2023353" cy="2023353"/>
            </a:xfrm>
            <a:prstGeom prst="blockArc">
              <a:avLst>
                <a:gd fmla="val 6003308" name="adj1"/>
                <a:gd fmla="val 20334467" name="adj2"/>
                <a:gd fmla="val 13930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 rot="-2700000">
              <a:off x="6031149" y="3620586"/>
              <a:ext cx="554476" cy="55447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7"/>
          <p:cNvGrpSpPr/>
          <p:nvPr/>
        </p:nvGrpSpPr>
        <p:grpSpPr>
          <a:xfrm>
            <a:off x="4242376" y="2767052"/>
            <a:ext cx="2186867" cy="1965318"/>
            <a:chOff x="4038095" y="2728142"/>
            <a:chExt cx="2186867" cy="1965318"/>
          </a:xfrm>
        </p:grpSpPr>
        <p:sp>
          <p:nvSpPr>
            <p:cNvPr id="906" name="Google Shape;906;p27"/>
            <p:cNvSpPr/>
            <p:nvPr/>
          </p:nvSpPr>
          <p:spPr>
            <a:xfrm>
              <a:off x="4038095" y="2728142"/>
              <a:ext cx="1955614" cy="1965318"/>
            </a:xfrm>
            <a:custGeom>
              <a:rect b="b" l="l" r="r" t="t"/>
              <a:pathLst>
                <a:path extrusionOk="0" h="1965318" w="1955614">
                  <a:moveTo>
                    <a:pt x="1051094" y="746"/>
                  </a:moveTo>
                  <a:cubicBezTo>
                    <a:pt x="1449105" y="16064"/>
                    <a:pt x="1808395" y="265976"/>
                    <a:pt x="1955614" y="647660"/>
                  </a:cubicBezTo>
                  <a:lnTo>
                    <a:pt x="1692644" y="749090"/>
                  </a:lnTo>
                  <a:cubicBezTo>
                    <a:pt x="1571268" y="434409"/>
                    <a:pt x="1250072" y="243887"/>
                    <a:pt x="915724" y="288249"/>
                  </a:cubicBezTo>
                  <a:cubicBezTo>
                    <a:pt x="581376" y="332611"/>
                    <a:pt x="320977" y="600300"/>
                    <a:pt x="285861" y="935745"/>
                  </a:cubicBezTo>
                  <a:cubicBezTo>
                    <a:pt x="255135" y="1229260"/>
                    <a:pt x="403895" y="1507744"/>
                    <a:pt x="654540" y="1648242"/>
                  </a:cubicBezTo>
                  <a:lnTo>
                    <a:pt x="692599" y="1665491"/>
                  </a:lnTo>
                  <a:lnTo>
                    <a:pt x="692599" y="1912365"/>
                  </a:lnTo>
                  <a:lnTo>
                    <a:pt x="673836" y="1965318"/>
                  </a:lnTo>
                  <a:cubicBezTo>
                    <a:pt x="233149" y="1809171"/>
                    <a:pt x="-43140" y="1371390"/>
                    <a:pt x="5538" y="906399"/>
                  </a:cubicBezTo>
                  <a:cubicBezTo>
                    <a:pt x="54216" y="441407"/>
                    <a:pt x="415181" y="70338"/>
                    <a:pt x="878652" y="8844"/>
                  </a:cubicBezTo>
                  <a:cubicBezTo>
                    <a:pt x="936586" y="1157"/>
                    <a:pt x="994235" y="-1442"/>
                    <a:pt x="1051094" y="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 rot="-2700000">
              <a:off x="5555650" y="3070562"/>
              <a:ext cx="554476" cy="55447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27"/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909" name="Google Shape;909;p27"/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7"/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1" name="Google Shape;911;p27"/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912" name="Google Shape;912;p27"/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7"/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27"/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915" name="Google Shape;915;p27"/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7"/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" name="Google Shape;917;p27"/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918" name="Google Shape;918;p27"/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7"/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20" name="Google Shape;920;p27"/>
          <p:cNvCxnSpPr/>
          <p:nvPr/>
        </p:nvCxnSpPr>
        <p:spPr>
          <a:xfrm flipH="1" rot="10800000">
            <a:off x="7363406" y="1926743"/>
            <a:ext cx="1109400" cy="682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921" name="Google Shape;921;p27"/>
          <p:cNvCxnSpPr/>
          <p:nvPr/>
        </p:nvCxnSpPr>
        <p:spPr>
          <a:xfrm rot="10800000">
            <a:off x="7393720" y="5444900"/>
            <a:ext cx="1083000" cy="411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922" name="Google Shape;922;p27"/>
          <p:cNvCxnSpPr/>
          <p:nvPr/>
        </p:nvCxnSpPr>
        <p:spPr>
          <a:xfrm flipH="1" rot="10800000">
            <a:off x="2845273" y="4538004"/>
            <a:ext cx="1671600" cy="414300"/>
          </a:xfrm>
          <a:prstGeom prst="bentConnector3">
            <a:avLst>
              <a:gd fmla="val 556" name="adj1"/>
            </a:avLst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923" name="Google Shape;923;p27"/>
          <p:cNvCxnSpPr/>
          <p:nvPr/>
        </p:nvCxnSpPr>
        <p:spPr>
          <a:xfrm>
            <a:off x="3720911" y="1985190"/>
            <a:ext cx="1107600" cy="6210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2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29" name="Google Shape;929;p28"/>
          <p:cNvGrpSpPr/>
          <p:nvPr/>
        </p:nvGrpSpPr>
        <p:grpSpPr>
          <a:xfrm>
            <a:off x="2137003" y="1340340"/>
            <a:ext cx="7946247" cy="7946247"/>
            <a:chOff x="2223124" y="984542"/>
            <a:chExt cx="6838116" cy="6838116"/>
          </a:xfrm>
        </p:grpSpPr>
        <p:grpSp>
          <p:nvGrpSpPr>
            <p:cNvPr id="930" name="Google Shape;930;p28"/>
            <p:cNvGrpSpPr/>
            <p:nvPr/>
          </p:nvGrpSpPr>
          <p:grpSpPr>
            <a:xfrm>
              <a:off x="2223124" y="984542"/>
              <a:ext cx="6838116" cy="6838116"/>
              <a:chOff x="2223124" y="984542"/>
              <a:chExt cx="6838116" cy="6838116"/>
            </a:xfrm>
          </p:grpSpPr>
          <p:sp>
            <p:nvSpPr>
              <p:cNvPr id="931" name="Google Shape;931;p28"/>
              <p:cNvSpPr/>
              <p:nvPr/>
            </p:nvSpPr>
            <p:spPr>
              <a:xfrm rot="5653466">
                <a:off x="4483470" y="3244888"/>
                <a:ext cx="2317421" cy="2317421"/>
              </a:xfrm>
              <a:prstGeom prst="pie">
                <a:avLst>
                  <a:gd fmla="val 13751092" name="adj1"/>
                  <a:gd fmla="val 16200000" name="adj2"/>
                </a:avLst>
              </a:prstGeom>
              <a:solidFill>
                <a:srgbClr val="A7581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 rot="3431289">
                <a:off x="4135858" y="2897276"/>
                <a:ext cx="3012648" cy="3012648"/>
              </a:xfrm>
              <a:prstGeom prst="pie">
                <a:avLst>
                  <a:gd fmla="val 13751092" name="adj1"/>
                  <a:gd fmla="val 16200000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 rot="994677">
                <a:off x="3798092" y="2563721"/>
                <a:ext cx="3707874" cy="3707874"/>
              </a:xfrm>
              <a:prstGeom prst="pie">
                <a:avLst>
                  <a:gd fmla="val 13751092" name="adj1"/>
                  <a:gd fmla="val 1620000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 rot="-1381967">
                <a:off x="3450479" y="2216107"/>
                <a:ext cx="4403101" cy="4403101"/>
              </a:xfrm>
              <a:prstGeom prst="pie">
                <a:avLst>
                  <a:gd fmla="val 13751092" name="adj1"/>
                  <a:gd fmla="val 16200000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 rot="-3809120">
                <a:off x="3093018" y="1854436"/>
                <a:ext cx="5098327" cy="5098327"/>
              </a:xfrm>
              <a:prstGeom prst="pie">
                <a:avLst>
                  <a:gd fmla="val 13751092" name="adj1"/>
                  <a:gd fmla="val 1620000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6" name="Google Shape;936;p28"/>
            <p:cNvSpPr/>
            <p:nvPr/>
          </p:nvSpPr>
          <p:spPr>
            <a:xfrm rot="-6300000">
              <a:off x="5053556" y="3814974"/>
              <a:ext cx="1177250" cy="117725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C50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7" name="Google Shape;937;p28"/>
          <p:cNvSpPr/>
          <p:nvPr/>
        </p:nvSpPr>
        <p:spPr>
          <a:xfrm flipH="1">
            <a:off x="3839110" y="4908343"/>
            <a:ext cx="491091" cy="405120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8"/>
          <p:cNvSpPr/>
          <p:nvPr/>
        </p:nvSpPr>
        <p:spPr>
          <a:xfrm>
            <a:off x="6942232" y="4979296"/>
            <a:ext cx="274804" cy="201388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8"/>
          <p:cNvSpPr/>
          <p:nvPr/>
        </p:nvSpPr>
        <p:spPr>
          <a:xfrm>
            <a:off x="6715581" y="4140426"/>
            <a:ext cx="335295" cy="335295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8"/>
          <p:cNvSpPr/>
          <p:nvPr/>
        </p:nvSpPr>
        <p:spPr>
          <a:xfrm>
            <a:off x="4668115" y="3811694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8"/>
          <p:cNvSpPr/>
          <p:nvPr/>
        </p:nvSpPr>
        <p:spPr>
          <a:xfrm>
            <a:off x="5932096" y="3488870"/>
            <a:ext cx="199125" cy="434146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2" name="Google Shape;942;p28"/>
          <p:cNvGrpSpPr/>
          <p:nvPr/>
        </p:nvGrpSpPr>
        <p:grpSpPr>
          <a:xfrm>
            <a:off x="5778230" y="4891216"/>
            <a:ext cx="690664" cy="920830"/>
            <a:chOff x="512901" y="231999"/>
            <a:chExt cx="1216188" cy="1621485"/>
          </a:xfrm>
        </p:grpSpPr>
        <p:sp>
          <p:nvSpPr>
            <p:cNvPr id="943" name="Google Shape;943;p28"/>
            <p:cNvSpPr/>
            <p:nvPr/>
          </p:nvSpPr>
          <p:spPr>
            <a:xfrm>
              <a:off x="562512" y="514175"/>
              <a:ext cx="1166577" cy="1125987"/>
            </a:xfrm>
            <a:custGeom>
              <a:rect b="b" l="l" r="r" t="t"/>
              <a:pathLst>
                <a:path extrusionOk="0" h="1125987" w="116657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512901" y="1090098"/>
              <a:ext cx="437466" cy="644925"/>
            </a:xfrm>
            <a:custGeom>
              <a:rect b="b" l="l" r="r" t="t"/>
              <a:pathLst>
                <a:path extrusionOk="0" h="644924" w="437466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1092866" y="231999"/>
              <a:ext cx="257068" cy="257068"/>
            </a:xfrm>
            <a:custGeom>
              <a:rect b="b" l="l" r="r" t="t"/>
              <a:pathLst>
                <a:path extrusionOk="0" h="257067" w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726946" y="1676326"/>
              <a:ext cx="793754" cy="63139"/>
            </a:xfrm>
            <a:custGeom>
              <a:rect b="b" l="l" r="r" t="t"/>
              <a:pathLst>
                <a:path extrusionOk="0" h="63139" w="793753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1304232" y="1755618"/>
              <a:ext cx="96213" cy="96213"/>
            </a:xfrm>
            <a:custGeom>
              <a:rect b="b" l="l" r="r" t="t"/>
              <a:pathLst>
                <a:path extrusionOk="0" h="96212" w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849177" y="1757271"/>
              <a:ext cx="96213" cy="96213"/>
            </a:xfrm>
            <a:custGeom>
              <a:rect b="b" l="l" r="r" t="t"/>
              <a:pathLst>
                <a:path extrusionOk="0" h="96212" w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28"/>
          <p:cNvGrpSpPr/>
          <p:nvPr/>
        </p:nvGrpSpPr>
        <p:grpSpPr>
          <a:xfrm>
            <a:off x="8352834" y="3530453"/>
            <a:ext cx="2827389" cy="918329"/>
            <a:chOff x="6457218" y="1772816"/>
            <a:chExt cx="2291246" cy="918329"/>
          </a:xfrm>
        </p:grpSpPr>
        <p:sp>
          <p:nvSpPr>
            <p:cNvPr id="950" name="Google Shape;950;p28"/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8"/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28"/>
          <p:cNvGrpSpPr/>
          <p:nvPr/>
        </p:nvGrpSpPr>
        <p:grpSpPr>
          <a:xfrm>
            <a:off x="8814069" y="5042621"/>
            <a:ext cx="2827389" cy="918329"/>
            <a:chOff x="6889266" y="3284984"/>
            <a:chExt cx="1998238" cy="918329"/>
          </a:xfrm>
        </p:grpSpPr>
        <p:sp>
          <p:nvSpPr>
            <p:cNvPr id="953" name="Google Shape;953;p28"/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8"/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28"/>
          <p:cNvGrpSpPr/>
          <p:nvPr/>
        </p:nvGrpSpPr>
        <p:grpSpPr>
          <a:xfrm>
            <a:off x="1577853" y="1886136"/>
            <a:ext cx="2704938" cy="918329"/>
            <a:chOff x="537358" y="1749941"/>
            <a:chExt cx="2221432" cy="918329"/>
          </a:xfrm>
        </p:grpSpPr>
        <p:sp>
          <p:nvSpPr>
            <p:cNvPr id="956" name="Google Shape;956;p28"/>
            <p:cNvSpPr txBox="1"/>
            <p:nvPr/>
          </p:nvSpPr>
          <p:spPr>
            <a:xfrm>
              <a:off x="537358" y="1749941"/>
              <a:ext cx="22214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8"/>
            <p:cNvSpPr txBox="1"/>
            <p:nvPr/>
          </p:nvSpPr>
          <p:spPr>
            <a:xfrm>
              <a:off x="537358" y="2021939"/>
              <a:ext cx="22214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28"/>
          <p:cNvGrpSpPr/>
          <p:nvPr/>
        </p:nvGrpSpPr>
        <p:grpSpPr>
          <a:xfrm>
            <a:off x="447472" y="3421179"/>
            <a:ext cx="2578430" cy="918329"/>
            <a:chOff x="312557" y="3314387"/>
            <a:chExt cx="1942177" cy="918329"/>
          </a:xfrm>
        </p:grpSpPr>
        <p:sp>
          <p:nvSpPr>
            <p:cNvPr id="959" name="Google Shape;959;p28"/>
            <p:cNvSpPr txBox="1"/>
            <p:nvPr/>
          </p:nvSpPr>
          <p:spPr>
            <a:xfrm>
              <a:off x="312558" y="3314387"/>
              <a:ext cx="19421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8"/>
            <p:cNvSpPr txBox="1"/>
            <p:nvPr/>
          </p:nvSpPr>
          <p:spPr>
            <a:xfrm>
              <a:off x="312557" y="3586385"/>
              <a:ext cx="19421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1" name="Google Shape;961;p28"/>
          <p:cNvGrpSpPr/>
          <p:nvPr/>
        </p:nvGrpSpPr>
        <p:grpSpPr>
          <a:xfrm>
            <a:off x="603115" y="5263223"/>
            <a:ext cx="2422787" cy="918329"/>
            <a:chOff x="251520" y="4998238"/>
            <a:chExt cx="2291246" cy="918329"/>
          </a:xfrm>
        </p:grpSpPr>
        <p:sp>
          <p:nvSpPr>
            <p:cNvPr id="962" name="Google Shape;962;p28"/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8"/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4" name="Google Shape;964;p28"/>
          <p:cNvSpPr/>
          <p:nvPr/>
        </p:nvSpPr>
        <p:spPr>
          <a:xfrm>
            <a:off x="7358392" y="3651606"/>
            <a:ext cx="944880" cy="350520"/>
          </a:xfrm>
          <a:custGeom>
            <a:rect b="b" l="l" r="r" t="t"/>
            <a:pathLst>
              <a:path extrusionOk="0" h="350520" w="94488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8"/>
          <p:cNvSpPr/>
          <p:nvPr/>
        </p:nvSpPr>
        <p:spPr>
          <a:xfrm flipH="1">
            <a:off x="4282790" y="2030164"/>
            <a:ext cx="944880" cy="350520"/>
          </a:xfrm>
          <a:custGeom>
            <a:rect b="b" l="l" r="r" t="t"/>
            <a:pathLst>
              <a:path extrusionOk="0" h="350520" w="94488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Google Shape;966;p28"/>
          <p:cNvCxnSpPr>
            <a:endCxn id="953" idx="1"/>
          </p:cNvCxnSpPr>
          <p:nvPr/>
        </p:nvCxnSpPr>
        <p:spPr>
          <a:xfrm>
            <a:off x="8232069" y="5190510"/>
            <a:ext cx="582000" cy="6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67" name="Google Shape;967;p28"/>
          <p:cNvSpPr/>
          <p:nvPr/>
        </p:nvSpPr>
        <p:spPr>
          <a:xfrm flipH="1">
            <a:off x="2325767" y="5038173"/>
            <a:ext cx="684582" cy="191888"/>
          </a:xfrm>
          <a:custGeom>
            <a:rect b="b" l="l" r="r" t="t"/>
            <a:pathLst>
              <a:path extrusionOk="0" h="137160" w="6705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8" name="Google Shape;968;p28"/>
          <p:cNvCxnSpPr/>
          <p:nvPr/>
        </p:nvCxnSpPr>
        <p:spPr>
          <a:xfrm flipH="1">
            <a:off x="3181545" y="3569207"/>
            <a:ext cx="528938" cy="5861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69" name="Google Shape;969;p28"/>
          <p:cNvSpPr txBox="1"/>
          <p:nvPr/>
        </p:nvSpPr>
        <p:spPr>
          <a:xfrm>
            <a:off x="8116631" y="1653559"/>
            <a:ext cx="3396372" cy="1292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9"/>
          <p:cNvSpPr/>
          <p:nvPr/>
        </p:nvSpPr>
        <p:spPr>
          <a:xfrm>
            <a:off x="5635481" y="2420367"/>
            <a:ext cx="2017267" cy="2017267"/>
          </a:xfrm>
          <a:custGeom>
            <a:rect b="b" l="l" r="r" t="t"/>
            <a:pathLst>
              <a:path extrusionOk="0" h="2017267" w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9"/>
          <p:cNvSpPr txBox="1"/>
          <p:nvPr/>
        </p:nvSpPr>
        <p:spPr>
          <a:xfrm>
            <a:off x="975688" y="652712"/>
            <a:ext cx="378114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ALLPPT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</a:t>
            </a: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9"/>
          <p:cNvSpPr/>
          <p:nvPr/>
        </p:nvSpPr>
        <p:spPr>
          <a:xfrm>
            <a:off x="965583" y="2643770"/>
            <a:ext cx="587357" cy="543223"/>
          </a:xfrm>
          <a:custGeom>
            <a:rect b="b" l="l" r="r" t="t"/>
            <a:pathLst>
              <a:path extrusionOk="0" h="261194" w="282415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9"/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9"/>
          <p:cNvSpPr/>
          <p:nvPr/>
        </p:nvSpPr>
        <p:spPr>
          <a:xfrm rot="10800000">
            <a:off x="4773694" y="5739886"/>
            <a:ext cx="587357" cy="543223"/>
          </a:xfrm>
          <a:custGeom>
            <a:rect b="b" l="l" r="r" t="t"/>
            <a:pathLst>
              <a:path extrusionOk="0" h="261194" w="282415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9"/>
          <p:cNvGrpSpPr/>
          <p:nvPr/>
        </p:nvGrpSpPr>
        <p:grpSpPr>
          <a:xfrm>
            <a:off x="6215271" y="2813838"/>
            <a:ext cx="922798" cy="1230323"/>
            <a:chOff x="512901" y="231999"/>
            <a:chExt cx="1216188" cy="1621485"/>
          </a:xfrm>
        </p:grpSpPr>
        <p:sp>
          <p:nvSpPr>
            <p:cNvPr id="980" name="Google Shape;980;p29"/>
            <p:cNvSpPr/>
            <p:nvPr/>
          </p:nvSpPr>
          <p:spPr>
            <a:xfrm>
              <a:off x="562512" y="514175"/>
              <a:ext cx="1166577" cy="1125987"/>
            </a:xfrm>
            <a:custGeom>
              <a:rect b="b" l="l" r="r" t="t"/>
              <a:pathLst>
                <a:path extrusionOk="0" h="1125987" w="116657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512901" y="1090098"/>
              <a:ext cx="437466" cy="644925"/>
            </a:xfrm>
            <a:custGeom>
              <a:rect b="b" l="l" r="r" t="t"/>
              <a:pathLst>
                <a:path extrusionOk="0" h="644924" w="437466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1092866" y="231999"/>
              <a:ext cx="257068" cy="257068"/>
            </a:xfrm>
            <a:custGeom>
              <a:rect b="b" l="l" r="r" t="t"/>
              <a:pathLst>
                <a:path extrusionOk="0" h="257067" w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726946" y="1676326"/>
              <a:ext cx="793754" cy="63139"/>
            </a:xfrm>
            <a:custGeom>
              <a:rect b="b" l="l" r="r" t="t"/>
              <a:pathLst>
                <a:path extrusionOk="0" h="63139" w="793753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1304232" y="1755618"/>
              <a:ext cx="96213" cy="96213"/>
            </a:xfrm>
            <a:custGeom>
              <a:rect b="b" l="l" r="r" t="t"/>
              <a:pathLst>
                <a:path extrusionOk="0" h="96212" w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849177" y="1757271"/>
              <a:ext cx="96213" cy="96213"/>
            </a:xfrm>
            <a:custGeom>
              <a:rect b="b" l="l" r="r" t="t"/>
              <a:pathLst>
                <a:path extrusionOk="0" h="96212" w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6" name="Google Shape;986;p29"/>
          <p:cNvSpPr/>
          <p:nvPr>
            <p:ph idx="4" type="pic"/>
          </p:nvPr>
        </p:nvSpPr>
        <p:spPr>
          <a:xfrm>
            <a:off x="8154452" y="1534464"/>
            <a:ext cx="3789072" cy="37890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87" name="Google Shape;987;p29"/>
          <p:cNvSpPr/>
          <p:nvPr>
            <p:ph idx="2" type="pic"/>
          </p:nvPr>
        </p:nvSpPr>
        <p:spPr>
          <a:xfrm>
            <a:off x="5973554" y="3663948"/>
            <a:ext cx="3789071" cy="31940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88" name="Google Shape;988;p29"/>
          <p:cNvSpPr/>
          <p:nvPr>
            <p:ph idx="3" type="pic"/>
          </p:nvPr>
        </p:nvSpPr>
        <p:spPr>
          <a:xfrm>
            <a:off x="5973553" y="0"/>
            <a:ext cx="3789071" cy="31936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/>
          <p:nvPr/>
        </p:nvSpPr>
        <p:spPr>
          <a:xfrm>
            <a:off x="3543300" y="-9526"/>
            <a:ext cx="8648700" cy="6867525"/>
          </a:xfrm>
          <a:custGeom>
            <a:rect b="b" l="l" r="r" t="t"/>
            <a:pathLst>
              <a:path extrusionOk="0" h="6867525" w="9250379">
                <a:moveTo>
                  <a:pt x="3543375" y="0"/>
                </a:moveTo>
                <a:lnTo>
                  <a:pt x="9250379" y="9525"/>
                </a:lnTo>
                <a:lnTo>
                  <a:pt x="9250379" y="6867525"/>
                </a:lnTo>
                <a:lnTo>
                  <a:pt x="0" y="6867525"/>
                </a:lnTo>
                <a:lnTo>
                  <a:pt x="3543375" y="0"/>
                </a:lnTo>
                <a:close/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>
            <a:off x="8983049" y="744528"/>
            <a:ext cx="2656501" cy="1134555"/>
            <a:chOff x="6870336" y="1893876"/>
            <a:chExt cx="4661840" cy="1134555"/>
          </a:xfrm>
        </p:grpSpPr>
        <p:sp>
          <p:nvSpPr>
            <p:cNvPr id="82" name="Google Shape;82;p3"/>
            <p:cNvSpPr txBox="1"/>
            <p:nvPr/>
          </p:nvSpPr>
          <p:spPr>
            <a:xfrm>
              <a:off x="6870336" y="2382100"/>
              <a:ext cx="4661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 txBox="1"/>
            <p:nvPr/>
          </p:nvSpPr>
          <p:spPr>
            <a:xfrm>
              <a:off x="6870336" y="1893876"/>
              <a:ext cx="4661840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"/>
          <p:cNvSpPr txBox="1"/>
          <p:nvPr/>
        </p:nvSpPr>
        <p:spPr>
          <a:xfrm>
            <a:off x="7953373" y="896307"/>
            <a:ext cx="9811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>
            <a:off x="8983049" y="2200234"/>
            <a:ext cx="2656501" cy="1134555"/>
            <a:chOff x="6870336" y="3032868"/>
            <a:chExt cx="4661840" cy="1134555"/>
          </a:xfrm>
        </p:grpSpPr>
        <p:sp>
          <p:nvSpPr>
            <p:cNvPr id="86" name="Google Shape;86;p3"/>
            <p:cNvSpPr txBox="1"/>
            <p:nvPr/>
          </p:nvSpPr>
          <p:spPr>
            <a:xfrm>
              <a:off x="6870336" y="3521092"/>
              <a:ext cx="4661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6870336" y="3032868"/>
              <a:ext cx="4661840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3"/>
          <p:cNvSpPr txBox="1"/>
          <p:nvPr/>
        </p:nvSpPr>
        <p:spPr>
          <a:xfrm>
            <a:off x="7953373" y="2352013"/>
            <a:ext cx="9811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3"/>
          <p:cNvGrpSpPr/>
          <p:nvPr/>
        </p:nvGrpSpPr>
        <p:grpSpPr>
          <a:xfrm>
            <a:off x="8983049" y="3655940"/>
            <a:ext cx="2656501" cy="1134555"/>
            <a:chOff x="6870336" y="4171860"/>
            <a:chExt cx="4661840" cy="1134555"/>
          </a:xfrm>
        </p:grpSpPr>
        <p:sp>
          <p:nvSpPr>
            <p:cNvPr id="90" name="Google Shape;90;p3"/>
            <p:cNvSpPr txBox="1"/>
            <p:nvPr/>
          </p:nvSpPr>
          <p:spPr>
            <a:xfrm>
              <a:off x="6870336" y="4660084"/>
              <a:ext cx="4661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 txBox="1"/>
            <p:nvPr/>
          </p:nvSpPr>
          <p:spPr>
            <a:xfrm>
              <a:off x="6870336" y="4171860"/>
              <a:ext cx="4661840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"/>
          <p:cNvSpPr txBox="1"/>
          <p:nvPr/>
        </p:nvSpPr>
        <p:spPr>
          <a:xfrm>
            <a:off x="7953373" y="3807719"/>
            <a:ext cx="9811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3"/>
          <p:cNvGrpSpPr/>
          <p:nvPr/>
        </p:nvGrpSpPr>
        <p:grpSpPr>
          <a:xfrm>
            <a:off x="8983049" y="5111646"/>
            <a:ext cx="2656501" cy="1134555"/>
            <a:chOff x="6870336" y="5310852"/>
            <a:chExt cx="4661840" cy="1134555"/>
          </a:xfrm>
        </p:grpSpPr>
        <p:sp>
          <p:nvSpPr>
            <p:cNvPr id="94" name="Google Shape;94;p3"/>
            <p:cNvSpPr txBox="1"/>
            <p:nvPr/>
          </p:nvSpPr>
          <p:spPr>
            <a:xfrm>
              <a:off x="6870336" y="5799076"/>
              <a:ext cx="46618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6870336" y="5310852"/>
              <a:ext cx="4661840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3"/>
          <p:cNvSpPr txBox="1"/>
          <p:nvPr/>
        </p:nvSpPr>
        <p:spPr>
          <a:xfrm>
            <a:off x="7953373" y="5263425"/>
            <a:ext cx="9811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3295650" y="-9526"/>
            <a:ext cx="3486150" cy="6858000"/>
          </a:xfrm>
          <a:prstGeom prst="parallelogram">
            <a:avLst>
              <a:gd fmla="val 96410" name="adj"/>
            </a:avLst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3863332" y="4801760"/>
            <a:ext cx="37433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Inforgrahic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3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994" name="Google Shape;994;p30"/>
          <p:cNvGraphicFramePr/>
          <p:nvPr/>
        </p:nvGraphicFramePr>
        <p:xfrm>
          <a:off x="6462937" y="1733233"/>
          <a:ext cx="4455537" cy="2559865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995" name="Google Shape;995;p30"/>
          <p:cNvGraphicFramePr/>
          <p:nvPr/>
        </p:nvGraphicFramePr>
        <p:xfrm>
          <a:off x="1320334" y="1733233"/>
          <a:ext cx="4455537" cy="255986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996" name="Google Shape;996;p30"/>
          <p:cNvSpPr/>
          <p:nvPr/>
        </p:nvSpPr>
        <p:spPr>
          <a:xfrm flipH="1">
            <a:off x="6188837" y="4609103"/>
            <a:ext cx="1215499" cy="1562784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 txBox="1"/>
          <p:nvPr/>
        </p:nvSpPr>
        <p:spPr>
          <a:xfrm flipH="1">
            <a:off x="7859135" y="5511254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 txBox="1"/>
          <p:nvPr/>
        </p:nvSpPr>
        <p:spPr>
          <a:xfrm flipH="1">
            <a:off x="7562035" y="4584597"/>
            <a:ext cx="15303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 rot="10800000">
            <a:off x="4815639" y="4609103"/>
            <a:ext cx="1215499" cy="1562784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 txBox="1"/>
          <p:nvPr/>
        </p:nvSpPr>
        <p:spPr>
          <a:xfrm>
            <a:off x="3424736" y="4769419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18%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 txBox="1"/>
          <p:nvPr/>
        </p:nvSpPr>
        <p:spPr>
          <a:xfrm>
            <a:off x="3127636" y="5880741"/>
            <a:ext cx="15303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 txBox="1"/>
          <p:nvPr/>
        </p:nvSpPr>
        <p:spPr>
          <a:xfrm flipH="1">
            <a:off x="2112952" y="4427369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18%</a:t>
            </a:r>
            <a:endParaRPr/>
          </a:p>
        </p:txBody>
      </p:sp>
      <p:sp>
        <p:nvSpPr>
          <p:cNvPr id="1003" name="Google Shape;1003;p30"/>
          <p:cNvSpPr txBox="1"/>
          <p:nvPr/>
        </p:nvSpPr>
        <p:spPr>
          <a:xfrm flipH="1">
            <a:off x="579352" y="4488924"/>
            <a:ext cx="1533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A 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 txBox="1"/>
          <p:nvPr/>
        </p:nvSpPr>
        <p:spPr>
          <a:xfrm flipH="1">
            <a:off x="579352" y="4877808"/>
            <a:ext cx="24480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  <a:endParaRPr/>
          </a:p>
        </p:txBody>
      </p:sp>
      <p:sp>
        <p:nvSpPr>
          <p:cNvPr id="1005" name="Google Shape;1005;p30"/>
          <p:cNvSpPr txBox="1"/>
          <p:nvPr/>
        </p:nvSpPr>
        <p:spPr>
          <a:xfrm>
            <a:off x="9164375" y="4427369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/>
          </a:p>
        </p:txBody>
      </p:sp>
      <p:sp>
        <p:nvSpPr>
          <p:cNvPr id="1006" name="Google Shape;1006;p30"/>
          <p:cNvSpPr txBox="1"/>
          <p:nvPr/>
        </p:nvSpPr>
        <p:spPr>
          <a:xfrm>
            <a:off x="10078775" y="4488924"/>
            <a:ext cx="15338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B 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 txBox="1"/>
          <p:nvPr/>
        </p:nvSpPr>
        <p:spPr>
          <a:xfrm>
            <a:off x="9164375" y="4877808"/>
            <a:ext cx="244827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013" name="Google Shape;1013;p31"/>
          <p:cNvGrpSpPr/>
          <p:nvPr/>
        </p:nvGrpSpPr>
        <p:grpSpPr>
          <a:xfrm>
            <a:off x="3290580" y="1157452"/>
            <a:ext cx="5601604" cy="5601604"/>
            <a:chOff x="1634692" y="908720"/>
            <a:chExt cx="5601604" cy="5601604"/>
          </a:xfrm>
        </p:grpSpPr>
        <p:grpSp>
          <p:nvGrpSpPr>
            <p:cNvPr id="1014" name="Google Shape;1014;p31"/>
            <p:cNvGrpSpPr/>
            <p:nvPr/>
          </p:nvGrpSpPr>
          <p:grpSpPr>
            <a:xfrm>
              <a:off x="1634692" y="908720"/>
              <a:ext cx="5601604" cy="5601604"/>
              <a:chOff x="1634692" y="908720"/>
              <a:chExt cx="5601604" cy="5601604"/>
            </a:xfrm>
          </p:grpSpPr>
          <p:sp>
            <p:nvSpPr>
              <p:cNvPr id="1015" name="Google Shape;1015;p31"/>
              <p:cNvSpPr/>
              <p:nvPr/>
            </p:nvSpPr>
            <p:spPr>
              <a:xfrm>
                <a:off x="2779310" y="2053338"/>
                <a:ext cx="3312368" cy="3312368"/>
              </a:xfrm>
              <a:prstGeom prst="ellipse">
                <a:avLst/>
              </a:prstGeom>
              <a:noFill/>
              <a:ln cap="flat" cmpd="sng" w="12700">
                <a:solidFill>
                  <a:srgbClr val="7F7F7F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6" name="Google Shape;1016;p31"/>
              <p:cNvGrpSpPr/>
              <p:nvPr/>
            </p:nvGrpSpPr>
            <p:grpSpPr>
              <a:xfrm>
                <a:off x="1634692" y="908720"/>
                <a:ext cx="5601604" cy="5601604"/>
                <a:chOff x="1634692" y="908720"/>
                <a:chExt cx="5601604" cy="5601604"/>
              </a:xfrm>
            </p:grpSpPr>
            <p:grpSp>
              <p:nvGrpSpPr>
                <p:cNvPr id="1017" name="Google Shape;1017;p31"/>
                <p:cNvGrpSpPr/>
                <p:nvPr/>
              </p:nvGrpSpPr>
              <p:grpSpPr>
                <a:xfrm rot="2700000">
                  <a:off x="2455028" y="1729056"/>
                  <a:ext cx="3960932" cy="3960932"/>
                  <a:chOff x="1807830" y="1844332"/>
                  <a:chExt cx="3960932" cy="3960932"/>
                </a:xfrm>
              </p:grpSpPr>
              <p:grpSp>
                <p:nvGrpSpPr>
                  <p:cNvPr id="1018" name="Google Shape;1018;p31"/>
                  <p:cNvGrpSpPr/>
                  <p:nvPr/>
                </p:nvGrpSpPr>
                <p:grpSpPr>
                  <a:xfrm>
                    <a:off x="3356247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1019" name="Google Shape;1019;p31"/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rect b="b" l="l" r="r" t="t"/>
                      <a:pathLst>
                        <a:path extrusionOk="0" h="1692188" w="864096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alpha val="84705"/>
                      </a:scheme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0" name="Google Shape;1020;p31"/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rect b="b" l="l" r="r" t="t"/>
                      <a:pathLst>
                        <a:path extrusionOk="0" h="1692188" w="864096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alpha val="84705"/>
                      </a:scheme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21" name="Google Shape;1021;p31"/>
                  <p:cNvGrpSpPr/>
                  <p:nvPr/>
                </p:nvGrpSpPr>
                <p:grpSpPr>
                  <a:xfrm rot="-5400000">
                    <a:off x="3356248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1022" name="Google Shape;1022;p31"/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rect b="b" l="l" r="r" t="t"/>
                      <a:pathLst>
                        <a:path extrusionOk="0" h="1692188" w="864096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alpha val="82745"/>
                      </a:scheme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3" name="Google Shape;1023;p31"/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rect b="b" l="l" r="r" t="t"/>
                      <a:pathLst>
                        <a:path extrusionOk="0" h="1692188" w="864096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alpha val="84705"/>
                      </a:scheme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024" name="Google Shape;1024;p31"/>
                <p:cNvSpPr/>
                <p:nvPr/>
              </p:nvSpPr>
              <p:spPr>
                <a:xfrm>
                  <a:off x="4003446" y="3277474"/>
                  <a:ext cx="864096" cy="86409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25" name="Google Shape;1025;p31"/>
            <p:cNvSpPr/>
            <p:nvPr/>
          </p:nvSpPr>
          <p:spPr>
            <a:xfrm>
              <a:off x="3607402" y="1914838"/>
              <a:ext cx="1656185" cy="57805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3F3F3F"/>
                  </a:solidFill>
                  <a:latin typeface="Arial"/>
                </a:rPr>
                <a:t>Add Contents Here</a:t>
              </a:r>
            </a:p>
          </p:txBody>
        </p:sp>
        <p:sp>
          <p:nvSpPr>
            <p:cNvPr id="1026" name="Google Shape;1026;p31"/>
            <p:cNvSpPr/>
            <p:nvPr/>
          </p:nvSpPr>
          <p:spPr>
            <a:xfrm rot="5400000">
              <a:off x="5111062" y="3420493"/>
              <a:ext cx="1656185" cy="57805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3F3F3F"/>
                  </a:solidFill>
                  <a:latin typeface="Arial"/>
                </a:rPr>
                <a:t>Add Contents Here</a:t>
              </a:r>
            </a:p>
          </p:txBody>
        </p:sp>
        <p:sp>
          <p:nvSpPr>
            <p:cNvPr id="1027" name="Google Shape;1027;p31"/>
            <p:cNvSpPr/>
            <p:nvPr/>
          </p:nvSpPr>
          <p:spPr>
            <a:xfrm rot="10800000">
              <a:off x="3607401" y="4923412"/>
              <a:ext cx="1656185" cy="57805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3F3F3F"/>
                  </a:solidFill>
                  <a:latin typeface="Arial"/>
                </a:rPr>
                <a:t>Add Contents Here</a:t>
              </a:r>
            </a:p>
          </p:txBody>
        </p:sp>
        <p:sp>
          <p:nvSpPr>
            <p:cNvPr id="1028" name="Google Shape;1028;p31"/>
            <p:cNvSpPr/>
            <p:nvPr/>
          </p:nvSpPr>
          <p:spPr>
            <a:xfrm rot="-5400000">
              <a:off x="2113360" y="3420494"/>
              <a:ext cx="1656185" cy="57805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3F3F3F"/>
                  </a:solidFill>
                  <a:latin typeface="Arial"/>
                </a:rPr>
                <a:t>Add Contents Here</a:t>
              </a:r>
            </a:p>
          </p:txBody>
        </p:sp>
        <p:sp>
          <p:nvSpPr>
            <p:cNvPr id="1029" name="Google Shape;1029;p31"/>
            <p:cNvSpPr txBox="1"/>
            <p:nvPr/>
          </p:nvSpPr>
          <p:spPr>
            <a:xfrm rot="-2700000">
              <a:off x="4532619" y="2735592"/>
              <a:ext cx="14056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1"/>
            <p:cNvSpPr txBox="1"/>
            <p:nvPr/>
          </p:nvSpPr>
          <p:spPr>
            <a:xfrm rot="2700000">
              <a:off x="2904581" y="2729556"/>
              <a:ext cx="14056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1"/>
            <p:cNvSpPr txBox="1"/>
            <p:nvPr/>
          </p:nvSpPr>
          <p:spPr>
            <a:xfrm rot="-2700000">
              <a:off x="2931218" y="4359074"/>
              <a:ext cx="14056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1"/>
            <p:cNvSpPr txBox="1"/>
            <p:nvPr/>
          </p:nvSpPr>
          <p:spPr>
            <a:xfrm rot="2700000">
              <a:off x="4548586" y="4336636"/>
              <a:ext cx="14056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3" name="Google Shape;1033;p31"/>
          <p:cNvGrpSpPr/>
          <p:nvPr/>
        </p:nvGrpSpPr>
        <p:grpSpPr>
          <a:xfrm>
            <a:off x="7940171" y="1796286"/>
            <a:ext cx="3410703" cy="853045"/>
            <a:chOff x="6372201" y="2011203"/>
            <a:chExt cx="2232249" cy="853045"/>
          </a:xfrm>
        </p:grpSpPr>
        <p:sp>
          <p:nvSpPr>
            <p:cNvPr id="1034" name="Google Shape;1034;p31"/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1"/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31"/>
          <p:cNvGrpSpPr/>
          <p:nvPr/>
        </p:nvGrpSpPr>
        <p:grpSpPr>
          <a:xfrm>
            <a:off x="7940171" y="5218394"/>
            <a:ext cx="3410703" cy="853045"/>
            <a:chOff x="6372201" y="2011203"/>
            <a:chExt cx="2232249" cy="853045"/>
          </a:xfrm>
        </p:grpSpPr>
        <p:sp>
          <p:nvSpPr>
            <p:cNvPr id="1037" name="Google Shape;1037;p31"/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1"/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9" name="Google Shape;1039;p31"/>
          <p:cNvGrpSpPr/>
          <p:nvPr/>
        </p:nvGrpSpPr>
        <p:grpSpPr>
          <a:xfrm>
            <a:off x="883718" y="1796286"/>
            <a:ext cx="3410703" cy="853045"/>
            <a:chOff x="6372201" y="2011203"/>
            <a:chExt cx="2232249" cy="853045"/>
          </a:xfrm>
        </p:grpSpPr>
        <p:sp>
          <p:nvSpPr>
            <p:cNvPr id="1040" name="Google Shape;1040;p31"/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1"/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p31"/>
          <p:cNvGrpSpPr/>
          <p:nvPr/>
        </p:nvGrpSpPr>
        <p:grpSpPr>
          <a:xfrm>
            <a:off x="883718" y="5218394"/>
            <a:ext cx="3410703" cy="853045"/>
            <a:chOff x="6372201" y="2011203"/>
            <a:chExt cx="2232249" cy="853045"/>
          </a:xfrm>
        </p:grpSpPr>
        <p:sp>
          <p:nvSpPr>
            <p:cNvPr id="1043" name="Google Shape;1043;p31"/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1"/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5" name="Google Shape;1045;p31"/>
          <p:cNvSpPr/>
          <p:nvPr/>
        </p:nvSpPr>
        <p:spPr>
          <a:xfrm>
            <a:off x="5913303" y="3712662"/>
            <a:ext cx="377324" cy="482224"/>
          </a:xfrm>
          <a:custGeom>
            <a:rect b="b" l="l" r="r" t="t"/>
            <a:pathLst>
              <a:path extrusionOk="0" h="3948524" w="3089578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32"/>
          <p:cNvGrpSpPr/>
          <p:nvPr/>
        </p:nvGrpSpPr>
        <p:grpSpPr>
          <a:xfrm>
            <a:off x="6476586" y="1202635"/>
            <a:ext cx="5158408" cy="4452730"/>
            <a:chOff x="6476586" y="995570"/>
            <a:chExt cx="5158408" cy="4452730"/>
          </a:xfrm>
        </p:grpSpPr>
        <p:sp>
          <p:nvSpPr>
            <p:cNvPr id="1051" name="Google Shape;1051;p32"/>
            <p:cNvSpPr/>
            <p:nvPr/>
          </p:nvSpPr>
          <p:spPr>
            <a:xfrm>
              <a:off x="6476586" y="995570"/>
              <a:ext cx="5158408" cy="4452730"/>
            </a:xfrm>
            <a:prstGeom prst="roundRect">
              <a:avLst>
                <a:gd fmla="val 5903" name="adj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2"/>
            <p:cNvSpPr txBox="1"/>
            <p:nvPr/>
          </p:nvSpPr>
          <p:spPr>
            <a:xfrm>
              <a:off x="7199029" y="2759607"/>
              <a:ext cx="371352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 USU AGAM INTEGRE IMPEDIT.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2"/>
            <p:cNvSpPr txBox="1"/>
            <p:nvPr/>
          </p:nvSpPr>
          <p:spPr>
            <a:xfrm>
              <a:off x="7199029" y="1690003"/>
              <a:ext cx="3713524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DOLOR SIT AMET, 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2"/>
            <p:cNvSpPr txBox="1"/>
            <p:nvPr/>
          </p:nvSpPr>
          <p:spPr>
            <a:xfrm>
              <a:off x="6965261" y="3338542"/>
              <a:ext cx="418106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Get a modern PowerPoint  Presentation that is beautifully designed.</a:t>
              </a:r>
              <a:endParaRPr/>
            </a:p>
          </p:txBody>
        </p:sp>
      </p:grpSp>
      <p:sp>
        <p:nvSpPr>
          <p:cNvPr id="1055" name="Google Shape;1055;p32"/>
          <p:cNvSpPr txBox="1"/>
          <p:nvPr/>
        </p:nvSpPr>
        <p:spPr>
          <a:xfrm>
            <a:off x="547067" y="151694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32"/>
          <p:cNvSpPr txBox="1"/>
          <p:nvPr/>
        </p:nvSpPr>
        <p:spPr>
          <a:xfrm>
            <a:off x="547067" y="1031738"/>
            <a:ext cx="54692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62" name="Google Shape;1062;p33"/>
          <p:cNvSpPr/>
          <p:nvPr/>
        </p:nvSpPr>
        <p:spPr>
          <a:xfrm>
            <a:off x="5018798" y="2880072"/>
            <a:ext cx="2160000" cy="2160000"/>
          </a:xfrm>
          <a:prstGeom prst="blockArc">
            <a:avLst>
              <a:gd fmla="val 10800000" name="adj1"/>
              <a:gd fmla="val 18530" name="adj2"/>
              <a:gd fmla="val 14279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3"/>
          <p:cNvSpPr/>
          <p:nvPr/>
        </p:nvSpPr>
        <p:spPr>
          <a:xfrm>
            <a:off x="4298798" y="2160072"/>
            <a:ext cx="3600000" cy="3600000"/>
          </a:xfrm>
          <a:prstGeom prst="blockArc">
            <a:avLst>
              <a:gd fmla="val 14041284" name="adj1"/>
              <a:gd fmla="val 8836579" name="adj2"/>
              <a:gd fmla="val 8302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33"/>
          <p:cNvSpPr/>
          <p:nvPr/>
        </p:nvSpPr>
        <p:spPr>
          <a:xfrm>
            <a:off x="4658798" y="2520072"/>
            <a:ext cx="2880000" cy="2880000"/>
          </a:xfrm>
          <a:prstGeom prst="blockArc">
            <a:avLst>
              <a:gd fmla="val 13129852" name="adj1"/>
              <a:gd fmla="val 5419760" name="adj2"/>
              <a:gd fmla="val 10687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33"/>
          <p:cNvSpPr/>
          <p:nvPr/>
        </p:nvSpPr>
        <p:spPr>
          <a:xfrm>
            <a:off x="5378798" y="3240072"/>
            <a:ext cx="1440000" cy="1440000"/>
          </a:xfrm>
          <a:prstGeom prst="blockArc">
            <a:avLst>
              <a:gd fmla="val 4048046" name="adj1"/>
              <a:gd fmla="val 13393565" name="adj2"/>
              <a:gd fmla="val 21513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6" name="Google Shape;1066;p33"/>
          <p:cNvCxnSpPr/>
          <p:nvPr/>
        </p:nvCxnSpPr>
        <p:spPr>
          <a:xfrm>
            <a:off x="927427" y="4314171"/>
            <a:ext cx="3117717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067" name="Google Shape;1067;p33"/>
          <p:cNvCxnSpPr>
            <a:endCxn id="1063" idx="1"/>
          </p:cNvCxnSpPr>
          <p:nvPr/>
        </p:nvCxnSpPr>
        <p:spPr>
          <a:xfrm>
            <a:off x="4060999" y="4314147"/>
            <a:ext cx="649200" cy="538200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33"/>
          <p:cNvCxnSpPr/>
          <p:nvPr/>
        </p:nvCxnSpPr>
        <p:spPr>
          <a:xfrm>
            <a:off x="8025320" y="1889845"/>
            <a:ext cx="3263026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69" name="Google Shape;1069;p33"/>
          <p:cNvCxnSpPr/>
          <p:nvPr/>
        </p:nvCxnSpPr>
        <p:spPr>
          <a:xfrm rot="10800000">
            <a:off x="927428" y="1889845"/>
            <a:ext cx="3371371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70" name="Google Shape;1070;p33"/>
          <p:cNvCxnSpPr/>
          <p:nvPr/>
        </p:nvCxnSpPr>
        <p:spPr>
          <a:xfrm>
            <a:off x="8180963" y="4314171"/>
            <a:ext cx="310738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71" name="Google Shape;1071;p33"/>
          <p:cNvCxnSpPr>
            <a:endCxn id="1064" idx="0"/>
          </p:cNvCxnSpPr>
          <p:nvPr/>
        </p:nvCxnSpPr>
        <p:spPr>
          <a:xfrm>
            <a:off x="4298920" y="1889752"/>
            <a:ext cx="798000" cy="12639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72" name="Google Shape;1072;p33"/>
          <p:cNvCxnSpPr/>
          <p:nvPr/>
        </p:nvCxnSpPr>
        <p:spPr>
          <a:xfrm flipH="1">
            <a:off x="7021816" y="1889845"/>
            <a:ext cx="1011836" cy="2065836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oval"/>
          </a:ln>
        </p:spPr>
      </p:cxnSp>
      <p:grpSp>
        <p:nvGrpSpPr>
          <p:cNvPr id="1073" name="Google Shape;1073;p33"/>
          <p:cNvGrpSpPr/>
          <p:nvPr/>
        </p:nvGrpSpPr>
        <p:grpSpPr>
          <a:xfrm>
            <a:off x="1710358" y="4494103"/>
            <a:ext cx="1830510" cy="1661994"/>
            <a:chOff x="2551704" y="4283314"/>
            <a:chExt cx="935720" cy="1661994"/>
          </a:xfrm>
        </p:grpSpPr>
        <p:sp>
          <p:nvSpPr>
            <p:cNvPr id="1074" name="Google Shape;1074;p33"/>
            <p:cNvSpPr txBox="1"/>
            <p:nvPr/>
          </p:nvSpPr>
          <p:spPr>
            <a:xfrm>
              <a:off x="2551706" y="4560313"/>
              <a:ext cx="93571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Get a modern PowerPoint  Presentation that is beautifully designed.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sp>
          <p:nvSpPr>
            <p:cNvPr id="1075" name="Google Shape;1075;p33"/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6" name="Google Shape;1076;p33"/>
          <p:cNvGrpSpPr/>
          <p:nvPr/>
        </p:nvGrpSpPr>
        <p:grpSpPr>
          <a:xfrm>
            <a:off x="1710358" y="2077891"/>
            <a:ext cx="1830505" cy="1661994"/>
            <a:chOff x="2551705" y="4283314"/>
            <a:chExt cx="935718" cy="1661994"/>
          </a:xfrm>
        </p:grpSpPr>
        <p:sp>
          <p:nvSpPr>
            <p:cNvPr id="1077" name="Google Shape;1077;p33"/>
            <p:cNvSpPr txBox="1"/>
            <p:nvPr/>
          </p:nvSpPr>
          <p:spPr>
            <a:xfrm>
              <a:off x="2551706" y="4560313"/>
              <a:ext cx="93571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Get a modern PowerPoint  Presentation that is beautifully designed.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sp>
          <p:nvSpPr>
            <p:cNvPr id="1078" name="Google Shape;1078;p33"/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79" name="Google Shape;1079;p33"/>
          <p:cNvCxnSpPr>
            <a:stCxn id="1065" idx="0"/>
          </p:cNvCxnSpPr>
          <p:nvPr/>
        </p:nvCxnSpPr>
        <p:spPr>
          <a:xfrm flipH="1" rot="10800000">
            <a:off x="6315352" y="4314039"/>
            <a:ext cx="1865700" cy="16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80" name="Google Shape;1080;p33"/>
          <p:cNvGrpSpPr/>
          <p:nvPr/>
        </p:nvGrpSpPr>
        <p:grpSpPr>
          <a:xfrm>
            <a:off x="8580363" y="4494103"/>
            <a:ext cx="1872099" cy="1661994"/>
            <a:chOff x="2551705" y="4283314"/>
            <a:chExt cx="935719" cy="1661994"/>
          </a:xfrm>
        </p:grpSpPr>
        <p:sp>
          <p:nvSpPr>
            <p:cNvPr id="1081" name="Google Shape;1081;p33"/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1082" name="Google Shape;1082;p33"/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3" name="Google Shape;1083;p33"/>
          <p:cNvGrpSpPr/>
          <p:nvPr/>
        </p:nvGrpSpPr>
        <p:grpSpPr>
          <a:xfrm>
            <a:off x="8580363" y="2077891"/>
            <a:ext cx="1872099" cy="1661994"/>
            <a:chOff x="2551705" y="4283314"/>
            <a:chExt cx="935719" cy="1661994"/>
          </a:xfrm>
        </p:grpSpPr>
        <p:sp>
          <p:nvSpPr>
            <p:cNvPr id="1084" name="Google Shape;1084;p33"/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1085" name="Google Shape;1085;p33"/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6" name="Google Shape;1086;p33"/>
          <p:cNvSpPr/>
          <p:nvPr/>
        </p:nvSpPr>
        <p:spPr>
          <a:xfrm flipH="1">
            <a:off x="10663435" y="4542325"/>
            <a:ext cx="515942" cy="42562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 rot="-2794009">
            <a:off x="1016621" y="2174888"/>
            <a:ext cx="426005" cy="42156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10663435" y="2200257"/>
            <a:ext cx="453578" cy="455637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3"/>
          <p:cNvSpPr/>
          <p:nvPr/>
        </p:nvSpPr>
        <p:spPr>
          <a:xfrm>
            <a:off x="5858348" y="3739886"/>
            <a:ext cx="410272" cy="409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3"/>
          <p:cNvSpPr/>
          <p:nvPr/>
        </p:nvSpPr>
        <p:spPr>
          <a:xfrm>
            <a:off x="1095565" y="4638072"/>
            <a:ext cx="301856" cy="436092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096" name="Google Shape;1096;p34"/>
          <p:cNvGraphicFramePr/>
          <p:nvPr/>
        </p:nvGraphicFramePr>
        <p:xfrm>
          <a:off x="916046" y="18342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{A32353A2-E8CC-4D26-A52B-E5EC6FB59D66}</a:tableStyleId>
              </a:tblPr>
              <a:tblGrid>
                <a:gridCol w="208275"/>
                <a:gridCol w="1800000"/>
                <a:gridCol w="20827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3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Here</a:t>
                      </a:r>
                      <a:endParaRPr b="1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7" name="Google Shape;1097;p34"/>
          <p:cNvGraphicFramePr/>
          <p:nvPr/>
        </p:nvGraphicFramePr>
        <p:xfrm>
          <a:off x="3632835" y="18342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{A32353A2-E8CC-4D26-A52B-E5EC6FB59D66}</a:tableStyleId>
              </a:tblPr>
              <a:tblGrid>
                <a:gridCol w="208275"/>
                <a:gridCol w="1800000"/>
                <a:gridCol w="20827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3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Here</a:t>
                      </a:r>
                      <a:endParaRPr b="1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8" name="Google Shape;1098;p34"/>
          <p:cNvGraphicFramePr/>
          <p:nvPr/>
        </p:nvGraphicFramePr>
        <p:xfrm>
          <a:off x="6349624" y="18342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{A32353A2-E8CC-4D26-A52B-E5EC6FB59D66}</a:tableStyleId>
              </a:tblPr>
              <a:tblGrid>
                <a:gridCol w="208275"/>
                <a:gridCol w="1800000"/>
                <a:gridCol w="20827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3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Here</a:t>
                      </a:r>
                      <a:endParaRPr b="1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9" name="Google Shape;1099;p34"/>
          <p:cNvGraphicFramePr/>
          <p:nvPr/>
        </p:nvGraphicFramePr>
        <p:xfrm>
          <a:off x="9066413" y="18342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{A32353A2-E8CC-4D26-A52B-E5EC6FB59D66}</a:tableStyleId>
              </a:tblPr>
              <a:tblGrid>
                <a:gridCol w="208275"/>
                <a:gridCol w="1800000"/>
                <a:gridCol w="20827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3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Here</a:t>
                      </a:r>
                      <a:endParaRPr b="1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00" name="Google Shape;1100;p34"/>
          <p:cNvSpPr/>
          <p:nvPr/>
        </p:nvSpPr>
        <p:spPr>
          <a:xfrm>
            <a:off x="9988802" y="3260302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4"/>
          <p:cNvSpPr/>
          <p:nvPr/>
        </p:nvSpPr>
        <p:spPr>
          <a:xfrm>
            <a:off x="4527396" y="3273404"/>
            <a:ext cx="427438" cy="344974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4"/>
          <p:cNvSpPr/>
          <p:nvPr/>
        </p:nvSpPr>
        <p:spPr>
          <a:xfrm>
            <a:off x="1808572" y="3299752"/>
            <a:ext cx="431509" cy="292281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4"/>
          <p:cNvSpPr/>
          <p:nvPr/>
        </p:nvSpPr>
        <p:spPr>
          <a:xfrm>
            <a:off x="7259904" y="3289349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5"/>
          <p:cNvSpPr/>
          <p:nvPr/>
        </p:nvSpPr>
        <p:spPr>
          <a:xfrm rot="10800000">
            <a:off x="8068534" y="1"/>
            <a:ext cx="1883109" cy="959489"/>
          </a:xfrm>
          <a:custGeom>
            <a:rect b="b" l="l" r="r" t="t"/>
            <a:pathLst>
              <a:path extrusionOk="0" h="959489" w="1883109">
                <a:moveTo>
                  <a:pt x="1871764" y="959489"/>
                </a:moveTo>
                <a:lnTo>
                  <a:pt x="0" y="959489"/>
                </a:lnTo>
                <a:lnTo>
                  <a:pt x="362294" y="384656"/>
                </a:lnTo>
                <a:cubicBezTo>
                  <a:pt x="513910" y="144095"/>
                  <a:pt x="769468" y="8819"/>
                  <a:pt x="1033784" y="417"/>
                </a:cubicBezTo>
                <a:cubicBezTo>
                  <a:pt x="1192374" y="-4625"/>
                  <a:pt x="1354117" y="36007"/>
                  <a:pt x="1498454" y="126977"/>
                </a:cubicBezTo>
                <a:cubicBezTo>
                  <a:pt x="1787127" y="308917"/>
                  <a:pt x="1924189" y="640532"/>
                  <a:pt x="1872337" y="9573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5"/>
          <p:cNvSpPr/>
          <p:nvPr/>
        </p:nvSpPr>
        <p:spPr>
          <a:xfrm rot="10800000">
            <a:off x="11321187" y="816601"/>
            <a:ext cx="871461" cy="2444371"/>
          </a:xfrm>
          <a:custGeom>
            <a:rect b="b" l="l" r="r" t="t"/>
            <a:pathLst>
              <a:path extrusionOk="0" h="2444371" w="871461">
                <a:moveTo>
                  <a:pt x="0" y="2444371"/>
                </a:moveTo>
                <a:lnTo>
                  <a:pt x="0" y="2452"/>
                </a:lnTo>
                <a:lnTo>
                  <a:pt x="22136" y="417"/>
                </a:lnTo>
                <a:cubicBezTo>
                  <a:pt x="180726" y="-4625"/>
                  <a:pt x="342469" y="36007"/>
                  <a:pt x="486806" y="126977"/>
                </a:cubicBezTo>
                <a:cubicBezTo>
                  <a:pt x="871703" y="369563"/>
                  <a:pt x="987070" y="878239"/>
                  <a:pt x="744485" y="12631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5"/>
          <p:cNvSpPr/>
          <p:nvPr/>
        </p:nvSpPr>
        <p:spPr>
          <a:xfrm>
            <a:off x="6034736" y="5917560"/>
            <a:ext cx="1883272" cy="959747"/>
          </a:xfrm>
          <a:custGeom>
            <a:rect b="b" l="l" r="r" t="t"/>
            <a:pathLst>
              <a:path extrusionOk="0" h="959747" w="1883272">
                <a:moveTo>
                  <a:pt x="1033946" y="417"/>
                </a:moveTo>
                <a:cubicBezTo>
                  <a:pt x="1192536" y="-4625"/>
                  <a:pt x="1354279" y="36007"/>
                  <a:pt x="1498616" y="126977"/>
                </a:cubicBezTo>
                <a:cubicBezTo>
                  <a:pt x="1787289" y="308917"/>
                  <a:pt x="1924351" y="640532"/>
                  <a:pt x="1872500" y="957347"/>
                </a:cubicBezTo>
                <a:lnTo>
                  <a:pt x="1871984" y="959747"/>
                </a:lnTo>
                <a:lnTo>
                  <a:pt x="0" y="959747"/>
                </a:lnTo>
                <a:lnTo>
                  <a:pt x="362456" y="384656"/>
                </a:lnTo>
                <a:cubicBezTo>
                  <a:pt x="514072" y="144095"/>
                  <a:pt x="769630" y="8819"/>
                  <a:pt x="1033946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5"/>
          <p:cNvSpPr txBox="1"/>
          <p:nvPr/>
        </p:nvSpPr>
        <p:spPr>
          <a:xfrm>
            <a:off x="757795" y="431847"/>
            <a:ext cx="474476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i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2" name="Google Shape;1112;p35"/>
          <p:cNvGrpSpPr/>
          <p:nvPr/>
        </p:nvGrpSpPr>
        <p:grpSpPr>
          <a:xfrm>
            <a:off x="1419448" y="3744892"/>
            <a:ext cx="3190181" cy="1191709"/>
            <a:chOff x="1074364" y="4288236"/>
            <a:chExt cx="3190181" cy="1191709"/>
          </a:xfrm>
        </p:grpSpPr>
        <p:sp>
          <p:nvSpPr>
            <p:cNvPr id="1113" name="Google Shape;1113;p35"/>
            <p:cNvSpPr txBox="1"/>
            <p:nvPr/>
          </p:nvSpPr>
          <p:spPr>
            <a:xfrm>
              <a:off x="1074364" y="5049058"/>
              <a:ext cx="297084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 USU AGAM INTEGRE IMPEDIT.</a:t>
              </a:r>
              <a:endParaRPr i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5"/>
            <p:cNvSpPr txBox="1"/>
            <p:nvPr/>
          </p:nvSpPr>
          <p:spPr>
            <a:xfrm>
              <a:off x="1293703" y="4288236"/>
              <a:ext cx="29708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DOLOR SIT AMET</a:t>
              </a:r>
              <a:endParaRPr i="1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5" name="Google Shape;1115;p35"/>
          <p:cNvGrpSpPr/>
          <p:nvPr/>
        </p:nvGrpSpPr>
        <p:grpSpPr>
          <a:xfrm>
            <a:off x="2331886" y="2362925"/>
            <a:ext cx="3190181" cy="1191709"/>
            <a:chOff x="2047898" y="2568504"/>
            <a:chExt cx="3190181" cy="1191709"/>
          </a:xfrm>
        </p:grpSpPr>
        <p:sp>
          <p:nvSpPr>
            <p:cNvPr id="1116" name="Google Shape;1116;p35"/>
            <p:cNvSpPr txBox="1"/>
            <p:nvPr/>
          </p:nvSpPr>
          <p:spPr>
            <a:xfrm>
              <a:off x="2047898" y="3329326"/>
              <a:ext cx="297084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 USU AGAM INTEGRE IMPEDIT.</a:t>
              </a:r>
              <a:endParaRPr i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5"/>
            <p:cNvSpPr txBox="1"/>
            <p:nvPr/>
          </p:nvSpPr>
          <p:spPr>
            <a:xfrm>
              <a:off x="2267237" y="2568504"/>
              <a:ext cx="29708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DOLOR SIT AMET</a:t>
              </a:r>
              <a:endParaRPr i="1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5"/>
          <p:cNvGrpSpPr/>
          <p:nvPr/>
        </p:nvGrpSpPr>
        <p:grpSpPr>
          <a:xfrm>
            <a:off x="507010" y="5126858"/>
            <a:ext cx="3190181" cy="1191709"/>
            <a:chOff x="1074364" y="4288236"/>
            <a:chExt cx="3190181" cy="1191709"/>
          </a:xfrm>
        </p:grpSpPr>
        <p:sp>
          <p:nvSpPr>
            <p:cNvPr id="1119" name="Google Shape;1119;p35"/>
            <p:cNvSpPr txBox="1"/>
            <p:nvPr/>
          </p:nvSpPr>
          <p:spPr>
            <a:xfrm>
              <a:off x="1074364" y="5049058"/>
              <a:ext cx="297084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 USU AGAM INTEGRE IMPEDIT.</a:t>
              </a:r>
              <a:endParaRPr i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5"/>
            <p:cNvSpPr txBox="1"/>
            <p:nvPr/>
          </p:nvSpPr>
          <p:spPr>
            <a:xfrm>
              <a:off x="1293703" y="4288236"/>
              <a:ext cx="29708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DOLOR SIT AMET</a:t>
              </a:r>
              <a:endParaRPr i="1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1" name="Google Shape;1121;p35"/>
          <p:cNvSpPr/>
          <p:nvPr>
            <p:ph idx="3" type="pic"/>
          </p:nvPr>
        </p:nvSpPr>
        <p:spPr>
          <a:xfrm>
            <a:off x="3699210" y="864252"/>
            <a:ext cx="5056001" cy="59937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2" name="Google Shape;1122;p35"/>
          <p:cNvSpPr/>
          <p:nvPr>
            <p:ph idx="4" type="pic"/>
          </p:nvPr>
        </p:nvSpPr>
        <p:spPr>
          <a:xfrm>
            <a:off x="7326660" y="0"/>
            <a:ext cx="4865340" cy="59175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3" name="Google Shape;1123;p35"/>
          <p:cNvSpPr/>
          <p:nvPr>
            <p:ph idx="2" type="pic"/>
          </p:nvPr>
        </p:nvSpPr>
        <p:spPr>
          <a:xfrm>
            <a:off x="8430415" y="3260972"/>
            <a:ext cx="3545443" cy="35970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29" name="Google Shape;1129;p36"/>
          <p:cNvGrpSpPr/>
          <p:nvPr/>
        </p:nvGrpSpPr>
        <p:grpSpPr>
          <a:xfrm>
            <a:off x="4016755" y="2099652"/>
            <a:ext cx="4098857" cy="3756170"/>
            <a:chOff x="2780265" y="2035447"/>
            <a:chExt cx="3578712" cy="3279512"/>
          </a:xfrm>
        </p:grpSpPr>
        <p:sp>
          <p:nvSpPr>
            <p:cNvPr id="1130" name="Google Shape;1130;p36"/>
            <p:cNvSpPr/>
            <p:nvPr/>
          </p:nvSpPr>
          <p:spPr>
            <a:xfrm>
              <a:off x="2982564" y="2035447"/>
              <a:ext cx="3174113" cy="2736304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EAEAEA"/>
                </a:gs>
                <a:gs pos="100000">
                  <a:schemeClr val="lt1"/>
                </a:gs>
              </a:gsLst>
              <a:lin ang="81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65100" rotWithShape="0" algn="tl" dir="2700000" dist="76200">
                <a:srgbClr val="000000">
                  <a:alpha val="3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1" name="Google Shape;1131;p36"/>
            <p:cNvGrpSpPr/>
            <p:nvPr/>
          </p:nvGrpSpPr>
          <p:grpSpPr>
            <a:xfrm>
              <a:off x="2780265" y="2204864"/>
              <a:ext cx="3578712" cy="3110095"/>
              <a:chOff x="2780265" y="2204864"/>
              <a:chExt cx="3578712" cy="3110095"/>
            </a:xfrm>
          </p:grpSpPr>
          <p:sp>
            <p:nvSpPr>
              <p:cNvPr id="1132" name="Google Shape;1132;p36"/>
              <p:cNvSpPr/>
              <p:nvPr/>
            </p:nvSpPr>
            <p:spPr>
              <a:xfrm>
                <a:off x="3857131" y="2204864"/>
                <a:ext cx="1426221" cy="1637160"/>
              </a:xfrm>
              <a:custGeom>
                <a:rect b="b" l="l" r="r" t="t"/>
                <a:pathLst>
                  <a:path extrusionOk="0" h="1637160" w="1426221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 rot="7200000">
                <a:off x="4580400" y="3461051"/>
                <a:ext cx="1426221" cy="1637160"/>
              </a:xfrm>
              <a:custGeom>
                <a:rect b="b" l="l" r="r" t="t"/>
                <a:pathLst>
                  <a:path extrusionOk="0" h="1637160" w="1426221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 flipH="1" rot="-7200000">
                <a:off x="3132621" y="3469517"/>
                <a:ext cx="1426221" cy="1637160"/>
              </a:xfrm>
              <a:custGeom>
                <a:rect b="b" l="l" r="r" t="t"/>
                <a:pathLst>
                  <a:path extrusionOk="0" h="1637160" w="1426221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5" name="Google Shape;1135;p36"/>
            <p:cNvGrpSpPr/>
            <p:nvPr/>
          </p:nvGrpSpPr>
          <p:grpSpPr>
            <a:xfrm>
              <a:off x="3957642" y="3229999"/>
              <a:ext cx="1223958" cy="1223958"/>
              <a:chOff x="4101569" y="3373926"/>
              <a:chExt cx="936104" cy="936104"/>
            </a:xfrm>
          </p:grpSpPr>
          <p:sp>
            <p:nvSpPr>
              <p:cNvPr id="1136" name="Google Shape;1136;p36"/>
              <p:cNvSpPr/>
              <p:nvPr/>
            </p:nvSpPr>
            <p:spPr>
              <a:xfrm>
                <a:off x="4101569" y="3373926"/>
                <a:ext cx="936104" cy="936104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6"/>
              <p:cNvSpPr/>
              <p:nvPr/>
            </p:nvSpPr>
            <p:spPr>
              <a:xfrm>
                <a:off x="4164605" y="3434630"/>
                <a:ext cx="814789" cy="8147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8" name="Google Shape;1138;p36"/>
          <p:cNvGrpSpPr/>
          <p:nvPr/>
        </p:nvGrpSpPr>
        <p:grpSpPr>
          <a:xfrm>
            <a:off x="8307257" y="2136652"/>
            <a:ext cx="3170919" cy="1290652"/>
            <a:chOff x="491147" y="3343901"/>
            <a:chExt cx="2064629" cy="1290652"/>
          </a:xfrm>
        </p:grpSpPr>
        <p:sp>
          <p:nvSpPr>
            <p:cNvPr id="1139" name="Google Shape;1139;p36"/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1" name="Google Shape;1141;p36"/>
          <p:cNvGrpSpPr/>
          <p:nvPr/>
        </p:nvGrpSpPr>
        <p:grpSpPr>
          <a:xfrm>
            <a:off x="713827" y="2136652"/>
            <a:ext cx="3170919" cy="1290652"/>
            <a:chOff x="491147" y="3343901"/>
            <a:chExt cx="2064629" cy="1290652"/>
          </a:xfrm>
        </p:grpSpPr>
        <p:sp>
          <p:nvSpPr>
            <p:cNvPr id="1142" name="Google Shape;1142;p36"/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4" name="Google Shape;1144;p36"/>
          <p:cNvSpPr/>
          <p:nvPr/>
        </p:nvSpPr>
        <p:spPr>
          <a:xfrm rot="870848">
            <a:off x="7071338" y="2186252"/>
            <a:ext cx="802105" cy="600823"/>
          </a:xfrm>
          <a:custGeom>
            <a:rect b="b" l="l" r="r" t="t"/>
            <a:pathLst>
              <a:path extrusionOk="0" h="964969" w="1288245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noFill/>
          <a:ln cap="flat" cmpd="sng" w="1587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6"/>
          <p:cNvSpPr/>
          <p:nvPr/>
        </p:nvSpPr>
        <p:spPr>
          <a:xfrm flipH="1" rot="-870848">
            <a:off x="4318560" y="2186252"/>
            <a:ext cx="802105" cy="600823"/>
          </a:xfrm>
          <a:custGeom>
            <a:rect b="b" l="l" r="r" t="t"/>
            <a:pathLst>
              <a:path extrusionOk="0" h="964969" w="1288245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noFill/>
          <a:ln cap="flat" cmpd="sng" w="1587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6" name="Google Shape;1146;p36"/>
          <p:cNvGrpSpPr/>
          <p:nvPr/>
        </p:nvGrpSpPr>
        <p:grpSpPr>
          <a:xfrm>
            <a:off x="3887197" y="5409836"/>
            <a:ext cx="4419071" cy="921320"/>
            <a:chOff x="491147" y="3343901"/>
            <a:chExt cx="4419071" cy="921320"/>
          </a:xfrm>
        </p:grpSpPr>
        <p:sp>
          <p:nvSpPr>
            <p:cNvPr id="1147" name="Google Shape;1147;p36"/>
            <p:cNvSpPr txBox="1"/>
            <p:nvPr/>
          </p:nvSpPr>
          <p:spPr>
            <a:xfrm>
              <a:off x="491147" y="3343901"/>
              <a:ext cx="44190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 txBox="1"/>
            <p:nvPr/>
          </p:nvSpPr>
          <p:spPr>
            <a:xfrm>
              <a:off x="491147" y="3618890"/>
              <a:ext cx="44190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9" name="Google Shape;1149;p36"/>
          <p:cNvSpPr/>
          <p:nvPr/>
        </p:nvSpPr>
        <p:spPr>
          <a:xfrm flipH="1">
            <a:off x="5895704" y="2928672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6"/>
          <p:cNvSpPr/>
          <p:nvPr/>
        </p:nvSpPr>
        <p:spPr>
          <a:xfrm>
            <a:off x="6834440" y="4567808"/>
            <a:ext cx="351990" cy="353588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6"/>
          <p:cNvSpPr/>
          <p:nvPr/>
        </p:nvSpPr>
        <p:spPr>
          <a:xfrm>
            <a:off x="5010203" y="4645872"/>
            <a:ext cx="346396" cy="26607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6"/>
          <p:cNvSpPr/>
          <p:nvPr/>
        </p:nvSpPr>
        <p:spPr>
          <a:xfrm>
            <a:off x="5845739" y="3898934"/>
            <a:ext cx="548895" cy="562761"/>
          </a:xfrm>
          <a:custGeom>
            <a:rect b="b" l="l" r="r" t="t"/>
            <a:pathLst>
              <a:path extrusionOk="0" h="2354614" w="229659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58" name="Google Shape;1158;p37"/>
          <p:cNvGrpSpPr/>
          <p:nvPr/>
        </p:nvGrpSpPr>
        <p:grpSpPr>
          <a:xfrm>
            <a:off x="907433" y="2413575"/>
            <a:ext cx="10399476" cy="1389099"/>
            <a:chOff x="881604" y="2379524"/>
            <a:chExt cx="9849773" cy="1315673"/>
          </a:xfrm>
        </p:grpSpPr>
        <p:sp>
          <p:nvSpPr>
            <p:cNvPr id="1159" name="Google Shape;1159;p37"/>
            <p:cNvSpPr/>
            <p:nvPr/>
          </p:nvSpPr>
          <p:spPr>
            <a:xfrm>
              <a:off x="1516160" y="2379524"/>
              <a:ext cx="9215217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881604" y="2379524"/>
              <a:ext cx="1628294" cy="1315673"/>
            </a:xfrm>
            <a:custGeom>
              <a:rect b="b" l="l" r="r" t="t"/>
              <a:pathLst>
                <a:path extrusionOk="0" h="989" w="1224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F7BF05"/>
                </a:gs>
                <a:gs pos="100000">
                  <a:srgbClr val="F9C30F"/>
                </a:gs>
              </a:gsLst>
              <a:lin ang="8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1" name="Google Shape;1161;p37"/>
          <p:cNvGrpSpPr/>
          <p:nvPr/>
        </p:nvGrpSpPr>
        <p:grpSpPr>
          <a:xfrm>
            <a:off x="1306132" y="3236870"/>
            <a:ext cx="10000778" cy="1389099"/>
            <a:chOff x="1259228" y="3168587"/>
            <a:chExt cx="9472149" cy="1315673"/>
          </a:xfrm>
        </p:grpSpPr>
        <p:sp>
          <p:nvSpPr>
            <p:cNvPr id="1162" name="Google Shape;1162;p37"/>
            <p:cNvSpPr/>
            <p:nvPr/>
          </p:nvSpPr>
          <p:spPr>
            <a:xfrm>
              <a:off x="1893783" y="3168587"/>
              <a:ext cx="8837594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1259228" y="3168587"/>
              <a:ext cx="1628294" cy="1315673"/>
            </a:xfrm>
            <a:custGeom>
              <a:rect b="b" l="l" r="r" t="t"/>
              <a:pathLst>
                <a:path extrusionOk="0" h="989" w="1224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DA8D0F"/>
                </a:gs>
                <a:gs pos="100000">
                  <a:srgbClr val="E49310"/>
                </a:gs>
              </a:gsLst>
              <a:lin ang="8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4" name="Google Shape;1164;p37"/>
          <p:cNvGrpSpPr/>
          <p:nvPr/>
        </p:nvGrpSpPr>
        <p:grpSpPr>
          <a:xfrm>
            <a:off x="1712376" y="4057313"/>
            <a:ext cx="9594534" cy="1389099"/>
            <a:chOff x="1635672" y="3945070"/>
            <a:chExt cx="9087379" cy="1315673"/>
          </a:xfrm>
        </p:grpSpPr>
        <p:sp>
          <p:nvSpPr>
            <p:cNvPr id="1165" name="Google Shape;1165;p37"/>
            <p:cNvSpPr/>
            <p:nvPr/>
          </p:nvSpPr>
          <p:spPr>
            <a:xfrm>
              <a:off x="2270227" y="3945070"/>
              <a:ext cx="8452824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1635672" y="3945070"/>
              <a:ext cx="1628294" cy="1315673"/>
            </a:xfrm>
            <a:custGeom>
              <a:rect b="b" l="l" r="r" t="t"/>
              <a:pathLst>
                <a:path extrusionOk="0" h="989" w="1224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C47C1D"/>
                </a:gs>
                <a:gs pos="100000">
                  <a:srgbClr val="CC811E"/>
                </a:gs>
              </a:gsLst>
              <a:lin ang="8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7" name="Google Shape;1167;p37"/>
          <p:cNvGrpSpPr/>
          <p:nvPr/>
        </p:nvGrpSpPr>
        <p:grpSpPr>
          <a:xfrm>
            <a:off x="2109829" y="4877404"/>
            <a:ext cx="9197080" cy="1389099"/>
            <a:chOff x="2012116" y="4730345"/>
            <a:chExt cx="8710934" cy="1315673"/>
          </a:xfrm>
        </p:grpSpPr>
        <p:sp>
          <p:nvSpPr>
            <p:cNvPr id="1168" name="Google Shape;1168;p37"/>
            <p:cNvSpPr/>
            <p:nvPr/>
          </p:nvSpPr>
          <p:spPr>
            <a:xfrm>
              <a:off x="2646669" y="4730345"/>
              <a:ext cx="8076381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2012116" y="4730345"/>
              <a:ext cx="1628294" cy="1315673"/>
            </a:xfrm>
            <a:custGeom>
              <a:rect b="b" l="l" r="r" t="t"/>
              <a:pathLst>
                <a:path extrusionOk="0" h="989" w="1224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C46725"/>
                </a:gs>
                <a:gs pos="100000">
                  <a:srgbClr val="CD6C27"/>
                </a:gs>
              </a:gsLst>
              <a:lin ang="8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0" name="Google Shape;1170;p37"/>
          <p:cNvSpPr txBox="1"/>
          <p:nvPr/>
        </p:nvSpPr>
        <p:spPr>
          <a:xfrm rot="-3147716">
            <a:off x="1117888" y="2804182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7"/>
          <p:cNvSpPr txBox="1"/>
          <p:nvPr/>
        </p:nvSpPr>
        <p:spPr>
          <a:xfrm rot="-3147716">
            <a:off x="1521428" y="3612399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7"/>
          <p:cNvSpPr txBox="1"/>
          <p:nvPr/>
        </p:nvSpPr>
        <p:spPr>
          <a:xfrm rot="-3147716">
            <a:off x="1924968" y="4430344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7"/>
          <p:cNvSpPr txBox="1"/>
          <p:nvPr/>
        </p:nvSpPr>
        <p:spPr>
          <a:xfrm rot="-3147716">
            <a:off x="2328508" y="5239144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7"/>
          <p:cNvSpPr txBox="1"/>
          <p:nvPr/>
        </p:nvSpPr>
        <p:spPr>
          <a:xfrm>
            <a:off x="4071818" y="2604916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 txBox="1"/>
          <p:nvPr/>
        </p:nvSpPr>
        <p:spPr>
          <a:xfrm>
            <a:off x="4071818" y="3413448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7"/>
          <p:cNvSpPr txBox="1"/>
          <p:nvPr/>
        </p:nvSpPr>
        <p:spPr>
          <a:xfrm>
            <a:off x="4071818" y="4231710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7"/>
          <p:cNvSpPr txBox="1"/>
          <p:nvPr/>
        </p:nvSpPr>
        <p:spPr>
          <a:xfrm>
            <a:off x="4071818" y="5040826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7"/>
          <p:cNvSpPr txBox="1"/>
          <p:nvPr/>
        </p:nvSpPr>
        <p:spPr>
          <a:xfrm>
            <a:off x="8783405" y="1951093"/>
            <a:ext cx="2497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Power Presentation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8"/>
          <p:cNvSpPr/>
          <p:nvPr/>
        </p:nvSpPr>
        <p:spPr>
          <a:xfrm>
            <a:off x="463722" y="0"/>
            <a:ext cx="5632278" cy="68580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8"/>
          <p:cNvSpPr/>
          <p:nvPr/>
        </p:nvSpPr>
        <p:spPr>
          <a:xfrm>
            <a:off x="457200" y="3332284"/>
            <a:ext cx="5636894" cy="676275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38"/>
          <p:cNvSpPr/>
          <p:nvPr/>
        </p:nvSpPr>
        <p:spPr>
          <a:xfrm>
            <a:off x="457200" y="4122859"/>
            <a:ext cx="5636894" cy="676275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38"/>
          <p:cNvSpPr/>
          <p:nvPr/>
        </p:nvSpPr>
        <p:spPr>
          <a:xfrm>
            <a:off x="457200" y="4913434"/>
            <a:ext cx="5636894" cy="676275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38"/>
          <p:cNvSpPr txBox="1"/>
          <p:nvPr/>
        </p:nvSpPr>
        <p:spPr>
          <a:xfrm>
            <a:off x="3853195" y="3418388"/>
            <a:ext cx="2112235" cy="482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1188" name="Google Shape;1188;p38"/>
          <p:cNvSpPr txBox="1"/>
          <p:nvPr/>
        </p:nvSpPr>
        <p:spPr>
          <a:xfrm>
            <a:off x="606932" y="3429000"/>
            <a:ext cx="29325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38"/>
          <p:cNvSpPr txBox="1"/>
          <p:nvPr/>
        </p:nvSpPr>
        <p:spPr>
          <a:xfrm>
            <a:off x="3853195" y="4212630"/>
            <a:ext cx="2112235" cy="482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1190" name="Google Shape;1190;p38"/>
          <p:cNvSpPr txBox="1"/>
          <p:nvPr/>
        </p:nvSpPr>
        <p:spPr>
          <a:xfrm>
            <a:off x="606932" y="4223242"/>
            <a:ext cx="29325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38"/>
          <p:cNvSpPr txBox="1"/>
          <p:nvPr/>
        </p:nvSpPr>
        <p:spPr>
          <a:xfrm>
            <a:off x="3853195" y="5006872"/>
            <a:ext cx="2112235" cy="482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1192" name="Google Shape;1192;p38"/>
          <p:cNvSpPr txBox="1"/>
          <p:nvPr/>
        </p:nvSpPr>
        <p:spPr>
          <a:xfrm>
            <a:off x="606932" y="5017484"/>
            <a:ext cx="29325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38"/>
          <p:cNvSpPr/>
          <p:nvPr/>
        </p:nvSpPr>
        <p:spPr>
          <a:xfrm>
            <a:off x="463901" y="5704009"/>
            <a:ext cx="5636894" cy="676275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38"/>
          <p:cNvSpPr txBox="1"/>
          <p:nvPr/>
        </p:nvSpPr>
        <p:spPr>
          <a:xfrm>
            <a:off x="3859896" y="5797447"/>
            <a:ext cx="2112235" cy="482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1195" name="Google Shape;1195;p38"/>
          <p:cNvSpPr txBox="1"/>
          <p:nvPr/>
        </p:nvSpPr>
        <p:spPr>
          <a:xfrm>
            <a:off x="613633" y="5808059"/>
            <a:ext cx="29325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38"/>
          <p:cNvSpPr txBox="1"/>
          <p:nvPr/>
        </p:nvSpPr>
        <p:spPr>
          <a:xfrm>
            <a:off x="1580303" y="625723"/>
            <a:ext cx="4253546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1197" name="Google Shape;1197;p38"/>
          <p:cNvSpPr txBox="1"/>
          <p:nvPr/>
        </p:nvSpPr>
        <p:spPr>
          <a:xfrm>
            <a:off x="1580303" y="1272885"/>
            <a:ext cx="42535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38"/>
          <p:cNvSpPr txBox="1"/>
          <p:nvPr/>
        </p:nvSpPr>
        <p:spPr>
          <a:xfrm>
            <a:off x="1580304" y="1837353"/>
            <a:ext cx="4253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PHOTOS.   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204" name="Google Shape;1204;p39"/>
          <p:cNvGraphicFramePr/>
          <p:nvPr/>
        </p:nvGraphicFramePr>
        <p:xfrm>
          <a:off x="9579722" y="4467284"/>
          <a:ext cx="1660648" cy="172116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205" name="Google Shape;1205;p39"/>
          <p:cNvSpPr/>
          <p:nvPr/>
        </p:nvSpPr>
        <p:spPr>
          <a:xfrm>
            <a:off x="4215154" y="4870666"/>
            <a:ext cx="914400" cy="9144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39"/>
          <p:cNvSpPr txBox="1"/>
          <p:nvPr/>
        </p:nvSpPr>
        <p:spPr>
          <a:xfrm>
            <a:off x="4204302" y="5097034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7" name="Google Shape;1207;p39"/>
          <p:cNvGraphicFramePr/>
          <p:nvPr/>
        </p:nvGraphicFramePr>
        <p:xfrm>
          <a:off x="3842030" y="4467284"/>
          <a:ext cx="1660648" cy="172116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208" name="Google Shape;1208;p39"/>
          <p:cNvSpPr/>
          <p:nvPr/>
        </p:nvSpPr>
        <p:spPr>
          <a:xfrm>
            <a:off x="7084000" y="4870666"/>
            <a:ext cx="914400" cy="9144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39"/>
          <p:cNvSpPr txBox="1"/>
          <p:nvPr/>
        </p:nvSpPr>
        <p:spPr>
          <a:xfrm>
            <a:off x="7073148" y="5097034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10" name="Google Shape;1210;p39"/>
          <p:cNvGraphicFramePr/>
          <p:nvPr/>
        </p:nvGraphicFramePr>
        <p:xfrm>
          <a:off x="6710876" y="4467284"/>
          <a:ext cx="1660648" cy="1721165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1211" name="Google Shape;1211;p39"/>
          <p:cNvGraphicFramePr/>
          <p:nvPr/>
        </p:nvGraphicFramePr>
        <p:xfrm>
          <a:off x="973184" y="4467284"/>
          <a:ext cx="1660648" cy="1721165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1212" name="Google Shape;1212;p39"/>
          <p:cNvSpPr/>
          <p:nvPr/>
        </p:nvSpPr>
        <p:spPr>
          <a:xfrm>
            <a:off x="9952846" y="4870666"/>
            <a:ext cx="914400" cy="9144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9"/>
          <p:cNvSpPr/>
          <p:nvPr/>
        </p:nvSpPr>
        <p:spPr>
          <a:xfrm>
            <a:off x="1357161" y="4870666"/>
            <a:ext cx="914400" cy="9144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9"/>
          <p:cNvSpPr txBox="1"/>
          <p:nvPr/>
        </p:nvSpPr>
        <p:spPr>
          <a:xfrm>
            <a:off x="9941994" y="5097034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39"/>
          <p:cNvSpPr txBox="1"/>
          <p:nvPr/>
        </p:nvSpPr>
        <p:spPr>
          <a:xfrm>
            <a:off x="1346309" y="5097034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9"/>
          <p:cNvSpPr txBox="1"/>
          <p:nvPr/>
        </p:nvSpPr>
        <p:spPr>
          <a:xfrm>
            <a:off x="857327" y="2289057"/>
            <a:ext cx="12603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3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39"/>
          <p:cNvSpPr txBox="1"/>
          <p:nvPr/>
        </p:nvSpPr>
        <p:spPr>
          <a:xfrm>
            <a:off x="2152140" y="2073886"/>
            <a:ext cx="368686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39"/>
          <p:cNvSpPr txBox="1"/>
          <p:nvPr/>
        </p:nvSpPr>
        <p:spPr>
          <a:xfrm>
            <a:off x="857327" y="3017541"/>
            <a:ext cx="39754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219" name="Google Shape;1219;p39"/>
          <p:cNvSpPr txBox="1"/>
          <p:nvPr/>
        </p:nvSpPr>
        <p:spPr>
          <a:xfrm>
            <a:off x="857328" y="1761370"/>
            <a:ext cx="25140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9"/>
          <p:cNvSpPr txBox="1"/>
          <p:nvPr/>
        </p:nvSpPr>
        <p:spPr>
          <a:xfrm>
            <a:off x="6352991" y="2301561"/>
            <a:ext cx="12603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3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39"/>
          <p:cNvSpPr txBox="1"/>
          <p:nvPr/>
        </p:nvSpPr>
        <p:spPr>
          <a:xfrm>
            <a:off x="7647804" y="2086390"/>
            <a:ext cx="368686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9"/>
          <p:cNvSpPr txBox="1"/>
          <p:nvPr/>
        </p:nvSpPr>
        <p:spPr>
          <a:xfrm>
            <a:off x="6352991" y="3030045"/>
            <a:ext cx="39754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39"/>
          <p:cNvSpPr txBox="1"/>
          <p:nvPr/>
        </p:nvSpPr>
        <p:spPr>
          <a:xfrm>
            <a:off x="6352992" y="1773874"/>
            <a:ext cx="25140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4" name="Google Shape;1224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83206" y="3017541"/>
            <a:ext cx="914400" cy="126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46162" y="2873955"/>
            <a:ext cx="863872" cy="1356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cxnSp>
        <p:nvCxnSpPr>
          <p:cNvPr id="104" name="Google Shape;104;p4"/>
          <p:cNvCxnSpPr/>
          <p:nvPr/>
        </p:nvCxnSpPr>
        <p:spPr>
          <a:xfrm flipH="1" rot="10800000">
            <a:off x="8376872" y="2655693"/>
            <a:ext cx="1834698" cy="15847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5" name="Google Shape;105;p4"/>
          <p:cNvGrpSpPr/>
          <p:nvPr/>
        </p:nvGrpSpPr>
        <p:grpSpPr>
          <a:xfrm>
            <a:off x="10211570" y="2519600"/>
            <a:ext cx="288032" cy="288032"/>
            <a:chOff x="611560" y="2851238"/>
            <a:chExt cx="288032" cy="288032"/>
          </a:xfrm>
        </p:grpSpPr>
        <p:sp>
          <p:nvSpPr>
            <p:cNvPr id="106" name="Google Shape;106;p4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"/>
          <p:cNvSpPr/>
          <p:nvPr/>
        </p:nvSpPr>
        <p:spPr>
          <a:xfrm>
            <a:off x="9843114" y="1893102"/>
            <a:ext cx="1024939" cy="36004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</p:txBody>
      </p:sp>
      <p:grpSp>
        <p:nvGrpSpPr>
          <p:cNvPr id="109" name="Google Shape;109;p4"/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</p:grpSpPr>
        <p:sp>
          <p:nvSpPr>
            <p:cNvPr id="110" name="Google Shape;110;p4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4"/>
          <p:cNvSpPr/>
          <p:nvPr/>
        </p:nvSpPr>
        <p:spPr>
          <a:xfrm>
            <a:off x="3467785" y="1893102"/>
            <a:ext cx="1024939" cy="36004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/>
          </a:p>
        </p:txBody>
      </p:sp>
      <p:grpSp>
        <p:nvGrpSpPr>
          <p:cNvPr id="113" name="Google Shape;113;p4"/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</p:grpSpPr>
        <p:sp>
          <p:nvSpPr>
            <p:cNvPr id="114" name="Google Shape;114;p4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4"/>
          <p:cNvSpPr/>
          <p:nvPr/>
        </p:nvSpPr>
        <p:spPr>
          <a:xfrm>
            <a:off x="5592894" y="1893102"/>
            <a:ext cx="1024939" cy="36004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/>
          </a:p>
        </p:txBody>
      </p:sp>
      <p:grpSp>
        <p:nvGrpSpPr>
          <p:cNvPr id="117" name="Google Shape;117;p4"/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</p:grpSpPr>
        <p:sp>
          <p:nvSpPr>
            <p:cNvPr id="118" name="Google Shape;118;p4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4"/>
          <p:cNvSpPr/>
          <p:nvPr/>
        </p:nvSpPr>
        <p:spPr>
          <a:xfrm>
            <a:off x="1342676" y="1893102"/>
            <a:ext cx="1024939" cy="36004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7718003" y="1893102"/>
            <a:ext cx="1024939" cy="36004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</p:txBody>
      </p:sp>
      <p:cxnSp>
        <p:nvCxnSpPr>
          <p:cNvPr id="122" name="Google Shape;122;p4"/>
          <p:cNvCxnSpPr/>
          <p:nvPr/>
        </p:nvCxnSpPr>
        <p:spPr>
          <a:xfrm flipH="1" rot="10800000">
            <a:off x="2003354" y="2663616"/>
            <a:ext cx="1837362" cy="1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4"/>
          <p:cNvCxnSpPr/>
          <p:nvPr/>
        </p:nvCxnSpPr>
        <p:spPr>
          <a:xfrm>
            <a:off x="4128748" y="2663616"/>
            <a:ext cx="1837362" cy="1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4" name="Google Shape;124;p4"/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125" name="Google Shape;125;p4"/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4"/>
          <p:cNvGrpSpPr/>
          <p:nvPr/>
        </p:nvGrpSpPr>
        <p:grpSpPr>
          <a:xfrm rot="7073711">
            <a:off x="2985766" y="5008497"/>
            <a:ext cx="2463338" cy="574224"/>
            <a:chOff x="5478522" y="2438913"/>
            <a:chExt cx="8494666" cy="1980175"/>
          </a:xfrm>
        </p:grpSpPr>
        <p:sp>
          <p:nvSpPr>
            <p:cNvPr id="128" name="Google Shape;128;p4"/>
            <p:cNvSpPr/>
            <p:nvPr/>
          </p:nvSpPr>
          <p:spPr>
            <a:xfrm rot="-5400000">
              <a:off x="8735767" y="-818333"/>
              <a:ext cx="1980175" cy="8494666"/>
            </a:xfrm>
            <a:custGeom>
              <a:rect b="b" l="l" r="r" t="t"/>
              <a:pathLst>
                <a:path extrusionOk="0" h="5638800" w="131445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" name="Google Shape;129;p4"/>
            <p:cNvGrpSpPr/>
            <p:nvPr/>
          </p:nvGrpSpPr>
          <p:grpSpPr>
            <a:xfrm>
              <a:off x="11736164" y="2540791"/>
              <a:ext cx="918343" cy="1776418"/>
              <a:chOff x="11736164" y="2540791"/>
              <a:chExt cx="918343" cy="1776418"/>
            </a:xfrm>
          </p:grpSpPr>
          <p:sp>
            <p:nvSpPr>
              <p:cNvPr id="130" name="Google Shape;130;p4"/>
              <p:cNvSpPr/>
              <p:nvPr/>
            </p:nvSpPr>
            <p:spPr>
              <a:xfrm rot="-5400000">
                <a:off x="11903331" y="2969110"/>
                <a:ext cx="584008" cy="918343"/>
              </a:xfrm>
              <a:custGeom>
                <a:rect b="b" l="l" r="r" t="t"/>
                <a:pathLst>
                  <a:path extrusionOk="0" h="918343" w="584008">
                    <a:moveTo>
                      <a:pt x="581138" y="139185"/>
                    </a:moveTo>
                    <a:lnTo>
                      <a:pt x="581138" y="457735"/>
                    </a:lnTo>
                    <a:cubicBezTo>
                      <a:pt x="535222" y="441952"/>
                      <a:pt x="499349" y="406079"/>
                      <a:pt x="483566" y="360163"/>
                    </a:cubicBezTo>
                    <a:cubicBezTo>
                      <a:pt x="482130" y="358727"/>
                      <a:pt x="480694" y="357292"/>
                      <a:pt x="480694" y="355858"/>
                    </a:cubicBezTo>
                    <a:lnTo>
                      <a:pt x="459171" y="289852"/>
                    </a:lnTo>
                    <a:cubicBezTo>
                      <a:pt x="427603" y="228150"/>
                      <a:pt x="363033" y="186538"/>
                      <a:pt x="289852" y="186538"/>
                    </a:cubicBezTo>
                    <a:cubicBezTo>
                      <a:pt x="213801" y="186538"/>
                      <a:pt x="147795" y="232455"/>
                      <a:pt x="117663" y="297026"/>
                    </a:cubicBezTo>
                    <a:lnTo>
                      <a:pt x="103314" y="342943"/>
                    </a:lnTo>
                    <a:cubicBezTo>
                      <a:pt x="91834" y="396035"/>
                      <a:pt x="51657" y="440517"/>
                      <a:pt x="0" y="457735"/>
                    </a:cubicBezTo>
                    <a:lnTo>
                      <a:pt x="0" y="139185"/>
                    </a:lnTo>
                    <a:cubicBezTo>
                      <a:pt x="0" y="61700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5"/>
                    </a:cubicBezTo>
                    <a:close/>
                    <a:moveTo>
                      <a:pt x="584008" y="730369"/>
                    </a:moveTo>
                    <a:lnTo>
                      <a:pt x="584008" y="779156"/>
                    </a:lnTo>
                    <a:cubicBezTo>
                      <a:pt x="584008" y="856641"/>
                      <a:pt x="520872" y="918343"/>
                      <a:pt x="444821" y="918343"/>
                    </a:cubicBezTo>
                    <a:lnTo>
                      <a:pt x="140621" y="918343"/>
                    </a:lnTo>
                    <a:cubicBezTo>
                      <a:pt x="63135" y="918343"/>
                      <a:pt x="1434" y="855207"/>
                      <a:pt x="1434" y="779156"/>
                    </a:cubicBezTo>
                    <a:lnTo>
                      <a:pt x="1434" y="73036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 rot="-5400000">
                <a:off x="11395372" y="3108296"/>
                <a:ext cx="1776418" cy="641408"/>
              </a:xfrm>
              <a:custGeom>
                <a:rect b="b" l="l" r="r" t="t"/>
                <a:pathLst>
                  <a:path extrusionOk="0" h="641408" w="1776418">
                    <a:moveTo>
                      <a:pt x="317116" y="235327"/>
                    </a:moveTo>
                    <a:lnTo>
                      <a:pt x="317116" y="506526"/>
                    </a:lnTo>
                    <a:cubicBezTo>
                      <a:pt x="317116" y="581141"/>
                      <a:pt x="256849" y="641408"/>
                      <a:pt x="182233" y="641408"/>
                    </a:cubicBezTo>
                    <a:lnTo>
                      <a:pt x="134881" y="641408"/>
                    </a:lnTo>
                    <a:cubicBezTo>
                      <a:pt x="60266" y="641408"/>
                      <a:pt x="0" y="581141"/>
                      <a:pt x="0" y="506526"/>
                    </a:cubicBezTo>
                    <a:lnTo>
                      <a:pt x="0" y="235327"/>
                    </a:lnTo>
                    <a:cubicBezTo>
                      <a:pt x="0" y="162147"/>
                      <a:pt x="60266" y="100444"/>
                      <a:pt x="134881" y="100444"/>
                    </a:cubicBezTo>
                    <a:lnTo>
                      <a:pt x="182233" y="100444"/>
                    </a:lnTo>
                    <a:cubicBezTo>
                      <a:pt x="256849" y="100444"/>
                      <a:pt x="317116" y="160712"/>
                      <a:pt x="317116" y="235327"/>
                    </a:cubicBezTo>
                    <a:close/>
                    <a:moveTo>
                      <a:pt x="1427736" y="312812"/>
                    </a:moveTo>
                    <a:lnTo>
                      <a:pt x="1427736" y="397472"/>
                    </a:lnTo>
                    <a:cubicBezTo>
                      <a:pt x="1427736" y="434780"/>
                      <a:pt x="1399037" y="464912"/>
                      <a:pt x="1364600" y="464912"/>
                    </a:cubicBezTo>
                    <a:lnTo>
                      <a:pt x="411820" y="464912"/>
                    </a:lnTo>
                    <a:cubicBezTo>
                      <a:pt x="377382" y="464912"/>
                      <a:pt x="348684" y="434780"/>
                      <a:pt x="348684" y="398906"/>
                    </a:cubicBezTo>
                    <a:lnTo>
                      <a:pt x="348684" y="314246"/>
                    </a:lnTo>
                    <a:cubicBezTo>
                      <a:pt x="348684" y="278374"/>
                      <a:pt x="375946" y="248242"/>
                      <a:pt x="408950" y="246806"/>
                    </a:cubicBezTo>
                    <a:lnTo>
                      <a:pt x="606968" y="246806"/>
                    </a:lnTo>
                    <a:cubicBezTo>
                      <a:pt x="608403" y="246806"/>
                      <a:pt x="622752" y="245372"/>
                      <a:pt x="622752" y="245372"/>
                    </a:cubicBezTo>
                    <a:cubicBezTo>
                      <a:pt x="678713" y="238196"/>
                      <a:pt x="723196" y="193715"/>
                      <a:pt x="736109" y="136319"/>
                    </a:cubicBezTo>
                    <a:lnTo>
                      <a:pt x="747589" y="96140"/>
                    </a:lnTo>
                    <a:cubicBezTo>
                      <a:pt x="771983" y="40178"/>
                      <a:pt x="826508" y="0"/>
                      <a:pt x="889645" y="0"/>
                    </a:cubicBezTo>
                    <a:cubicBezTo>
                      <a:pt x="951346" y="0"/>
                      <a:pt x="1004438" y="37308"/>
                      <a:pt x="1030267" y="90401"/>
                    </a:cubicBezTo>
                    <a:lnTo>
                      <a:pt x="1047485" y="147798"/>
                    </a:lnTo>
                    <a:cubicBezTo>
                      <a:pt x="1047485" y="149232"/>
                      <a:pt x="1047485" y="150668"/>
                      <a:pt x="1048920" y="152102"/>
                    </a:cubicBezTo>
                    <a:cubicBezTo>
                      <a:pt x="1064704" y="200889"/>
                      <a:pt x="1104882" y="236762"/>
                      <a:pt x="1153669" y="243936"/>
                    </a:cubicBezTo>
                    <a:cubicBezTo>
                      <a:pt x="1153669" y="243936"/>
                      <a:pt x="1169452" y="245372"/>
                      <a:pt x="1170888" y="245372"/>
                    </a:cubicBezTo>
                    <a:lnTo>
                      <a:pt x="1367469" y="245372"/>
                    </a:lnTo>
                    <a:cubicBezTo>
                      <a:pt x="1401907" y="248242"/>
                      <a:pt x="1427736" y="276940"/>
                      <a:pt x="1427736" y="312812"/>
                    </a:cubicBezTo>
                    <a:close/>
                    <a:moveTo>
                      <a:pt x="1776418" y="235327"/>
                    </a:moveTo>
                    <a:lnTo>
                      <a:pt x="1776418" y="506526"/>
                    </a:lnTo>
                    <a:cubicBezTo>
                      <a:pt x="1776418" y="581141"/>
                      <a:pt x="1716152" y="641408"/>
                      <a:pt x="1641537" y="641408"/>
                    </a:cubicBezTo>
                    <a:lnTo>
                      <a:pt x="1594186" y="641408"/>
                    </a:lnTo>
                    <a:cubicBezTo>
                      <a:pt x="1519570" y="641408"/>
                      <a:pt x="1459304" y="581141"/>
                      <a:pt x="1459304" y="506526"/>
                    </a:cubicBezTo>
                    <a:lnTo>
                      <a:pt x="1459304" y="235327"/>
                    </a:lnTo>
                    <a:cubicBezTo>
                      <a:pt x="1459304" y="162147"/>
                      <a:pt x="1519570" y="100444"/>
                      <a:pt x="1594186" y="100444"/>
                    </a:cubicBezTo>
                    <a:lnTo>
                      <a:pt x="1641537" y="100444"/>
                    </a:lnTo>
                    <a:cubicBezTo>
                      <a:pt x="1716152" y="100444"/>
                      <a:pt x="1776418" y="160712"/>
                      <a:pt x="1776418" y="2353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 rot="-5400000">
                <a:off x="11970771" y="3035117"/>
                <a:ext cx="450561" cy="787765"/>
              </a:xfrm>
              <a:custGeom>
                <a:rect b="b" l="l" r="r" t="t"/>
                <a:pathLst>
                  <a:path extrusionOk="0" h="787765" w="450561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9"/>
                      <a:pt x="12848" y="730369"/>
                      <a:pt x="28698" y="730369"/>
                    </a:cubicBezTo>
                    <a:cubicBezTo>
                      <a:pt x="44547" y="730369"/>
                      <a:pt x="57396" y="743219"/>
                      <a:pt x="57396" y="759067"/>
                    </a:cubicBezTo>
                    <a:close/>
                    <a:moveTo>
                      <a:pt x="57396" y="28699"/>
                    </a:moveTo>
                    <a:cubicBezTo>
                      <a:pt x="57396" y="44549"/>
                      <a:pt x="44547" y="57397"/>
                      <a:pt x="28698" y="57397"/>
                    </a:cubicBezTo>
                    <a:cubicBezTo>
                      <a:pt x="12848" y="57397"/>
                      <a:pt x="0" y="44549"/>
                      <a:pt x="0" y="28699"/>
                    </a:cubicBezTo>
                    <a:cubicBezTo>
                      <a:pt x="0" y="12851"/>
                      <a:pt x="12848" y="0"/>
                      <a:pt x="28698" y="0"/>
                    </a:cubicBezTo>
                    <a:cubicBezTo>
                      <a:pt x="44547" y="0"/>
                      <a:pt x="57396" y="12851"/>
                      <a:pt x="57396" y="28699"/>
                    </a:cubicBezTo>
                    <a:close/>
                    <a:moveTo>
                      <a:pt x="284112" y="340074"/>
                    </a:moveTo>
                    <a:cubicBezTo>
                      <a:pt x="284112" y="307582"/>
                      <a:pt x="257773" y="281243"/>
                      <a:pt x="225282" y="281243"/>
                    </a:cubicBezTo>
                    <a:cubicBezTo>
                      <a:pt x="192789" y="281243"/>
                      <a:pt x="166450" y="307582"/>
                      <a:pt x="166450" y="340074"/>
                    </a:cubicBezTo>
                    <a:cubicBezTo>
                      <a:pt x="166450" y="372567"/>
                      <a:pt x="192789" y="398906"/>
                      <a:pt x="225282" y="398906"/>
                    </a:cubicBezTo>
                    <a:cubicBezTo>
                      <a:pt x="257773" y="398906"/>
                      <a:pt x="284112" y="372567"/>
                      <a:pt x="284112" y="340074"/>
                    </a:cubicBezTo>
                    <a:close/>
                    <a:moveTo>
                      <a:pt x="314244" y="340075"/>
                    </a:moveTo>
                    <a:cubicBezTo>
                      <a:pt x="314244" y="389209"/>
                      <a:pt x="274413" y="429039"/>
                      <a:pt x="225279" y="429039"/>
                    </a:cubicBezTo>
                    <a:cubicBezTo>
                      <a:pt x="176146" y="429039"/>
                      <a:pt x="136315" y="389209"/>
                      <a:pt x="136315" y="340075"/>
                    </a:cubicBezTo>
                    <a:cubicBezTo>
                      <a:pt x="136315" y="290941"/>
                      <a:pt x="176146" y="251111"/>
                      <a:pt x="225279" y="251111"/>
                    </a:cubicBezTo>
                    <a:cubicBezTo>
                      <a:pt x="274413" y="251111"/>
                      <a:pt x="314244" y="290941"/>
                      <a:pt x="314244" y="340075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9"/>
                      <a:pt x="406014" y="730369"/>
                      <a:pt x="421863" y="730369"/>
                    </a:cubicBezTo>
                    <a:cubicBezTo>
                      <a:pt x="437713" y="730369"/>
                      <a:pt x="450561" y="743219"/>
                      <a:pt x="450561" y="759067"/>
                    </a:cubicBezTo>
                    <a:close/>
                    <a:moveTo>
                      <a:pt x="450561" y="28699"/>
                    </a:moveTo>
                    <a:cubicBezTo>
                      <a:pt x="450561" y="44549"/>
                      <a:pt x="437713" y="57397"/>
                      <a:pt x="421863" y="57397"/>
                    </a:cubicBezTo>
                    <a:cubicBezTo>
                      <a:pt x="406014" y="57397"/>
                      <a:pt x="393165" y="44549"/>
                      <a:pt x="393165" y="28699"/>
                    </a:cubicBezTo>
                    <a:cubicBezTo>
                      <a:pt x="393165" y="12851"/>
                      <a:pt x="406014" y="0"/>
                      <a:pt x="421863" y="0"/>
                    </a:cubicBezTo>
                    <a:cubicBezTo>
                      <a:pt x="437713" y="0"/>
                      <a:pt x="450561" y="12851"/>
                      <a:pt x="450561" y="2869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4"/>
            <p:cNvGrpSpPr/>
            <p:nvPr/>
          </p:nvGrpSpPr>
          <p:grpSpPr>
            <a:xfrm>
              <a:off x="6676673" y="2540791"/>
              <a:ext cx="918342" cy="1776418"/>
              <a:chOff x="6676673" y="2540791"/>
              <a:chExt cx="918342" cy="1776418"/>
            </a:xfrm>
          </p:grpSpPr>
          <p:sp>
            <p:nvSpPr>
              <p:cNvPr id="134" name="Google Shape;134;p4"/>
              <p:cNvSpPr/>
              <p:nvPr/>
            </p:nvSpPr>
            <p:spPr>
              <a:xfrm rot="-5400000">
                <a:off x="6843840" y="2969110"/>
                <a:ext cx="584008" cy="918342"/>
              </a:xfrm>
              <a:custGeom>
                <a:rect b="b" l="l" r="r" t="t"/>
                <a:pathLst>
                  <a:path extrusionOk="0" h="918342" w="584008">
                    <a:moveTo>
                      <a:pt x="581138" y="139186"/>
                    </a:moveTo>
                    <a:lnTo>
                      <a:pt x="581138" y="187972"/>
                    </a:lnTo>
                    <a:lnTo>
                      <a:pt x="0" y="187972"/>
                    </a:lnTo>
                    <a:lnTo>
                      <a:pt x="0" y="139186"/>
                    </a:lnTo>
                    <a:cubicBezTo>
                      <a:pt x="0" y="61702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6"/>
                    </a:cubicBezTo>
                    <a:close/>
                    <a:moveTo>
                      <a:pt x="584008" y="460605"/>
                    </a:moveTo>
                    <a:lnTo>
                      <a:pt x="584008" y="779155"/>
                    </a:lnTo>
                    <a:cubicBezTo>
                      <a:pt x="584008" y="856640"/>
                      <a:pt x="520872" y="918342"/>
                      <a:pt x="444821" y="918342"/>
                    </a:cubicBezTo>
                    <a:lnTo>
                      <a:pt x="140621" y="918342"/>
                    </a:lnTo>
                    <a:cubicBezTo>
                      <a:pt x="63135" y="918342"/>
                      <a:pt x="1434" y="855206"/>
                      <a:pt x="1434" y="779155"/>
                    </a:cubicBezTo>
                    <a:lnTo>
                      <a:pt x="1434" y="460605"/>
                    </a:lnTo>
                    <a:cubicBezTo>
                      <a:pt x="47351" y="476389"/>
                      <a:pt x="83225" y="512262"/>
                      <a:pt x="99008" y="558179"/>
                    </a:cubicBezTo>
                    <a:cubicBezTo>
                      <a:pt x="100444" y="559615"/>
                      <a:pt x="101878" y="561049"/>
                      <a:pt x="101878" y="562483"/>
                    </a:cubicBezTo>
                    <a:lnTo>
                      <a:pt x="123402" y="628490"/>
                    </a:lnTo>
                    <a:cubicBezTo>
                      <a:pt x="154970" y="690191"/>
                      <a:pt x="219540" y="731804"/>
                      <a:pt x="292722" y="731804"/>
                    </a:cubicBezTo>
                    <a:cubicBezTo>
                      <a:pt x="368771" y="731804"/>
                      <a:pt x="434777" y="685887"/>
                      <a:pt x="464911" y="621315"/>
                    </a:cubicBezTo>
                    <a:lnTo>
                      <a:pt x="479260" y="575398"/>
                    </a:lnTo>
                    <a:cubicBezTo>
                      <a:pt x="490739" y="520871"/>
                      <a:pt x="530915" y="477824"/>
                      <a:pt x="584008" y="460605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 rot="-5400000">
                <a:off x="6158670" y="3107580"/>
                <a:ext cx="1776418" cy="642840"/>
              </a:xfrm>
              <a:custGeom>
                <a:rect b="b" l="l" r="r" t="t"/>
                <a:pathLst>
                  <a:path extrusionOk="0" h="642840" w="1776418">
                    <a:moveTo>
                      <a:pt x="317116" y="134882"/>
                    </a:moveTo>
                    <a:lnTo>
                      <a:pt x="317116" y="406079"/>
                    </a:lnTo>
                    <a:cubicBezTo>
                      <a:pt x="317116" y="480696"/>
                      <a:pt x="256849" y="542397"/>
                      <a:pt x="182233" y="542397"/>
                    </a:cubicBezTo>
                    <a:lnTo>
                      <a:pt x="134881" y="542397"/>
                    </a:lnTo>
                    <a:cubicBezTo>
                      <a:pt x="60266" y="542397"/>
                      <a:pt x="0" y="482130"/>
                      <a:pt x="0" y="407515"/>
                    </a:cubicBezTo>
                    <a:lnTo>
                      <a:pt x="0" y="134882"/>
                    </a:lnTo>
                    <a:cubicBezTo>
                      <a:pt x="0" y="60267"/>
                      <a:pt x="60266" y="0"/>
                      <a:pt x="134881" y="0"/>
                    </a:cubicBezTo>
                    <a:lnTo>
                      <a:pt x="182233" y="0"/>
                    </a:lnTo>
                    <a:cubicBezTo>
                      <a:pt x="256849" y="0"/>
                      <a:pt x="317116" y="60267"/>
                      <a:pt x="317116" y="134882"/>
                    </a:cubicBezTo>
                    <a:close/>
                    <a:moveTo>
                      <a:pt x="1426301" y="245369"/>
                    </a:moveTo>
                    <a:lnTo>
                      <a:pt x="1426301" y="328595"/>
                    </a:lnTo>
                    <a:cubicBezTo>
                      <a:pt x="1426301" y="364467"/>
                      <a:pt x="1399037" y="394600"/>
                      <a:pt x="1366035" y="396035"/>
                    </a:cubicBezTo>
                    <a:lnTo>
                      <a:pt x="1170888" y="396035"/>
                    </a:lnTo>
                    <a:cubicBezTo>
                      <a:pt x="1169452" y="396035"/>
                      <a:pt x="1155103" y="397470"/>
                      <a:pt x="1155103" y="397470"/>
                    </a:cubicBezTo>
                    <a:cubicBezTo>
                      <a:pt x="1099141" y="404645"/>
                      <a:pt x="1054659" y="449126"/>
                      <a:pt x="1041744" y="506523"/>
                    </a:cubicBezTo>
                    <a:lnTo>
                      <a:pt x="1030267" y="546700"/>
                    </a:lnTo>
                    <a:cubicBezTo>
                      <a:pt x="1005872" y="602662"/>
                      <a:pt x="951346" y="642840"/>
                      <a:pt x="888210" y="642840"/>
                    </a:cubicBezTo>
                    <a:cubicBezTo>
                      <a:pt x="826508" y="642840"/>
                      <a:pt x="773417" y="605532"/>
                      <a:pt x="747589" y="552440"/>
                    </a:cubicBezTo>
                    <a:lnTo>
                      <a:pt x="730370" y="495043"/>
                    </a:lnTo>
                    <a:cubicBezTo>
                      <a:pt x="730370" y="493609"/>
                      <a:pt x="730370" y="492174"/>
                      <a:pt x="728936" y="490740"/>
                    </a:cubicBezTo>
                    <a:cubicBezTo>
                      <a:pt x="713151" y="441953"/>
                      <a:pt x="672973" y="406079"/>
                      <a:pt x="624186" y="398905"/>
                    </a:cubicBezTo>
                    <a:cubicBezTo>
                      <a:pt x="624186" y="398905"/>
                      <a:pt x="608403" y="397470"/>
                      <a:pt x="606968" y="397470"/>
                    </a:cubicBezTo>
                    <a:lnTo>
                      <a:pt x="408950" y="397470"/>
                    </a:lnTo>
                    <a:cubicBezTo>
                      <a:pt x="374512" y="394600"/>
                      <a:pt x="348684" y="365902"/>
                      <a:pt x="348684" y="330030"/>
                    </a:cubicBezTo>
                    <a:lnTo>
                      <a:pt x="348684" y="245369"/>
                    </a:lnTo>
                    <a:cubicBezTo>
                      <a:pt x="348684" y="208062"/>
                      <a:pt x="377382" y="177929"/>
                      <a:pt x="411820" y="177929"/>
                    </a:cubicBezTo>
                    <a:lnTo>
                      <a:pt x="1364600" y="177929"/>
                    </a:lnTo>
                    <a:cubicBezTo>
                      <a:pt x="1399037" y="177929"/>
                      <a:pt x="1427736" y="208062"/>
                      <a:pt x="1426301" y="245369"/>
                    </a:cubicBezTo>
                    <a:close/>
                    <a:moveTo>
                      <a:pt x="1776418" y="134882"/>
                    </a:moveTo>
                    <a:lnTo>
                      <a:pt x="1776418" y="406079"/>
                    </a:lnTo>
                    <a:cubicBezTo>
                      <a:pt x="1776418" y="480696"/>
                      <a:pt x="1716152" y="542397"/>
                      <a:pt x="1641537" y="542397"/>
                    </a:cubicBezTo>
                    <a:lnTo>
                      <a:pt x="1594186" y="542397"/>
                    </a:lnTo>
                    <a:cubicBezTo>
                      <a:pt x="1519570" y="542397"/>
                      <a:pt x="1459304" y="482130"/>
                      <a:pt x="1459304" y="407515"/>
                    </a:cubicBezTo>
                    <a:lnTo>
                      <a:pt x="1459304" y="134882"/>
                    </a:lnTo>
                    <a:cubicBezTo>
                      <a:pt x="1459304" y="60267"/>
                      <a:pt x="1519570" y="0"/>
                      <a:pt x="1594186" y="0"/>
                    </a:cubicBezTo>
                    <a:lnTo>
                      <a:pt x="1641537" y="0"/>
                    </a:lnTo>
                    <a:cubicBezTo>
                      <a:pt x="1716152" y="0"/>
                      <a:pt x="1776418" y="60267"/>
                      <a:pt x="1776418" y="134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 rot="-5400000">
                <a:off x="6909845" y="3035117"/>
                <a:ext cx="450561" cy="787765"/>
              </a:xfrm>
              <a:custGeom>
                <a:rect b="b" l="l" r="r" t="t"/>
                <a:pathLst>
                  <a:path extrusionOk="0" h="787765" w="450561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8"/>
                      <a:pt x="12848" y="730369"/>
                      <a:pt x="28698" y="730369"/>
                    </a:cubicBezTo>
                    <a:cubicBezTo>
                      <a:pt x="44547" y="730369"/>
                      <a:pt x="57396" y="743218"/>
                      <a:pt x="57396" y="759067"/>
                    </a:cubicBezTo>
                    <a:close/>
                    <a:moveTo>
                      <a:pt x="57396" y="28698"/>
                    </a:moveTo>
                    <a:cubicBezTo>
                      <a:pt x="57396" y="44547"/>
                      <a:pt x="44547" y="57396"/>
                      <a:pt x="28698" y="57396"/>
                    </a:cubicBezTo>
                    <a:cubicBezTo>
                      <a:pt x="12848" y="57396"/>
                      <a:pt x="0" y="44547"/>
                      <a:pt x="0" y="28698"/>
                    </a:cubicBezTo>
                    <a:cubicBezTo>
                      <a:pt x="0" y="12848"/>
                      <a:pt x="12848" y="0"/>
                      <a:pt x="28698" y="0"/>
                    </a:cubicBezTo>
                    <a:cubicBezTo>
                      <a:pt x="44547" y="0"/>
                      <a:pt x="57396" y="12848"/>
                      <a:pt x="57396" y="28698"/>
                    </a:cubicBezTo>
                    <a:close/>
                    <a:moveTo>
                      <a:pt x="284113" y="447692"/>
                    </a:moveTo>
                    <a:cubicBezTo>
                      <a:pt x="284113" y="415200"/>
                      <a:pt x="257774" y="388861"/>
                      <a:pt x="225282" y="388861"/>
                    </a:cubicBezTo>
                    <a:cubicBezTo>
                      <a:pt x="192789" y="388861"/>
                      <a:pt x="166450" y="415200"/>
                      <a:pt x="166450" y="447692"/>
                    </a:cubicBezTo>
                    <a:cubicBezTo>
                      <a:pt x="166450" y="480185"/>
                      <a:pt x="192789" y="506524"/>
                      <a:pt x="225282" y="506524"/>
                    </a:cubicBezTo>
                    <a:cubicBezTo>
                      <a:pt x="257774" y="506524"/>
                      <a:pt x="284113" y="480185"/>
                      <a:pt x="284113" y="447692"/>
                    </a:cubicBezTo>
                    <a:close/>
                    <a:moveTo>
                      <a:pt x="314244" y="447691"/>
                    </a:moveTo>
                    <a:cubicBezTo>
                      <a:pt x="314244" y="496824"/>
                      <a:pt x="274413" y="536655"/>
                      <a:pt x="225279" y="536655"/>
                    </a:cubicBezTo>
                    <a:cubicBezTo>
                      <a:pt x="176146" y="536655"/>
                      <a:pt x="136315" y="496824"/>
                      <a:pt x="136315" y="447691"/>
                    </a:cubicBezTo>
                    <a:cubicBezTo>
                      <a:pt x="136315" y="398558"/>
                      <a:pt x="176146" y="358727"/>
                      <a:pt x="225279" y="358727"/>
                    </a:cubicBezTo>
                    <a:cubicBezTo>
                      <a:pt x="274413" y="358727"/>
                      <a:pt x="314244" y="398558"/>
                      <a:pt x="314244" y="447691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8"/>
                      <a:pt x="406014" y="730369"/>
                      <a:pt x="421863" y="730369"/>
                    </a:cubicBezTo>
                    <a:cubicBezTo>
                      <a:pt x="437713" y="730369"/>
                      <a:pt x="450561" y="743218"/>
                      <a:pt x="450561" y="759067"/>
                    </a:cubicBezTo>
                    <a:close/>
                    <a:moveTo>
                      <a:pt x="450561" y="28698"/>
                    </a:moveTo>
                    <a:cubicBezTo>
                      <a:pt x="450561" y="44547"/>
                      <a:pt x="437713" y="57396"/>
                      <a:pt x="421863" y="57396"/>
                    </a:cubicBezTo>
                    <a:cubicBezTo>
                      <a:pt x="406014" y="57396"/>
                      <a:pt x="393165" y="44547"/>
                      <a:pt x="393165" y="28698"/>
                    </a:cubicBezTo>
                    <a:cubicBezTo>
                      <a:pt x="393165" y="12848"/>
                      <a:pt x="406014" y="0"/>
                      <a:pt x="421863" y="0"/>
                    </a:cubicBezTo>
                    <a:cubicBezTo>
                      <a:pt x="437713" y="0"/>
                      <a:pt x="450561" y="12848"/>
                      <a:pt x="450561" y="286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37" name="Google Shape;137;p4"/>
          <p:cNvCxnSpPr/>
          <p:nvPr/>
        </p:nvCxnSpPr>
        <p:spPr>
          <a:xfrm>
            <a:off x="6254142" y="2655693"/>
            <a:ext cx="1834698" cy="15846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4"/>
          <p:cNvSpPr txBox="1"/>
          <p:nvPr/>
        </p:nvSpPr>
        <p:spPr>
          <a:xfrm>
            <a:off x="865057" y="3074090"/>
            <a:ext cx="19801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2990167" y="3074090"/>
            <a:ext cx="19801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5115277" y="3074090"/>
            <a:ext cx="19801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7240387" y="3074090"/>
            <a:ext cx="19801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9365495" y="3074090"/>
            <a:ext cx="19801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580942" y="4929133"/>
            <a:ext cx="297084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i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800281" y="4168311"/>
            <a:ext cx="29708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 ~ 2017 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Easy to change colors, photos and Text.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2017 ~ 2018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Easy to change colors, photos and Text.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2017 ~ 2018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Easy to change colors, photos and Text. 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Experience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31" name="Google Shape;1231;p40"/>
          <p:cNvSpPr/>
          <p:nvPr/>
        </p:nvSpPr>
        <p:spPr>
          <a:xfrm>
            <a:off x="6327162" y="2042201"/>
            <a:ext cx="4968000" cy="3780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2" name="Google Shape;1232;p40"/>
          <p:cNvGrpSpPr/>
          <p:nvPr/>
        </p:nvGrpSpPr>
        <p:grpSpPr>
          <a:xfrm>
            <a:off x="5832527" y="765412"/>
            <a:ext cx="3775876" cy="3775877"/>
            <a:chOff x="4283968" y="221418"/>
            <a:chExt cx="3284565" cy="3284565"/>
          </a:xfrm>
        </p:grpSpPr>
        <p:sp>
          <p:nvSpPr>
            <p:cNvPr id="1233" name="Google Shape;1233;p40"/>
            <p:cNvSpPr/>
            <p:nvPr/>
          </p:nvSpPr>
          <p:spPr>
            <a:xfrm rot="-900000">
              <a:off x="7039496" y="1130043"/>
              <a:ext cx="431252" cy="266261"/>
            </a:xfrm>
            <a:custGeom>
              <a:rect b="b" l="l" r="r" t="t"/>
              <a:pathLst>
                <a:path extrusionOk="0" h="266261" w="431252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rgbClr val="8C6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0"/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rect b="b" l="l" r="r" t="t"/>
              <a:pathLst>
                <a:path extrusionOk="0" h="2955373" w="1689704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5" name="Google Shape;1235;p40"/>
          <p:cNvSpPr/>
          <p:nvPr/>
        </p:nvSpPr>
        <p:spPr>
          <a:xfrm rot="10800000">
            <a:off x="985794" y="2042201"/>
            <a:ext cx="4968000" cy="3780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6" name="Google Shape;1236;p40"/>
          <p:cNvGrpSpPr/>
          <p:nvPr/>
        </p:nvGrpSpPr>
        <p:grpSpPr>
          <a:xfrm rot="10800000">
            <a:off x="2651537" y="3322237"/>
            <a:ext cx="3775876" cy="3775877"/>
            <a:chOff x="4283968" y="221418"/>
            <a:chExt cx="3284565" cy="3284565"/>
          </a:xfrm>
        </p:grpSpPr>
        <p:sp>
          <p:nvSpPr>
            <p:cNvPr id="1237" name="Google Shape;1237;p40"/>
            <p:cNvSpPr/>
            <p:nvPr/>
          </p:nvSpPr>
          <p:spPr>
            <a:xfrm rot="-900000">
              <a:off x="7039496" y="1130043"/>
              <a:ext cx="431252" cy="266261"/>
            </a:xfrm>
            <a:custGeom>
              <a:rect b="b" l="l" r="r" t="t"/>
              <a:pathLst>
                <a:path extrusionOk="0" h="266261" w="431252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rgbClr val="6F3A1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0"/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rect b="b" l="l" r="r" t="t"/>
              <a:pathLst>
                <a:path extrusionOk="0" h="2955373" w="1689704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9" name="Google Shape;1239;p40"/>
          <p:cNvSpPr/>
          <p:nvPr/>
        </p:nvSpPr>
        <p:spPr>
          <a:xfrm>
            <a:off x="985794" y="2042201"/>
            <a:ext cx="115441" cy="37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40"/>
          <p:cNvSpPr/>
          <p:nvPr/>
        </p:nvSpPr>
        <p:spPr>
          <a:xfrm>
            <a:off x="11179722" y="2042201"/>
            <a:ext cx="115441" cy="37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1" name="Google Shape;1241;p40"/>
          <p:cNvGrpSpPr/>
          <p:nvPr/>
        </p:nvGrpSpPr>
        <p:grpSpPr>
          <a:xfrm>
            <a:off x="7181642" y="4216792"/>
            <a:ext cx="3684599" cy="1477328"/>
            <a:chOff x="3017859" y="4283314"/>
            <a:chExt cx="1249475" cy="1477328"/>
          </a:xfrm>
        </p:grpSpPr>
        <p:sp>
          <p:nvSpPr>
            <p:cNvPr id="1242" name="Google Shape;1242;p40"/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0"/>
            <p:cNvSpPr txBox="1"/>
            <p:nvPr/>
          </p:nvSpPr>
          <p:spPr>
            <a:xfrm>
              <a:off x="3017859" y="4283314"/>
              <a:ext cx="12348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40"/>
          <p:cNvGrpSpPr/>
          <p:nvPr/>
        </p:nvGrpSpPr>
        <p:grpSpPr>
          <a:xfrm>
            <a:off x="1449375" y="2207526"/>
            <a:ext cx="3684599" cy="1477328"/>
            <a:chOff x="3017859" y="4283314"/>
            <a:chExt cx="1249475" cy="1477328"/>
          </a:xfrm>
        </p:grpSpPr>
        <p:sp>
          <p:nvSpPr>
            <p:cNvPr id="1245" name="Google Shape;1245;p40"/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0"/>
            <p:cNvSpPr txBox="1"/>
            <p:nvPr/>
          </p:nvSpPr>
          <p:spPr>
            <a:xfrm>
              <a:off x="3017859" y="4283314"/>
              <a:ext cx="12348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40"/>
          <p:cNvGrpSpPr/>
          <p:nvPr/>
        </p:nvGrpSpPr>
        <p:grpSpPr>
          <a:xfrm>
            <a:off x="1486680" y="4800156"/>
            <a:ext cx="1609858" cy="738664"/>
            <a:chOff x="605046" y="3611507"/>
            <a:chExt cx="1609859" cy="738664"/>
          </a:xfrm>
        </p:grpSpPr>
        <p:grpSp>
          <p:nvGrpSpPr>
            <p:cNvPr id="1248" name="Google Shape;1248;p40"/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1249" name="Google Shape;1249;p40"/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1" name="Google Shape;1251;p40"/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2" name="Google Shape;1252;p40"/>
          <p:cNvGrpSpPr/>
          <p:nvPr/>
        </p:nvGrpSpPr>
        <p:grpSpPr>
          <a:xfrm>
            <a:off x="9246922" y="2316872"/>
            <a:ext cx="1557937" cy="738664"/>
            <a:chOff x="605046" y="3611507"/>
            <a:chExt cx="1557938" cy="738664"/>
          </a:xfrm>
        </p:grpSpPr>
        <p:grpSp>
          <p:nvGrpSpPr>
            <p:cNvPr id="1253" name="Google Shape;1253;p40"/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1254" name="Google Shape;1254;p40"/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6" name="Google Shape;1256;p40"/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7" name="Google Shape;1257;p40"/>
          <p:cNvSpPr/>
          <p:nvPr/>
        </p:nvSpPr>
        <p:spPr>
          <a:xfrm rot="2700000">
            <a:off x="7022076" y="2974502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40"/>
          <p:cNvSpPr/>
          <p:nvPr/>
        </p:nvSpPr>
        <p:spPr>
          <a:xfrm>
            <a:off x="4947603" y="4527960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41"/>
          <p:cNvSpPr txBox="1"/>
          <p:nvPr/>
        </p:nvSpPr>
        <p:spPr>
          <a:xfrm>
            <a:off x="8039100" y="4570031"/>
            <a:ext cx="3758378" cy="204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 </a:t>
            </a:r>
            <a:endParaRPr/>
          </a:p>
          <a:p>
            <a:pPr indent="0" lvl="0" marL="0" marR="0" rtl="0" algn="r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1264" name="Google Shape;1264;p41"/>
          <p:cNvSpPr txBox="1"/>
          <p:nvPr/>
        </p:nvSpPr>
        <p:spPr>
          <a:xfrm>
            <a:off x="858393" y="1324771"/>
            <a:ext cx="700155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I hope and I believe that this Template will your Time, Money and Reputation. Get a modern PowerPoint  Presentation that is beautifully designed. Easy to change colors, photos and Text. Get a modern PowerPoint  Presentation that is beautifully designed. 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/>
          </a:p>
        </p:txBody>
      </p:sp>
      <p:sp>
        <p:nvSpPr>
          <p:cNvPr id="1265" name="Google Shape;1265;p41"/>
          <p:cNvSpPr txBox="1"/>
          <p:nvPr/>
        </p:nvSpPr>
        <p:spPr>
          <a:xfrm>
            <a:off x="858393" y="621017"/>
            <a:ext cx="700155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2"/>
          <p:cNvSpPr txBox="1"/>
          <p:nvPr/>
        </p:nvSpPr>
        <p:spPr>
          <a:xfrm>
            <a:off x="450829" y="409575"/>
            <a:ext cx="3159146" cy="204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Columns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  <p:grpSp>
        <p:nvGrpSpPr>
          <p:cNvPr id="1271" name="Google Shape;1271;p42"/>
          <p:cNvGrpSpPr/>
          <p:nvPr/>
        </p:nvGrpSpPr>
        <p:grpSpPr>
          <a:xfrm>
            <a:off x="4549421" y="582347"/>
            <a:ext cx="2289124" cy="5256777"/>
            <a:chOff x="4932040" y="2183693"/>
            <a:chExt cx="4032448" cy="5256777"/>
          </a:xfrm>
        </p:grpSpPr>
        <p:sp>
          <p:nvSpPr>
            <p:cNvPr id="1272" name="Google Shape;1272;p42"/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A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2"/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photos. 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 Easy to change colors, photos. </a:t>
              </a:r>
              <a:endParaRPr/>
            </a:p>
          </p:txBody>
        </p:sp>
      </p:grpSp>
      <p:grpSp>
        <p:nvGrpSpPr>
          <p:cNvPr id="1274" name="Google Shape;1274;p42"/>
          <p:cNvGrpSpPr/>
          <p:nvPr/>
        </p:nvGrpSpPr>
        <p:grpSpPr>
          <a:xfrm>
            <a:off x="6948910" y="582347"/>
            <a:ext cx="2289124" cy="5256777"/>
            <a:chOff x="4932040" y="2183693"/>
            <a:chExt cx="4032448" cy="5256777"/>
          </a:xfrm>
        </p:grpSpPr>
        <p:sp>
          <p:nvSpPr>
            <p:cNvPr id="1275" name="Google Shape;1275;p42"/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B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2"/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photos. 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 Easy to change colors, photos. </a:t>
              </a:r>
              <a:endParaRPr/>
            </a:p>
          </p:txBody>
        </p:sp>
      </p:grpSp>
      <p:grpSp>
        <p:nvGrpSpPr>
          <p:cNvPr id="1277" name="Google Shape;1277;p42"/>
          <p:cNvGrpSpPr/>
          <p:nvPr/>
        </p:nvGrpSpPr>
        <p:grpSpPr>
          <a:xfrm>
            <a:off x="9348399" y="582347"/>
            <a:ext cx="2289124" cy="5256777"/>
            <a:chOff x="4932040" y="2183693"/>
            <a:chExt cx="4032448" cy="5256777"/>
          </a:xfrm>
        </p:grpSpPr>
        <p:sp>
          <p:nvSpPr>
            <p:cNvPr id="1278" name="Google Shape;1278;p42"/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C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2"/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photos. 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 Easy to change colors, photos. </a:t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43"/>
          <p:cNvSpPr txBox="1"/>
          <p:nvPr/>
        </p:nvSpPr>
        <p:spPr>
          <a:xfrm>
            <a:off x="90488" y="2892172"/>
            <a:ext cx="567213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3"/>
          <p:cNvSpPr txBox="1"/>
          <p:nvPr/>
        </p:nvSpPr>
        <p:spPr>
          <a:xfrm>
            <a:off x="90563" y="3784682"/>
            <a:ext cx="5672068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4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pic>
        <p:nvPicPr>
          <p:cNvPr id="1291" name="Google Shape;129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3899" y="1409865"/>
            <a:ext cx="2328241" cy="323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461" y="1146271"/>
            <a:ext cx="1702884" cy="267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55976" y="3911851"/>
            <a:ext cx="3372365" cy="2673804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44"/>
          <p:cNvSpPr/>
          <p:nvPr/>
        </p:nvSpPr>
        <p:spPr>
          <a:xfrm>
            <a:off x="3617893" y="1553424"/>
            <a:ext cx="2643819" cy="2113241"/>
          </a:xfrm>
          <a:custGeom>
            <a:rect b="b" l="l" r="r" t="t"/>
            <a:pathLst>
              <a:path extrusionOk="0" h="4051048" w="5068156">
                <a:moveTo>
                  <a:pt x="5064052" y="466304"/>
                </a:moveTo>
                <a:cubicBezTo>
                  <a:pt x="5064052" y="465869"/>
                  <a:pt x="5063618" y="465000"/>
                  <a:pt x="5063618" y="464565"/>
                </a:cubicBezTo>
                <a:cubicBezTo>
                  <a:pt x="5051882" y="412840"/>
                  <a:pt x="5035799" y="361550"/>
                  <a:pt x="5016239" y="311999"/>
                </a:cubicBezTo>
                <a:cubicBezTo>
                  <a:pt x="5001026" y="273748"/>
                  <a:pt x="4962341" y="239845"/>
                  <a:pt x="4933219" y="211157"/>
                </a:cubicBezTo>
                <a:cubicBezTo>
                  <a:pt x="4885841" y="165083"/>
                  <a:pt x="4830204" y="128137"/>
                  <a:pt x="4769786" y="101622"/>
                </a:cubicBezTo>
                <a:cubicBezTo>
                  <a:pt x="4741968" y="89452"/>
                  <a:pt x="4709803" y="74239"/>
                  <a:pt x="4679376" y="70327"/>
                </a:cubicBezTo>
                <a:cubicBezTo>
                  <a:pt x="4598095" y="59895"/>
                  <a:pt x="4519856" y="89017"/>
                  <a:pt x="4441617" y="109012"/>
                </a:cubicBezTo>
                <a:cubicBezTo>
                  <a:pt x="4398150" y="119443"/>
                  <a:pt x="4358596" y="141611"/>
                  <a:pt x="4322519" y="168126"/>
                </a:cubicBezTo>
                <a:cubicBezTo>
                  <a:pt x="4303829" y="181600"/>
                  <a:pt x="4287746" y="198987"/>
                  <a:pt x="4269056" y="212026"/>
                </a:cubicBezTo>
                <a:cubicBezTo>
                  <a:pt x="4266448" y="213765"/>
                  <a:pt x="4225590" y="243322"/>
                  <a:pt x="4229067" y="244191"/>
                </a:cubicBezTo>
                <a:cubicBezTo>
                  <a:pt x="4210811" y="240279"/>
                  <a:pt x="4201683" y="218112"/>
                  <a:pt x="4191251" y="204637"/>
                </a:cubicBezTo>
                <a:cubicBezTo>
                  <a:pt x="4177777" y="187685"/>
                  <a:pt x="4162998" y="172038"/>
                  <a:pt x="4146916" y="157694"/>
                </a:cubicBezTo>
                <a:cubicBezTo>
                  <a:pt x="4107796" y="122051"/>
                  <a:pt x="4062591" y="95102"/>
                  <a:pt x="4012170" y="79020"/>
                </a:cubicBezTo>
                <a:cubicBezTo>
                  <a:pt x="3994784" y="51636"/>
                  <a:pt x="3943494" y="43378"/>
                  <a:pt x="3914806" y="35554"/>
                </a:cubicBezTo>
                <a:cubicBezTo>
                  <a:pt x="3873079" y="23818"/>
                  <a:pt x="3830047" y="14690"/>
                  <a:pt x="3787016" y="8605"/>
                </a:cubicBezTo>
                <a:cubicBezTo>
                  <a:pt x="3670092" y="-7912"/>
                  <a:pt x="3553602" y="781"/>
                  <a:pt x="3437982" y="22514"/>
                </a:cubicBezTo>
                <a:cubicBezTo>
                  <a:pt x="3414076" y="26860"/>
                  <a:pt x="3387562" y="37292"/>
                  <a:pt x="3367567" y="50767"/>
                </a:cubicBezTo>
                <a:cubicBezTo>
                  <a:pt x="3361917" y="54244"/>
                  <a:pt x="3338879" y="45986"/>
                  <a:pt x="3331490" y="45551"/>
                </a:cubicBezTo>
                <a:cubicBezTo>
                  <a:pt x="3297152" y="42943"/>
                  <a:pt x="3263683" y="42074"/>
                  <a:pt x="3233691" y="61199"/>
                </a:cubicBezTo>
                <a:cubicBezTo>
                  <a:pt x="3208481" y="77281"/>
                  <a:pt x="3187182" y="98145"/>
                  <a:pt x="3165884" y="119009"/>
                </a:cubicBezTo>
                <a:cubicBezTo>
                  <a:pt x="3149802" y="135091"/>
                  <a:pt x="3130676" y="164214"/>
                  <a:pt x="3104162" y="157694"/>
                </a:cubicBezTo>
                <a:cubicBezTo>
                  <a:pt x="3092861" y="154651"/>
                  <a:pt x="3065477" y="169864"/>
                  <a:pt x="3053307" y="172907"/>
                </a:cubicBezTo>
                <a:cubicBezTo>
                  <a:pt x="2987673" y="188555"/>
                  <a:pt x="2919865" y="182469"/>
                  <a:pt x="2853362" y="188120"/>
                </a:cubicBezTo>
                <a:cubicBezTo>
                  <a:pt x="2808592" y="192032"/>
                  <a:pt x="2763822" y="198117"/>
                  <a:pt x="2719486" y="207245"/>
                </a:cubicBezTo>
                <a:cubicBezTo>
                  <a:pt x="2698623" y="211592"/>
                  <a:pt x="2672978" y="210288"/>
                  <a:pt x="2654287" y="221589"/>
                </a:cubicBezTo>
                <a:cubicBezTo>
                  <a:pt x="2604736" y="250277"/>
                  <a:pt x="2663415" y="316780"/>
                  <a:pt x="2602562" y="335036"/>
                </a:cubicBezTo>
                <a:cubicBezTo>
                  <a:pt x="2565182" y="343294"/>
                  <a:pt x="2528235" y="353726"/>
                  <a:pt x="2491724" y="364158"/>
                </a:cubicBezTo>
                <a:cubicBezTo>
                  <a:pt x="2470860" y="370243"/>
                  <a:pt x="2448257" y="385022"/>
                  <a:pt x="2426090" y="383718"/>
                </a:cubicBezTo>
                <a:cubicBezTo>
                  <a:pt x="2397837" y="382414"/>
                  <a:pt x="2374365" y="350249"/>
                  <a:pt x="2354371" y="332428"/>
                </a:cubicBezTo>
                <a:cubicBezTo>
                  <a:pt x="2340027" y="319823"/>
                  <a:pt x="2322640" y="327646"/>
                  <a:pt x="2306558" y="328950"/>
                </a:cubicBezTo>
                <a:cubicBezTo>
                  <a:pt x="2288736" y="330254"/>
                  <a:pt x="2271785" y="328081"/>
                  <a:pt x="2254398" y="323734"/>
                </a:cubicBezTo>
                <a:cubicBezTo>
                  <a:pt x="2251356" y="322865"/>
                  <a:pt x="2217452" y="317215"/>
                  <a:pt x="2217452" y="317215"/>
                </a:cubicBezTo>
                <a:cubicBezTo>
                  <a:pt x="2200935" y="300697"/>
                  <a:pt x="2154426" y="321127"/>
                  <a:pt x="2131389" y="320257"/>
                </a:cubicBezTo>
                <a:cubicBezTo>
                  <a:pt x="2101832" y="319388"/>
                  <a:pt x="2077491" y="309825"/>
                  <a:pt x="2050542" y="300263"/>
                </a:cubicBezTo>
                <a:cubicBezTo>
                  <a:pt x="1974041" y="272879"/>
                  <a:pt x="1901453" y="300263"/>
                  <a:pt x="1845382" y="352857"/>
                </a:cubicBezTo>
                <a:cubicBezTo>
                  <a:pt x="1803219" y="392411"/>
                  <a:pt x="1771054" y="440224"/>
                  <a:pt x="1741497" y="489341"/>
                </a:cubicBezTo>
                <a:cubicBezTo>
                  <a:pt x="1732369" y="504119"/>
                  <a:pt x="1710636" y="510639"/>
                  <a:pt x="1697162" y="520636"/>
                </a:cubicBezTo>
                <a:cubicBezTo>
                  <a:pt x="1679775" y="533676"/>
                  <a:pt x="1664562" y="549759"/>
                  <a:pt x="1650218" y="565841"/>
                </a:cubicBezTo>
                <a:cubicBezTo>
                  <a:pt x="1628920" y="590182"/>
                  <a:pt x="1611099" y="617566"/>
                  <a:pt x="1597190" y="646688"/>
                </a:cubicBezTo>
                <a:cubicBezTo>
                  <a:pt x="1586758" y="668421"/>
                  <a:pt x="1575457" y="701890"/>
                  <a:pt x="1553723" y="715365"/>
                </a:cubicBezTo>
                <a:cubicBezTo>
                  <a:pt x="1464618" y="769263"/>
                  <a:pt x="1377685" y="826204"/>
                  <a:pt x="1295100" y="889230"/>
                </a:cubicBezTo>
                <a:cubicBezTo>
                  <a:pt x="1252503" y="921829"/>
                  <a:pt x="1211210" y="956167"/>
                  <a:pt x="1171221" y="991810"/>
                </a:cubicBezTo>
                <a:cubicBezTo>
                  <a:pt x="1131232" y="1027887"/>
                  <a:pt x="1084289" y="1052228"/>
                  <a:pt x="1036911" y="1077873"/>
                </a:cubicBezTo>
                <a:cubicBezTo>
                  <a:pt x="979970" y="1109168"/>
                  <a:pt x="946066" y="1164805"/>
                  <a:pt x="891299" y="1200013"/>
                </a:cubicBezTo>
                <a:cubicBezTo>
                  <a:pt x="853049" y="1224354"/>
                  <a:pt x="811321" y="1243479"/>
                  <a:pt x="776983" y="1273905"/>
                </a:cubicBezTo>
                <a:cubicBezTo>
                  <a:pt x="746122" y="1301289"/>
                  <a:pt x="703525" y="1336062"/>
                  <a:pt x="685704" y="1373877"/>
                </a:cubicBezTo>
                <a:cubicBezTo>
                  <a:pt x="662232" y="1395611"/>
                  <a:pt x="636152" y="1415605"/>
                  <a:pt x="624851" y="1447335"/>
                </a:cubicBezTo>
                <a:cubicBezTo>
                  <a:pt x="580081" y="1481674"/>
                  <a:pt x="560956" y="1539484"/>
                  <a:pt x="549220" y="1592078"/>
                </a:cubicBezTo>
                <a:cubicBezTo>
                  <a:pt x="535311" y="1653800"/>
                  <a:pt x="511404" y="1716391"/>
                  <a:pt x="520098" y="1780721"/>
                </a:cubicBezTo>
                <a:cubicBezTo>
                  <a:pt x="525748" y="1823752"/>
                  <a:pt x="526183" y="1867219"/>
                  <a:pt x="525314" y="1910250"/>
                </a:cubicBezTo>
                <a:cubicBezTo>
                  <a:pt x="524879" y="1935026"/>
                  <a:pt x="536180" y="2002833"/>
                  <a:pt x="511839" y="2017612"/>
                </a:cubicBezTo>
                <a:cubicBezTo>
                  <a:pt x="471850" y="2007180"/>
                  <a:pt x="444032" y="1983708"/>
                  <a:pt x="411432" y="1959367"/>
                </a:cubicBezTo>
                <a:cubicBezTo>
                  <a:pt x="409259" y="1958063"/>
                  <a:pt x="409259" y="1954151"/>
                  <a:pt x="407955" y="1951543"/>
                </a:cubicBezTo>
                <a:cubicBezTo>
                  <a:pt x="407955" y="1951978"/>
                  <a:pt x="407520" y="1951978"/>
                  <a:pt x="407520" y="1952412"/>
                </a:cubicBezTo>
                <a:cubicBezTo>
                  <a:pt x="407520" y="1951978"/>
                  <a:pt x="407955" y="1951978"/>
                  <a:pt x="407955" y="1951543"/>
                </a:cubicBezTo>
                <a:cubicBezTo>
                  <a:pt x="413171" y="1942415"/>
                  <a:pt x="423603" y="1936764"/>
                  <a:pt x="425776" y="1925463"/>
                </a:cubicBezTo>
                <a:cubicBezTo>
                  <a:pt x="430557" y="1898514"/>
                  <a:pt x="442293" y="1885040"/>
                  <a:pt x="437077" y="1855048"/>
                </a:cubicBezTo>
                <a:cubicBezTo>
                  <a:pt x="431427" y="1823752"/>
                  <a:pt x="421864" y="1790283"/>
                  <a:pt x="400566" y="1765508"/>
                </a:cubicBezTo>
                <a:cubicBezTo>
                  <a:pt x="349710" y="1705959"/>
                  <a:pt x="262343" y="1734212"/>
                  <a:pt x="202360" y="1760726"/>
                </a:cubicBezTo>
                <a:cubicBezTo>
                  <a:pt x="171934" y="1774201"/>
                  <a:pt x="162806" y="1803758"/>
                  <a:pt x="160198" y="1834184"/>
                </a:cubicBezTo>
                <a:cubicBezTo>
                  <a:pt x="158894" y="1848528"/>
                  <a:pt x="158024" y="1864176"/>
                  <a:pt x="158894" y="1878955"/>
                </a:cubicBezTo>
                <a:cubicBezTo>
                  <a:pt x="160198" y="1903730"/>
                  <a:pt x="171934" y="1938938"/>
                  <a:pt x="185843" y="1959367"/>
                </a:cubicBezTo>
                <a:cubicBezTo>
                  <a:pt x="214096" y="2001529"/>
                  <a:pt x="284946" y="1981535"/>
                  <a:pt x="307548" y="2021524"/>
                </a:cubicBezTo>
                <a:cubicBezTo>
                  <a:pt x="321457" y="2045865"/>
                  <a:pt x="327543" y="2078030"/>
                  <a:pt x="338409" y="2104544"/>
                </a:cubicBezTo>
                <a:cubicBezTo>
                  <a:pt x="347102" y="2131928"/>
                  <a:pt x="351014" y="2158877"/>
                  <a:pt x="355361" y="2187130"/>
                </a:cubicBezTo>
                <a:cubicBezTo>
                  <a:pt x="355796" y="2194519"/>
                  <a:pt x="361011" y="2198431"/>
                  <a:pt x="365793" y="2202343"/>
                </a:cubicBezTo>
                <a:cubicBezTo>
                  <a:pt x="393611" y="2226684"/>
                  <a:pt x="413606" y="2284494"/>
                  <a:pt x="379702" y="2311443"/>
                </a:cubicBezTo>
                <a:cubicBezTo>
                  <a:pt x="345364" y="2338827"/>
                  <a:pt x="356665" y="2389682"/>
                  <a:pt x="367097" y="2425759"/>
                </a:cubicBezTo>
                <a:cubicBezTo>
                  <a:pt x="372313" y="2444015"/>
                  <a:pt x="377094" y="2461836"/>
                  <a:pt x="387961" y="2477484"/>
                </a:cubicBezTo>
                <a:cubicBezTo>
                  <a:pt x="406216" y="2503564"/>
                  <a:pt x="440120" y="2506172"/>
                  <a:pt x="453160" y="2538337"/>
                </a:cubicBezTo>
                <a:cubicBezTo>
                  <a:pt x="461418" y="2558765"/>
                  <a:pt x="457506" y="2577021"/>
                  <a:pt x="450986" y="2597450"/>
                </a:cubicBezTo>
                <a:cubicBezTo>
                  <a:pt x="421864" y="2686122"/>
                  <a:pt x="428819" y="2791310"/>
                  <a:pt x="389264" y="2873461"/>
                </a:cubicBezTo>
                <a:cubicBezTo>
                  <a:pt x="369270" y="2914754"/>
                  <a:pt x="378833" y="2960393"/>
                  <a:pt x="367966" y="3002990"/>
                </a:cubicBezTo>
                <a:cubicBezTo>
                  <a:pt x="347537" y="3069059"/>
                  <a:pt x="336236" y="3137301"/>
                  <a:pt x="326239" y="3205977"/>
                </a:cubicBezTo>
                <a:cubicBezTo>
                  <a:pt x="322327" y="3232926"/>
                  <a:pt x="325369" y="3284216"/>
                  <a:pt x="311460" y="3307253"/>
                </a:cubicBezTo>
                <a:cubicBezTo>
                  <a:pt x="300159" y="3325944"/>
                  <a:pt x="229744" y="3337679"/>
                  <a:pt x="220616" y="3313773"/>
                </a:cubicBezTo>
                <a:cubicBezTo>
                  <a:pt x="213226" y="3294213"/>
                  <a:pt x="257127" y="3272480"/>
                  <a:pt x="263213" y="3255094"/>
                </a:cubicBezTo>
                <a:cubicBezTo>
                  <a:pt x="275818" y="3219451"/>
                  <a:pt x="259735" y="3112525"/>
                  <a:pt x="216704" y="3107744"/>
                </a:cubicBezTo>
                <a:cubicBezTo>
                  <a:pt x="215400" y="3107744"/>
                  <a:pt x="214096" y="3107744"/>
                  <a:pt x="212792" y="3107744"/>
                </a:cubicBezTo>
                <a:cubicBezTo>
                  <a:pt x="160632" y="3056453"/>
                  <a:pt x="25453" y="3087749"/>
                  <a:pt x="5023" y="3161641"/>
                </a:cubicBezTo>
                <a:cubicBezTo>
                  <a:pt x="-9320" y="3212931"/>
                  <a:pt x="7631" y="3275523"/>
                  <a:pt x="48490" y="3310296"/>
                </a:cubicBezTo>
                <a:cubicBezTo>
                  <a:pt x="71527" y="3330290"/>
                  <a:pt x="94129" y="3330290"/>
                  <a:pt x="122382" y="3336376"/>
                </a:cubicBezTo>
                <a:cubicBezTo>
                  <a:pt x="153243" y="3343330"/>
                  <a:pt x="158894" y="3382884"/>
                  <a:pt x="162806" y="3408529"/>
                </a:cubicBezTo>
                <a:cubicBezTo>
                  <a:pt x="164979" y="3423308"/>
                  <a:pt x="164979" y="3438521"/>
                  <a:pt x="168456" y="3453300"/>
                </a:cubicBezTo>
                <a:cubicBezTo>
                  <a:pt x="173672" y="3474163"/>
                  <a:pt x="189755" y="3490246"/>
                  <a:pt x="196275" y="3509371"/>
                </a:cubicBezTo>
                <a:cubicBezTo>
                  <a:pt x="206272" y="3541101"/>
                  <a:pt x="223658" y="3571527"/>
                  <a:pt x="226701" y="3604996"/>
                </a:cubicBezTo>
                <a:cubicBezTo>
                  <a:pt x="230613" y="3647593"/>
                  <a:pt x="190189" y="3675412"/>
                  <a:pt x="188451" y="3717574"/>
                </a:cubicBezTo>
                <a:cubicBezTo>
                  <a:pt x="186712" y="3761475"/>
                  <a:pt x="208880" y="3831890"/>
                  <a:pt x="257562" y="3844060"/>
                </a:cubicBezTo>
                <a:cubicBezTo>
                  <a:pt x="321023" y="3859708"/>
                  <a:pt x="432296" y="3840583"/>
                  <a:pt x="452290" y="3768864"/>
                </a:cubicBezTo>
                <a:cubicBezTo>
                  <a:pt x="472720" y="3739307"/>
                  <a:pt x="492714" y="3831455"/>
                  <a:pt x="495757" y="3841887"/>
                </a:cubicBezTo>
                <a:cubicBezTo>
                  <a:pt x="507927" y="3877964"/>
                  <a:pt x="514447" y="3915345"/>
                  <a:pt x="526618" y="3950987"/>
                </a:cubicBezTo>
                <a:cubicBezTo>
                  <a:pt x="536180" y="3979675"/>
                  <a:pt x="549655" y="4015752"/>
                  <a:pt x="567910" y="4040093"/>
                </a:cubicBezTo>
                <a:cubicBezTo>
                  <a:pt x="592252" y="4073127"/>
                  <a:pt x="594425" y="4029227"/>
                  <a:pt x="592252" y="4010971"/>
                </a:cubicBezTo>
                <a:cubicBezTo>
                  <a:pt x="588774" y="3983587"/>
                  <a:pt x="584862" y="3956203"/>
                  <a:pt x="580950" y="3928385"/>
                </a:cubicBezTo>
                <a:cubicBezTo>
                  <a:pt x="579646" y="3919692"/>
                  <a:pt x="573561" y="3902305"/>
                  <a:pt x="577908" y="3894047"/>
                </a:cubicBezTo>
                <a:cubicBezTo>
                  <a:pt x="579212" y="3891439"/>
                  <a:pt x="586166" y="3874922"/>
                  <a:pt x="591382" y="3887527"/>
                </a:cubicBezTo>
                <a:cubicBezTo>
                  <a:pt x="609638" y="3930993"/>
                  <a:pt x="638760" y="4039658"/>
                  <a:pt x="702221" y="3986195"/>
                </a:cubicBezTo>
                <a:cubicBezTo>
                  <a:pt x="736994" y="3957073"/>
                  <a:pt x="733951" y="3920561"/>
                  <a:pt x="733082" y="3879703"/>
                </a:cubicBezTo>
                <a:cubicBezTo>
                  <a:pt x="731778" y="3817111"/>
                  <a:pt x="734821" y="3754520"/>
                  <a:pt x="735255" y="3691929"/>
                </a:cubicBezTo>
                <a:cubicBezTo>
                  <a:pt x="735690" y="3668022"/>
                  <a:pt x="733951" y="3639769"/>
                  <a:pt x="765247" y="3629338"/>
                </a:cubicBezTo>
                <a:cubicBezTo>
                  <a:pt x="776114" y="3630642"/>
                  <a:pt x="778287" y="3623252"/>
                  <a:pt x="780025" y="3614559"/>
                </a:cubicBezTo>
                <a:cubicBezTo>
                  <a:pt x="786111" y="3581090"/>
                  <a:pt x="793500" y="3544579"/>
                  <a:pt x="799585" y="3510240"/>
                </a:cubicBezTo>
                <a:cubicBezTo>
                  <a:pt x="803497" y="3488073"/>
                  <a:pt x="815668" y="3471990"/>
                  <a:pt x="830012" y="3455038"/>
                </a:cubicBezTo>
                <a:cubicBezTo>
                  <a:pt x="851745" y="3429828"/>
                  <a:pt x="885648" y="3389404"/>
                  <a:pt x="896515" y="3357674"/>
                </a:cubicBezTo>
                <a:cubicBezTo>
                  <a:pt x="903904" y="3327248"/>
                  <a:pt x="923029" y="3342461"/>
                  <a:pt x="938242" y="3348546"/>
                </a:cubicBezTo>
                <a:cubicBezTo>
                  <a:pt x="941285" y="3344199"/>
                  <a:pt x="939981" y="3341157"/>
                  <a:pt x="938242" y="3339418"/>
                </a:cubicBezTo>
                <a:cubicBezTo>
                  <a:pt x="926506" y="3327682"/>
                  <a:pt x="921291" y="3314642"/>
                  <a:pt x="928245" y="3298125"/>
                </a:cubicBezTo>
                <a:cubicBezTo>
                  <a:pt x="935634" y="3280739"/>
                  <a:pt x="950413" y="3279870"/>
                  <a:pt x="966495" y="3280739"/>
                </a:cubicBezTo>
                <a:cubicBezTo>
                  <a:pt x="971711" y="3281173"/>
                  <a:pt x="976493" y="3279435"/>
                  <a:pt x="981708" y="3279870"/>
                </a:cubicBezTo>
                <a:cubicBezTo>
                  <a:pt x="1010831" y="3282912"/>
                  <a:pt x="1019089" y="3251182"/>
                  <a:pt x="1042127" y="3244227"/>
                </a:cubicBezTo>
                <a:cubicBezTo>
                  <a:pt x="1042561" y="3244227"/>
                  <a:pt x="1040823" y="3237707"/>
                  <a:pt x="1039953" y="3234665"/>
                </a:cubicBezTo>
                <a:cubicBezTo>
                  <a:pt x="1025609" y="3223363"/>
                  <a:pt x="1011700" y="3229449"/>
                  <a:pt x="998226" y="3235969"/>
                </a:cubicBezTo>
                <a:cubicBezTo>
                  <a:pt x="983447" y="3242923"/>
                  <a:pt x="968669" y="3245966"/>
                  <a:pt x="953021" y="3243358"/>
                </a:cubicBezTo>
                <a:cubicBezTo>
                  <a:pt x="952152" y="3242489"/>
                  <a:pt x="950848" y="3242489"/>
                  <a:pt x="949544" y="3242489"/>
                </a:cubicBezTo>
                <a:cubicBezTo>
                  <a:pt x="949544" y="3238577"/>
                  <a:pt x="949109" y="3234230"/>
                  <a:pt x="949109" y="3230318"/>
                </a:cubicBezTo>
                <a:cubicBezTo>
                  <a:pt x="965626" y="3213801"/>
                  <a:pt x="986924" y="3206846"/>
                  <a:pt x="1009527" y="3203804"/>
                </a:cubicBezTo>
                <a:cubicBezTo>
                  <a:pt x="1040388" y="3209454"/>
                  <a:pt x="1070380" y="3200761"/>
                  <a:pt x="1100371" y="3195980"/>
                </a:cubicBezTo>
                <a:cubicBezTo>
                  <a:pt x="1109064" y="3198588"/>
                  <a:pt x="1119931" y="3210324"/>
                  <a:pt x="1125147" y="3195980"/>
                </a:cubicBezTo>
                <a:cubicBezTo>
                  <a:pt x="1129928" y="3183375"/>
                  <a:pt x="1118192" y="3175116"/>
                  <a:pt x="1106456" y="3170770"/>
                </a:cubicBezTo>
                <a:cubicBezTo>
                  <a:pt x="1103848" y="3169900"/>
                  <a:pt x="1100806" y="3169465"/>
                  <a:pt x="1097763" y="3169900"/>
                </a:cubicBezTo>
                <a:cubicBezTo>
                  <a:pt x="1066033" y="3175551"/>
                  <a:pt x="1033868" y="3180767"/>
                  <a:pt x="1002138" y="3187287"/>
                </a:cubicBezTo>
                <a:cubicBezTo>
                  <a:pt x="970842" y="3194241"/>
                  <a:pt x="944328" y="3212931"/>
                  <a:pt x="915205" y="3225102"/>
                </a:cubicBezTo>
                <a:cubicBezTo>
                  <a:pt x="889995" y="3213801"/>
                  <a:pt x="887387" y="3205542"/>
                  <a:pt x="900861" y="3177724"/>
                </a:cubicBezTo>
                <a:cubicBezTo>
                  <a:pt x="921291" y="3164250"/>
                  <a:pt x="942154" y="3152079"/>
                  <a:pt x="961714" y="3137301"/>
                </a:cubicBezTo>
                <a:cubicBezTo>
                  <a:pt x="1049950" y="3070797"/>
                  <a:pt x="1172525" y="3048195"/>
                  <a:pt x="1276409" y="3016899"/>
                </a:cubicBezTo>
                <a:cubicBezTo>
                  <a:pt x="1372904" y="2987777"/>
                  <a:pt x="1469399" y="2959089"/>
                  <a:pt x="1565459" y="2929967"/>
                </a:cubicBezTo>
                <a:cubicBezTo>
                  <a:pt x="1606318" y="2917796"/>
                  <a:pt x="1646741" y="2911276"/>
                  <a:pt x="1687165" y="2899975"/>
                </a:cubicBezTo>
                <a:cubicBezTo>
                  <a:pt x="1734108" y="2886935"/>
                  <a:pt x="1781921" y="2876938"/>
                  <a:pt x="1831038" y="2882154"/>
                </a:cubicBezTo>
                <a:cubicBezTo>
                  <a:pt x="1860160" y="2885197"/>
                  <a:pt x="1877546" y="2856509"/>
                  <a:pt x="1907103" y="2860421"/>
                </a:cubicBezTo>
                <a:cubicBezTo>
                  <a:pt x="1938399" y="2864333"/>
                  <a:pt x="1954916" y="2892151"/>
                  <a:pt x="1978388" y="2909103"/>
                </a:cubicBezTo>
                <a:cubicBezTo>
                  <a:pt x="2050542" y="2961262"/>
                  <a:pt x="2147472" y="2942137"/>
                  <a:pt x="2230057" y="2931271"/>
                </a:cubicBezTo>
                <a:cubicBezTo>
                  <a:pt x="2330899" y="2917796"/>
                  <a:pt x="2455212" y="2900844"/>
                  <a:pt x="2538667" y="2839557"/>
                </a:cubicBezTo>
                <a:cubicBezTo>
                  <a:pt x="2567789" y="2818259"/>
                  <a:pt x="2586045" y="2786528"/>
                  <a:pt x="2602128" y="2755233"/>
                </a:cubicBezTo>
                <a:cubicBezTo>
                  <a:pt x="2606474" y="2746539"/>
                  <a:pt x="2638205" y="2671343"/>
                  <a:pt x="2651679" y="2689164"/>
                </a:cubicBezTo>
                <a:cubicBezTo>
                  <a:pt x="2680367" y="2726980"/>
                  <a:pt x="2713836" y="2661346"/>
                  <a:pt x="2721660" y="2633962"/>
                </a:cubicBezTo>
                <a:cubicBezTo>
                  <a:pt x="2727745" y="2613098"/>
                  <a:pt x="2759041" y="2549203"/>
                  <a:pt x="2749043" y="2530078"/>
                </a:cubicBezTo>
                <a:cubicBezTo>
                  <a:pt x="2739046" y="2511388"/>
                  <a:pt x="2745131" y="2495740"/>
                  <a:pt x="2760345" y="2482265"/>
                </a:cubicBezTo>
                <a:cubicBezTo>
                  <a:pt x="2824675" y="2427063"/>
                  <a:pt x="2887701" y="2359690"/>
                  <a:pt x="2916388" y="2278409"/>
                </a:cubicBezTo>
                <a:cubicBezTo>
                  <a:pt x="2924647" y="2254502"/>
                  <a:pt x="2958550" y="2252329"/>
                  <a:pt x="2978545" y="2241462"/>
                </a:cubicBezTo>
                <a:cubicBezTo>
                  <a:pt x="3004624" y="2227553"/>
                  <a:pt x="3034181" y="2208863"/>
                  <a:pt x="3047656" y="2182348"/>
                </a:cubicBezTo>
                <a:cubicBezTo>
                  <a:pt x="3062869" y="2151922"/>
                  <a:pt x="3076344" y="2131058"/>
                  <a:pt x="3100250" y="2104979"/>
                </a:cubicBezTo>
                <a:cubicBezTo>
                  <a:pt x="3132850" y="2069336"/>
                  <a:pt x="3168927" y="2027609"/>
                  <a:pt x="3184575" y="1981100"/>
                </a:cubicBezTo>
                <a:cubicBezTo>
                  <a:pt x="3191964" y="1957628"/>
                  <a:pt x="3203265" y="1931114"/>
                  <a:pt x="3222390" y="1913727"/>
                </a:cubicBezTo>
                <a:cubicBezTo>
                  <a:pt x="3248035" y="1890256"/>
                  <a:pt x="3278896" y="1898080"/>
                  <a:pt x="3308453" y="1885040"/>
                </a:cubicBezTo>
                <a:cubicBezTo>
                  <a:pt x="3330186" y="1875477"/>
                  <a:pt x="3311930" y="1855483"/>
                  <a:pt x="3308453" y="1838096"/>
                </a:cubicBezTo>
                <a:cubicBezTo>
                  <a:pt x="3301933" y="1802454"/>
                  <a:pt x="3312365" y="1769854"/>
                  <a:pt x="3317581" y="1735081"/>
                </a:cubicBezTo>
                <a:cubicBezTo>
                  <a:pt x="3318016" y="1732039"/>
                  <a:pt x="3378434" y="1735516"/>
                  <a:pt x="3384954" y="1734212"/>
                </a:cubicBezTo>
                <a:cubicBezTo>
                  <a:pt x="3393647" y="1732473"/>
                  <a:pt x="3434070" y="1709871"/>
                  <a:pt x="3418857" y="1738559"/>
                </a:cubicBezTo>
                <a:cubicBezTo>
                  <a:pt x="3395820" y="1782025"/>
                  <a:pt x="3373652" y="1825926"/>
                  <a:pt x="3348442" y="1868088"/>
                </a:cubicBezTo>
                <a:cubicBezTo>
                  <a:pt x="3338445" y="1884605"/>
                  <a:pt x="3361047" y="1896776"/>
                  <a:pt x="3357570" y="1913727"/>
                </a:cubicBezTo>
                <a:cubicBezTo>
                  <a:pt x="3348877" y="1956324"/>
                  <a:pt x="3298456" y="1998921"/>
                  <a:pt x="3274984" y="2034998"/>
                </a:cubicBezTo>
                <a:cubicBezTo>
                  <a:pt x="3239342" y="2089765"/>
                  <a:pt x="3205873" y="2145402"/>
                  <a:pt x="3170231" y="2200170"/>
                </a:cubicBezTo>
                <a:cubicBezTo>
                  <a:pt x="3147628" y="2234942"/>
                  <a:pt x="3121983" y="2267977"/>
                  <a:pt x="3097642" y="2301880"/>
                </a:cubicBezTo>
                <a:cubicBezTo>
                  <a:pt x="3073301" y="2336653"/>
                  <a:pt x="3051568" y="2383162"/>
                  <a:pt x="3022011" y="2413589"/>
                </a:cubicBezTo>
                <a:cubicBezTo>
                  <a:pt x="2992454" y="2444015"/>
                  <a:pt x="2954638" y="2473572"/>
                  <a:pt x="2932905" y="2510084"/>
                </a:cubicBezTo>
                <a:cubicBezTo>
                  <a:pt x="2916388" y="2537902"/>
                  <a:pt x="2902914" y="2567024"/>
                  <a:pt x="2892047" y="2597450"/>
                </a:cubicBezTo>
                <a:cubicBezTo>
                  <a:pt x="2883354" y="2621791"/>
                  <a:pt x="2879442" y="2638743"/>
                  <a:pt x="2859882" y="2655695"/>
                </a:cubicBezTo>
                <a:cubicBezTo>
                  <a:pt x="2836845" y="2676124"/>
                  <a:pt x="2828152" y="2709593"/>
                  <a:pt x="2806853" y="2731761"/>
                </a:cubicBezTo>
                <a:cubicBezTo>
                  <a:pt x="2788598" y="2750451"/>
                  <a:pt x="2779470" y="2742628"/>
                  <a:pt x="2760345" y="2733934"/>
                </a:cubicBezTo>
                <a:cubicBezTo>
                  <a:pt x="2737307" y="2723937"/>
                  <a:pt x="2717748" y="2724806"/>
                  <a:pt x="2723833" y="2748713"/>
                </a:cubicBezTo>
                <a:cubicBezTo>
                  <a:pt x="2736004" y="2796526"/>
                  <a:pt x="2771646" y="2850858"/>
                  <a:pt x="2811200" y="2880415"/>
                </a:cubicBezTo>
                <a:cubicBezTo>
                  <a:pt x="2840322" y="2902148"/>
                  <a:pt x="2793814" y="2947353"/>
                  <a:pt x="2826848" y="2965609"/>
                </a:cubicBezTo>
                <a:cubicBezTo>
                  <a:pt x="2848146" y="2977345"/>
                  <a:pt x="2863359" y="2956481"/>
                  <a:pt x="2879876" y="2946484"/>
                </a:cubicBezTo>
                <a:cubicBezTo>
                  <a:pt x="2898567" y="2935617"/>
                  <a:pt x="2960724" y="2914319"/>
                  <a:pt x="2952465" y="2950830"/>
                </a:cubicBezTo>
                <a:cubicBezTo>
                  <a:pt x="2941164" y="2999078"/>
                  <a:pt x="2873357" y="3019942"/>
                  <a:pt x="2831195" y="3022115"/>
                </a:cubicBezTo>
                <a:cubicBezTo>
                  <a:pt x="2823805" y="3022550"/>
                  <a:pt x="2816416" y="3022550"/>
                  <a:pt x="2809461" y="3025158"/>
                </a:cubicBezTo>
                <a:cubicBezTo>
                  <a:pt x="2777296" y="3036459"/>
                  <a:pt x="2804245" y="3061669"/>
                  <a:pt x="2822067" y="3067320"/>
                </a:cubicBezTo>
                <a:cubicBezTo>
                  <a:pt x="2845538" y="3074709"/>
                  <a:pt x="2926385" y="3089053"/>
                  <a:pt x="2943772" y="3060800"/>
                </a:cubicBezTo>
                <a:cubicBezTo>
                  <a:pt x="2944207" y="3059931"/>
                  <a:pt x="2944641" y="3059061"/>
                  <a:pt x="2944207" y="3058192"/>
                </a:cubicBezTo>
                <a:cubicBezTo>
                  <a:pt x="2945076" y="3062973"/>
                  <a:pt x="2976806" y="3044283"/>
                  <a:pt x="2979849" y="3041675"/>
                </a:cubicBezTo>
                <a:cubicBezTo>
                  <a:pt x="2995062" y="3028635"/>
                  <a:pt x="3007667" y="3009510"/>
                  <a:pt x="3020272" y="2993427"/>
                </a:cubicBezTo>
                <a:cubicBezTo>
                  <a:pt x="3058088" y="2944311"/>
                  <a:pt x="3099816" y="2894324"/>
                  <a:pt x="3099381" y="2829125"/>
                </a:cubicBezTo>
                <a:cubicBezTo>
                  <a:pt x="3098512" y="2705247"/>
                  <a:pt x="3101554" y="2580064"/>
                  <a:pt x="3197614" y="2489220"/>
                </a:cubicBezTo>
                <a:cubicBezTo>
                  <a:pt x="3231953" y="2456620"/>
                  <a:pt x="3258032" y="2418370"/>
                  <a:pt x="3289763" y="2384032"/>
                </a:cubicBezTo>
                <a:cubicBezTo>
                  <a:pt x="3342357" y="2326656"/>
                  <a:pt x="3395386" y="2269715"/>
                  <a:pt x="3455369" y="2220164"/>
                </a:cubicBezTo>
                <a:cubicBezTo>
                  <a:pt x="3483622" y="2197127"/>
                  <a:pt x="3512744" y="2173655"/>
                  <a:pt x="3534477" y="2143664"/>
                </a:cubicBezTo>
                <a:cubicBezTo>
                  <a:pt x="3543605" y="2135405"/>
                  <a:pt x="3552298" y="2126712"/>
                  <a:pt x="3561426" y="2118453"/>
                </a:cubicBezTo>
                <a:cubicBezTo>
                  <a:pt x="3587506" y="2095416"/>
                  <a:pt x="3606196" y="2061078"/>
                  <a:pt x="3647924" y="2061512"/>
                </a:cubicBezTo>
                <a:cubicBezTo>
                  <a:pt x="3650532" y="2060208"/>
                  <a:pt x="3654009" y="2059339"/>
                  <a:pt x="3655313" y="2057600"/>
                </a:cubicBezTo>
                <a:cubicBezTo>
                  <a:pt x="3706169" y="1993271"/>
                  <a:pt x="3781800" y="1961540"/>
                  <a:pt x="3847434" y="1917205"/>
                </a:cubicBezTo>
                <a:cubicBezTo>
                  <a:pt x="3866559" y="1904600"/>
                  <a:pt x="3879599" y="1887213"/>
                  <a:pt x="3879599" y="1866349"/>
                </a:cubicBezTo>
                <a:cubicBezTo>
                  <a:pt x="3879599" y="1815059"/>
                  <a:pt x="3913502" y="1768985"/>
                  <a:pt x="3947406" y="1732908"/>
                </a:cubicBezTo>
                <a:cubicBezTo>
                  <a:pt x="3979571" y="1698570"/>
                  <a:pt x="4016082" y="1671186"/>
                  <a:pt x="4059549" y="1651192"/>
                </a:cubicBezTo>
                <a:cubicBezTo>
                  <a:pt x="4102145" y="1631632"/>
                  <a:pt x="4133441" y="1612507"/>
                  <a:pt x="4182558" y="1606422"/>
                </a:cubicBezTo>
                <a:cubicBezTo>
                  <a:pt x="4201683" y="1604248"/>
                  <a:pt x="4221243" y="1603379"/>
                  <a:pt x="4240368" y="1600771"/>
                </a:cubicBezTo>
                <a:cubicBezTo>
                  <a:pt x="4259059" y="1598163"/>
                  <a:pt x="4281661" y="1586427"/>
                  <a:pt x="4299917" y="1587731"/>
                </a:cubicBezTo>
                <a:cubicBezTo>
                  <a:pt x="4360769" y="1591643"/>
                  <a:pt x="4405974" y="1561217"/>
                  <a:pt x="4454222" y="1530356"/>
                </a:cubicBezTo>
                <a:cubicBezTo>
                  <a:pt x="4494645" y="1504276"/>
                  <a:pt x="4534634" y="1478631"/>
                  <a:pt x="4575058" y="1452986"/>
                </a:cubicBezTo>
                <a:cubicBezTo>
                  <a:pt x="4591140" y="1442554"/>
                  <a:pt x="4673291" y="1404304"/>
                  <a:pt x="4673291" y="1380832"/>
                </a:cubicBezTo>
                <a:cubicBezTo>
                  <a:pt x="4673291" y="1372139"/>
                  <a:pt x="4699371" y="1349536"/>
                  <a:pt x="4705456" y="1342147"/>
                </a:cubicBezTo>
                <a:cubicBezTo>
                  <a:pt x="4716323" y="1327803"/>
                  <a:pt x="4726755" y="1313025"/>
                  <a:pt x="4732840" y="1296073"/>
                </a:cubicBezTo>
                <a:cubicBezTo>
                  <a:pt x="4748922" y="1251737"/>
                  <a:pt x="4740229" y="1200447"/>
                  <a:pt x="4758485" y="1157416"/>
                </a:cubicBezTo>
                <a:cubicBezTo>
                  <a:pt x="4773698" y="1121339"/>
                  <a:pt x="4771525" y="1089174"/>
                  <a:pt x="4756746" y="1055705"/>
                </a:cubicBezTo>
                <a:cubicBezTo>
                  <a:pt x="4742837" y="1023975"/>
                  <a:pt x="4742402" y="1024409"/>
                  <a:pt x="4770221" y="1006154"/>
                </a:cubicBezTo>
                <a:cubicBezTo>
                  <a:pt x="4771525" y="1004850"/>
                  <a:pt x="4773263" y="1003546"/>
                  <a:pt x="4774567" y="1002242"/>
                </a:cubicBezTo>
                <a:cubicBezTo>
                  <a:pt x="4783261" y="1002676"/>
                  <a:pt x="4789346" y="997026"/>
                  <a:pt x="4794996" y="991810"/>
                </a:cubicBezTo>
                <a:cubicBezTo>
                  <a:pt x="4829769" y="958341"/>
                  <a:pt x="4863673" y="922264"/>
                  <a:pt x="4902793" y="893576"/>
                </a:cubicBezTo>
                <a:cubicBezTo>
                  <a:pt x="4932784" y="870974"/>
                  <a:pt x="4964950" y="849675"/>
                  <a:pt x="4983205" y="814468"/>
                </a:cubicBezTo>
                <a:cubicBezTo>
                  <a:pt x="4993203" y="802732"/>
                  <a:pt x="5001026" y="790127"/>
                  <a:pt x="5007546" y="776652"/>
                </a:cubicBezTo>
                <a:cubicBezTo>
                  <a:pt x="5031887" y="724493"/>
                  <a:pt x="5054924" y="671464"/>
                  <a:pt x="5065356" y="614523"/>
                </a:cubicBezTo>
                <a:cubicBezTo>
                  <a:pt x="5066660" y="614523"/>
                  <a:pt x="5068399" y="614523"/>
                  <a:pt x="5069703" y="614523"/>
                </a:cubicBezTo>
                <a:cubicBezTo>
                  <a:pt x="5068833" y="565406"/>
                  <a:pt x="5074484" y="513682"/>
                  <a:pt x="5064052" y="466304"/>
                </a:cubicBezTo>
                <a:close/>
                <a:moveTo>
                  <a:pt x="2017942" y="317215"/>
                </a:moveTo>
                <a:cubicBezTo>
                  <a:pt x="2018377" y="317649"/>
                  <a:pt x="2018812" y="317649"/>
                  <a:pt x="2018812" y="318084"/>
                </a:cubicBezTo>
                <a:cubicBezTo>
                  <a:pt x="2017942" y="318084"/>
                  <a:pt x="2017508" y="318084"/>
                  <a:pt x="2016638" y="318084"/>
                </a:cubicBezTo>
                <a:cubicBezTo>
                  <a:pt x="2016638" y="318084"/>
                  <a:pt x="2016638" y="318084"/>
                  <a:pt x="2016638" y="318084"/>
                </a:cubicBezTo>
                <a:cubicBezTo>
                  <a:pt x="2016638" y="318084"/>
                  <a:pt x="2016638" y="318084"/>
                  <a:pt x="2016638" y="318084"/>
                </a:cubicBezTo>
                <a:cubicBezTo>
                  <a:pt x="2017508" y="317649"/>
                  <a:pt x="2017508" y="317649"/>
                  <a:pt x="2017942" y="317215"/>
                </a:cubicBezTo>
                <a:close/>
                <a:moveTo>
                  <a:pt x="1701074" y="2417500"/>
                </a:moveTo>
                <a:cubicBezTo>
                  <a:pt x="1685861" y="2424890"/>
                  <a:pt x="1668474" y="2422716"/>
                  <a:pt x="1652392" y="2425325"/>
                </a:cubicBezTo>
                <a:cubicBezTo>
                  <a:pt x="1629789" y="2429236"/>
                  <a:pt x="1622400" y="2455316"/>
                  <a:pt x="1597190" y="2455751"/>
                </a:cubicBezTo>
                <a:cubicBezTo>
                  <a:pt x="1569371" y="2456185"/>
                  <a:pt x="1465052" y="2516169"/>
                  <a:pt x="1438973" y="2535294"/>
                </a:cubicBezTo>
                <a:cubicBezTo>
                  <a:pt x="1419848" y="2540510"/>
                  <a:pt x="1232508" y="2644394"/>
                  <a:pt x="1198605" y="2660911"/>
                </a:cubicBezTo>
                <a:cubicBezTo>
                  <a:pt x="1192519" y="2663954"/>
                  <a:pt x="1189477" y="2670039"/>
                  <a:pt x="1190781" y="2677428"/>
                </a:cubicBezTo>
                <a:cubicBezTo>
                  <a:pt x="1190781" y="2678297"/>
                  <a:pt x="1131667" y="2706985"/>
                  <a:pt x="1102544" y="2722633"/>
                </a:cubicBezTo>
                <a:cubicBezTo>
                  <a:pt x="1091678" y="2726110"/>
                  <a:pt x="1031260" y="2741758"/>
                  <a:pt x="1016047" y="2754363"/>
                </a:cubicBezTo>
                <a:cubicBezTo>
                  <a:pt x="1014308" y="2759579"/>
                  <a:pt x="1012135" y="2764361"/>
                  <a:pt x="1008658" y="2767838"/>
                </a:cubicBezTo>
                <a:cubicBezTo>
                  <a:pt x="960410" y="2791744"/>
                  <a:pt x="909555" y="2809565"/>
                  <a:pt x="859569" y="2829560"/>
                </a:cubicBezTo>
                <a:cubicBezTo>
                  <a:pt x="847398" y="2832168"/>
                  <a:pt x="835227" y="2833472"/>
                  <a:pt x="822622" y="2833472"/>
                </a:cubicBezTo>
                <a:cubicBezTo>
                  <a:pt x="815233" y="2834776"/>
                  <a:pt x="806974" y="2834341"/>
                  <a:pt x="800889" y="2839557"/>
                </a:cubicBezTo>
                <a:cubicBezTo>
                  <a:pt x="795239" y="2849989"/>
                  <a:pt x="786980" y="2854336"/>
                  <a:pt x="777852" y="2856509"/>
                </a:cubicBezTo>
                <a:cubicBezTo>
                  <a:pt x="767855" y="2858248"/>
                  <a:pt x="763943" y="2852597"/>
                  <a:pt x="765247" y="2839992"/>
                </a:cubicBezTo>
                <a:cubicBezTo>
                  <a:pt x="771332" y="2822605"/>
                  <a:pt x="768724" y="2789571"/>
                  <a:pt x="769159" y="2787398"/>
                </a:cubicBezTo>
                <a:cubicBezTo>
                  <a:pt x="771332" y="2767403"/>
                  <a:pt x="770028" y="2746539"/>
                  <a:pt x="776114" y="2727849"/>
                </a:cubicBezTo>
                <a:cubicBezTo>
                  <a:pt x="791761" y="2680471"/>
                  <a:pt x="797412" y="2631354"/>
                  <a:pt x="800455" y="2583107"/>
                </a:cubicBezTo>
                <a:cubicBezTo>
                  <a:pt x="805670" y="2509649"/>
                  <a:pt x="813494" y="2436191"/>
                  <a:pt x="811756" y="2362299"/>
                </a:cubicBezTo>
                <a:cubicBezTo>
                  <a:pt x="810452" y="2309704"/>
                  <a:pt x="821318" y="2258849"/>
                  <a:pt x="838270" y="2209298"/>
                </a:cubicBezTo>
                <a:cubicBezTo>
                  <a:pt x="850875" y="2180610"/>
                  <a:pt x="866523" y="2153226"/>
                  <a:pt x="873043" y="2122365"/>
                </a:cubicBezTo>
                <a:cubicBezTo>
                  <a:pt x="879128" y="2096285"/>
                  <a:pt x="896515" y="2074987"/>
                  <a:pt x="904339" y="2049342"/>
                </a:cubicBezTo>
                <a:cubicBezTo>
                  <a:pt x="904773" y="2048473"/>
                  <a:pt x="905208" y="2048038"/>
                  <a:pt x="905643" y="2047169"/>
                </a:cubicBezTo>
                <a:cubicBezTo>
                  <a:pt x="913032" y="2034129"/>
                  <a:pt x="943024" y="1957628"/>
                  <a:pt x="947805" y="1931983"/>
                </a:cubicBezTo>
                <a:cubicBezTo>
                  <a:pt x="966930" y="1868523"/>
                  <a:pt x="982578" y="1804193"/>
                  <a:pt x="986490" y="1737255"/>
                </a:cubicBezTo>
                <a:cubicBezTo>
                  <a:pt x="987359" y="1720303"/>
                  <a:pt x="993879" y="1705090"/>
                  <a:pt x="1003007" y="1690746"/>
                </a:cubicBezTo>
                <a:cubicBezTo>
                  <a:pt x="1022132" y="1662493"/>
                  <a:pt x="1048212" y="1639891"/>
                  <a:pt x="1071249" y="1615115"/>
                </a:cubicBezTo>
                <a:cubicBezTo>
                  <a:pt x="1083419" y="1602510"/>
                  <a:pt x="1096894" y="1589470"/>
                  <a:pt x="1097763" y="1571649"/>
                </a:cubicBezTo>
                <a:cubicBezTo>
                  <a:pt x="1100371" y="1525140"/>
                  <a:pt x="1109934" y="1480370"/>
                  <a:pt x="1121235" y="1435599"/>
                </a:cubicBezTo>
                <a:cubicBezTo>
                  <a:pt x="1126451" y="1418213"/>
                  <a:pt x="1123843" y="1399522"/>
                  <a:pt x="1133405" y="1383005"/>
                </a:cubicBezTo>
                <a:cubicBezTo>
                  <a:pt x="1176002" y="1278252"/>
                  <a:pt x="1285537" y="1211749"/>
                  <a:pt x="1376816" y="1154808"/>
                </a:cubicBezTo>
                <a:cubicBezTo>
                  <a:pt x="1451143" y="1108299"/>
                  <a:pt x="1528513" y="1067441"/>
                  <a:pt x="1608491" y="1031799"/>
                </a:cubicBezTo>
                <a:cubicBezTo>
                  <a:pt x="1647610" y="1014412"/>
                  <a:pt x="1688469" y="1002242"/>
                  <a:pt x="1727153" y="984855"/>
                </a:cubicBezTo>
                <a:cubicBezTo>
                  <a:pt x="1764969" y="968338"/>
                  <a:pt x="1800177" y="945736"/>
                  <a:pt x="1841035" y="937912"/>
                </a:cubicBezTo>
                <a:cubicBezTo>
                  <a:pt x="1841904" y="938346"/>
                  <a:pt x="1842774" y="938346"/>
                  <a:pt x="1843643" y="938781"/>
                </a:cubicBezTo>
                <a:cubicBezTo>
                  <a:pt x="1884936" y="952690"/>
                  <a:pt x="1907538" y="924872"/>
                  <a:pt x="1934487" y="899661"/>
                </a:cubicBezTo>
                <a:cubicBezTo>
                  <a:pt x="1964914" y="870974"/>
                  <a:pt x="2006641" y="858803"/>
                  <a:pt x="2047499" y="872278"/>
                </a:cubicBezTo>
                <a:cubicBezTo>
                  <a:pt x="2066190" y="878363"/>
                  <a:pt x="2086619" y="883144"/>
                  <a:pt x="2104875" y="868366"/>
                </a:cubicBezTo>
                <a:cubicBezTo>
                  <a:pt x="2105309" y="867496"/>
                  <a:pt x="2105309" y="866627"/>
                  <a:pt x="2105744" y="865758"/>
                </a:cubicBezTo>
                <a:cubicBezTo>
                  <a:pt x="2135736" y="864888"/>
                  <a:pt x="2160946" y="846198"/>
                  <a:pt x="2168335" y="817945"/>
                </a:cubicBezTo>
                <a:cubicBezTo>
                  <a:pt x="2178767" y="778825"/>
                  <a:pt x="2226580" y="774044"/>
                  <a:pt x="2260049" y="772740"/>
                </a:cubicBezTo>
                <a:cubicBezTo>
                  <a:pt x="2295691" y="771436"/>
                  <a:pt x="2354805" y="764047"/>
                  <a:pt x="2386970" y="778391"/>
                </a:cubicBezTo>
                <a:cubicBezTo>
                  <a:pt x="2397402" y="783172"/>
                  <a:pt x="2409573" y="777521"/>
                  <a:pt x="2416093" y="766220"/>
                </a:cubicBezTo>
                <a:cubicBezTo>
                  <a:pt x="2423482" y="753180"/>
                  <a:pt x="2455212" y="749703"/>
                  <a:pt x="2468252" y="754919"/>
                </a:cubicBezTo>
                <a:cubicBezTo>
                  <a:pt x="2483465" y="761439"/>
                  <a:pt x="2471729" y="776652"/>
                  <a:pt x="2473033" y="787953"/>
                </a:cubicBezTo>
                <a:cubicBezTo>
                  <a:pt x="2454343" y="820553"/>
                  <a:pt x="2446953" y="867496"/>
                  <a:pt x="2436521" y="903573"/>
                </a:cubicBezTo>
                <a:cubicBezTo>
                  <a:pt x="2423916" y="947040"/>
                  <a:pt x="2420439" y="998330"/>
                  <a:pt x="2447388" y="1036580"/>
                </a:cubicBezTo>
                <a:cubicBezTo>
                  <a:pt x="2431740" y="1046577"/>
                  <a:pt x="2357848" y="1083089"/>
                  <a:pt x="2357848" y="1104822"/>
                </a:cubicBezTo>
                <a:cubicBezTo>
                  <a:pt x="2350893" y="1111342"/>
                  <a:pt x="2345242" y="1118296"/>
                  <a:pt x="2335680" y="1121774"/>
                </a:cubicBezTo>
                <a:cubicBezTo>
                  <a:pt x="2232230" y="1156547"/>
                  <a:pt x="2136170" y="1220007"/>
                  <a:pt x="2040545" y="1271732"/>
                </a:cubicBezTo>
                <a:cubicBezTo>
                  <a:pt x="1921013" y="1336497"/>
                  <a:pt x="1798003" y="1397349"/>
                  <a:pt x="1681514" y="1466460"/>
                </a:cubicBezTo>
                <a:cubicBezTo>
                  <a:pt x="1653261" y="1482978"/>
                  <a:pt x="1623269" y="1497756"/>
                  <a:pt x="1596755" y="1517316"/>
                </a:cubicBezTo>
                <a:cubicBezTo>
                  <a:pt x="1575022" y="1532964"/>
                  <a:pt x="1548073" y="1538180"/>
                  <a:pt x="1528948" y="1557739"/>
                </a:cubicBezTo>
                <a:cubicBezTo>
                  <a:pt x="1524601" y="1559043"/>
                  <a:pt x="1520254" y="1560347"/>
                  <a:pt x="1515908" y="1562086"/>
                </a:cubicBezTo>
                <a:cubicBezTo>
                  <a:pt x="1499391" y="1566433"/>
                  <a:pt x="1482874" y="1572953"/>
                  <a:pt x="1465922" y="1574257"/>
                </a:cubicBezTo>
                <a:cubicBezTo>
                  <a:pt x="1415501" y="1578168"/>
                  <a:pt x="1382032" y="1609464"/>
                  <a:pt x="1350302" y="1643802"/>
                </a:cubicBezTo>
                <a:cubicBezTo>
                  <a:pt x="1343347" y="1651192"/>
                  <a:pt x="1333785" y="1667274"/>
                  <a:pt x="1329003" y="1667274"/>
                </a:cubicBezTo>
                <a:cubicBezTo>
                  <a:pt x="1296838" y="1664666"/>
                  <a:pt x="1264239" y="1664666"/>
                  <a:pt x="1232074" y="1667274"/>
                </a:cubicBezTo>
                <a:cubicBezTo>
                  <a:pt x="1224250" y="1667709"/>
                  <a:pt x="1216426" y="1672055"/>
                  <a:pt x="1211210" y="1678141"/>
                </a:cubicBezTo>
                <a:cubicBezTo>
                  <a:pt x="1192085" y="1702047"/>
                  <a:pt x="1168178" y="1719434"/>
                  <a:pt x="1138187" y="1728127"/>
                </a:cubicBezTo>
                <a:cubicBezTo>
                  <a:pt x="1132102" y="1729865"/>
                  <a:pt x="1084723" y="1738993"/>
                  <a:pt x="1074291" y="1748556"/>
                </a:cubicBezTo>
                <a:cubicBezTo>
                  <a:pt x="1066468" y="1755945"/>
                  <a:pt x="1059948" y="1764638"/>
                  <a:pt x="1051689" y="1771158"/>
                </a:cubicBezTo>
                <a:cubicBezTo>
                  <a:pt x="1014743" y="1799846"/>
                  <a:pt x="1013439" y="1838531"/>
                  <a:pt x="1019959" y="1879824"/>
                </a:cubicBezTo>
                <a:cubicBezTo>
                  <a:pt x="1021263" y="1881562"/>
                  <a:pt x="1023001" y="1883301"/>
                  <a:pt x="1024305" y="1884605"/>
                </a:cubicBezTo>
                <a:cubicBezTo>
                  <a:pt x="1038649" y="1912858"/>
                  <a:pt x="1052558" y="1941111"/>
                  <a:pt x="1067337" y="1969364"/>
                </a:cubicBezTo>
                <a:cubicBezTo>
                  <a:pt x="1095590" y="2023697"/>
                  <a:pt x="1129928" y="2074552"/>
                  <a:pt x="1162528" y="2126277"/>
                </a:cubicBezTo>
                <a:cubicBezTo>
                  <a:pt x="1181653" y="2156703"/>
                  <a:pt x="1201213" y="2187130"/>
                  <a:pt x="1228596" y="2211471"/>
                </a:cubicBezTo>
                <a:cubicBezTo>
                  <a:pt x="1244679" y="2225815"/>
                  <a:pt x="1299012" y="2233639"/>
                  <a:pt x="1317267" y="2224076"/>
                </a:cubicBezTo>
                <a:cubicBezTo>
                  <a:pt x="1321614" y="2221903"/>
                  <a:pt x="1332915" y="2207559"/>
                  <a:pt x="1337262" y="2204516"/>
                </a:cubicBezTo>
                <a:cubicBezTo>
                  <a:pt x="1358126" y="2203212"/>
                  <a:pt x="1361168" y="2184956"/>
                  <a:pt x="1368992" y="2171047"/>
                </a:cubicBezTo>
                <a:cubicBezTo>
                  <a:pt x="1384640" y="2148445"/>
                  <a:pt x="1376381" y="2120626"/>
                  <a:pt x="1385944" y="2096720"/>
                </a:cubicBezTo>
                <a:cubicBezTo>
                  <a:pt x="1398984" y="2079334"/>
                  <a:pt x="1439842" y="2034129"/>
                  <a:pt x="1440277" y="2024566"/>
                </a:cubicBezTo>
                <a:cubicBezTo>
                  <a:pt x="1440277" y="2023697"/>
                  <a:pt x="1440711" y="2022827"/>
                  <a:pt x="1441581" y="2022393"/>
                </a:cubicBezTo>
                <a:cubicBezTo>
                  <a:pt x="1466356" y="2004137"/>
                  <a:pt x="1488089" y="1981969"/>
                  <a:pt x="1515039" y="1966756"/>
                </a:cubicBezTo>
                <a:cubicBezTo>
                  <a:pt x="1516342" y="1978057"/>
                  <a:pt x="1546334" y="2006310"/>
                  <a:pt x="1555027" y="2005441"/>
                </a:cubicBezTo>
                <a:cubicBezTo>
                  <a:pt x="1568067" y="2006310"/>
                  <a:pt x="1575891" y="1998921"/>
                  <a:pt x="1582846" y="1988924"/>
                </a:cubicBezTo>
                <a:cubicBezTo>
                  <a:pt x="1597190" y="1968495"/>
                  <a:pt x="1594582" y="1906773"/>
                  <a:pt x="1593278" y="1898949"/>
                </a:cubicBezTo>
                <a:cubicBezTo>
                  <a:pt x="1587627" y="1864176"/>
                  <a:pt x="1604144" y="1842443"/>
                  <a:pt x="1633266" y="1827230"/>
                </a:cubicBezTo>
                <a:cubicBezTo>
                  <a:pt x="1642394" y="1822448"/>
                  <a:pt x="1650653" y="1816798"/>
                  <a:pt x="1658477" y="1810713"/>
                </a:cubicBezTo>
                <a:cubicBezTo>
                  <a:pt x="1702378" y="1775505"/>
                  <a:pt x="1753233" y="1753772"/>
                  <a:pt x="1806262" y="1735516"/>
                </a:cubicBezTo>
                <a:cubicBezTo>
                  <a:pt x="1809739" y="1735516"/>
                  <a:pt x="1813651" y="1736385"/>
                  <a:pt x="1817129" y="1735516"/>
                </a:cubicBezTo>
                <a:cubicBezTo>
                  <a:pt x="1856683" y="1725519"/>
                  <a:pt x="1892325" y="1705090"/>
                  <a:pt x="1932749" y="1696831"/>
                </a:cubicBezTo>
                <a:cubicBezTo>
                  <a:pt x="1934487" y="1696397"/>
                  <a:pt x="1961436" y="1690746"/>
                  <a:pt x="1971433" y="1683357"/>
                </a:cubicBezTo>
                <a:cubicBezTo>
                  <a:pt x="1996644" y="1679445"/>
                  <a:pt x="2023158" y="1682053"/>
                  <a:pt x="2045326" y="1665970"/>
                </a:cubicBezTo>
                <a:cubicBezTo>
                  <a:pt x="2045761" y="1664666"/>
                  <a:pt x="2068363" y="1654234"/>
                  <a:pt x="2080099" y="1652496"/>
                </a:cubicBezTo>
                <a:cubicBezTo>
                  <a:pt x="2115307" y="1645541"/>
                  <a:pt x="2151818" y="1643368"/>
                  <a:pt x="2184852" y="1627720"/>
                </a:cubicBezTo>
                <a:lnTo>
                  <a:pt x="2184852" y="1627720"/>
                </a:lnTo>
                <a:cubicBezTo>
                  <a:pt x="2233969" y="1614680"/>
                  <a:pt x="2393490" y="1582515"/>
                  <a:pt x="2416527" y="1566867"/>
                </a:cubicBezTo>
                <a:cubicBezTo>
                  <a:pt x="2419135" y="1565129"/>
                  <a:pt x="2441303" y="1565129"/>
                  <a:pt x="2444780" y="1572518"/>
                </a:cubicBezTo>
                <a:cubicBezTo>
                  <a:pt x="2448257" y="1579907"/>
                  <a:pt x="2443911" y="1584688"/>
                  <a:pt x="2438695" y="1589035"/>
                </a:cubicBezTo>
                <a:cubicBezTo>
                  <a:pt x="2431306" y="1595120"/>
                  <a:pt x="2379146" y="1635978"/>
                  <a:pt x="2376104" y="1662493"/>
                </a:cubicBezTo>
                <a:cubicBezTo>
                  <a:pt x="2334376" y="1704220"/>
                  <a:pt x="2244401" y="1802454"/>
                  <a:pt x="2240489" y="1805497"/>
                </a:cubicBezTo>
                <a:cubicBezTo>
                  <a:pt x="2221799" y="1815059"/>
                  <a:pt x="2183114" y="1873739"/>
                  <a:pt x="2177463" y="1889386"/>
                </a:cubicBezTo>
                <a:cubicBezTo>
                  <a:pt x="2166162" y="1919378"/>
                  <a:pt x="2163119" y="1952847"/>
                  <a:pt x="2143560" y="1979796"/>
                </a:cubicBezTo>
                <a:cubicBezTo>
                  <a:pt x="2135301" y="2006745"/>
                  <a:pt x="2123130" y="2034129"/>
                  <a:pt x="2124869" y="2061947"/>
                </a:cubicBezTo>
                <a:cubicBezTo>
                  <a:pt x="2127912" y="2108021"/>
                  <a:pt x="2069667" y="2246678"/>
                  <a:pt x="2051846" y="2266238"/>
                </a:cubicBezTo>
                <a:cubicBezTo>
                  <a:pt x="2039241" y="2279713"/>
                  <a:pt x="2026635" y="2286667"/>
                  <a:pt x="2007510" y="2286233"/>
                </a:cubicBezTo>
                <a:cubicBezTo>
                  <a:pt x="1989255" y="2285798"/>
                  <a:pt x="1951004" y="2329699"/>
                  <a:pt x="1941876" y="2335349"/>
                </a:cubicBezTo>
                <a:cubicBezTo>
                  <a:pt x="1932749" y="2341000"/>
                  <a:pt x="1810609" y="2374034"/>
                  <a:pt x="1784964" y="2380554"/>
                </a:cubicBezTo>
                <a:cubicBezTo>
                  <a:pt x="1767577" y="2384901"/>
                  <a:pt x="1751929" y="2395767"/>
                  <a:pt x="1746279" y="2414893"/>
                </a:cubicBezTo>
                <a:cubicBezTo>
                  <a:pt x="1745409" y="2415762"/>
                  <a:pt x="1739759" y="2414893"/>
                  <a:pt x="1737585" y="2414458"/>
                </a:cubicBezTo>
                <a:cubicBezTo>
                  <a:pt x="1735412" y="2412719"/>
                  <a:pt x="1702812" y="2416631"/>
                  <a:pt x="1701074" y="2417500"/>
                </a:cubicBezTo>
                <a:close/>
                <a:moveTo>
                  <a:pt x="678749" y="3443737"/>
                </a:move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lnTo>
                  <a:pt x="678749" y="3443737"/>
                </a:lnTo>
                <a:close/>
                <a:moveTo>
                  <a:pt x="730909" y="2317528"/>
                </a:moveTo>
                <a:cubicBezTo>
                  <a:pt x="730909" y="2317528"/>
                  <a:pt x="730474" y="2317528"/>
                  <a:pt x="730909" y="2317528"/>
                </a:cubicBezTo>
                <a:cubicBezTo>
                  <a:pt x="730909" y="2317528"/>
                  <a:pt x="730909" y="2317528"/>
                  <a:pt x="730909" y="2317528"/>
                </a:cubicBezTo>
                <a:cubicBezTo>
                  <a:pt x="730909" y="2317528"/>
                  <a:pt x="730909" y="2317528"/>
                  <a:pt x="730909" y="2317528"/>
                </a:cubicBezTo>
                <a:cubicBezTo>
                  <a:pt x="730909" y="2317528"/>
                  <a:pt x="730909" y="2317528"/>
                  <a:pt x="730909" y="2317528"/>
                </a:cubicBezTo>
                <a:close/>
                <a:moveTo>
                  <a:pt x="830446" y="1869827"/>
                </a:moveTo>
                <a:cubicBezTo>
                  <a:pt x="830446" y="1869827"/>
                  <a:pt x="830446" y="1869827"/>
                  <a:pt x="830446" y="1869827"/>
                </a:cubicBezTo>
                <a:cubicBezTo>
                  <a:pt x="830446" y="1870261"/>
                  <a:pt x="830446" y="1870261"/>
                  <a:pt x="830446" y="1869827"/>
                </a:cubicBezTo>
                <a:cubicBezTo>
                  <a:pt x="830446" y="1870261"/>
                  <a:pt x="830446" y="1870261"/>
                  <a:pt x="830446" y="1869827"/>
                </a:cubicBezTo>
                <a:cubicBezTo>
                  <a:pt x="830446" y="1869827"/>
                  <a:pt x="830446" y="1869827"/>
                  <a:pt x="830446" y="1869827"/>
                </a:cubicBezTo>
                <a:close/>
                <a:moveTo>
                  <a:pt x="687442" y="2426628"/>
                </a:moveTo>
                <a:cubicBezTo>
                  <a:pt x="687442" y="2426628"/>
                  <a:pt x="687442" y="2426628"/>
                  <a:pt x="687442" y="2426628"/>
                </a:cubicBezTo>
                <a:cubicBezTo>
                  <a:pt x="687442" y="2426628"/>
                  <a:pt x="687442" y="2426628"/>
                  <a:pt x="687442" y="2426628"/>
                </a:cubicBezTo>
                <a:cubicBezTo>
                  <a:pt x="687442" y="2426628"/>
                  <a:pt x="687442" y="2426628"/>
                  <a:pt x="687442" y="2426628"/>
                </a:cubicBezTo>
                <a:cubicBezTo>
                  <a:pt x="687442" y="2426628"/>
                  <a:pt x="687442" y="2426628"/>
                  <a:pt x="687442" y="2426628"/>
                </a:cubicBezTo>
                <a:close/>
                <a:moveTo>
                  <a:pt x="552697" y="3556314"/>
                </a:moveTo>
                <a:cubicBezTo>
                  <a:pt x="552697" y="3556749"/>
                  <a:pt x="552697" y="3557184"/>
                  <a:pt x="552697" y="3557619"/>
                </a:cubicBezTo>
                <a:cubicBezTo>
                  <a:pt x="552697" y="3557619"/>
                  <a:pt x="552697" y="3557619"/>
                  <a:pt x="552697" y="3557619"/>
                </a:cubicBezTo>
                <a:cubicBezTo>
                  <a:pt x="552697" y="3557184"/>
                  <a:pt x="552697" y="3556749"/>
                  <a:pt x="552697" y="3556314"/>
                </a:cubicBezTo>
                <a:close/>
                <a:moveTo>
                  <a:pt x="609203" y="2447927"/>
                </a:moveTo>
                <a:cubicBezTo>
                  <a:pt x="609203" y="2447927"/>
                  <a:pt x="609203" y="2447927"/>
                  <a:pt x="609203" y="2447927"/>
                </a:cubicBezTo>
                <a:cubicBezTo>
                  <a:pt x="609203" y="2447927"/>
                  <a:pt x="609203" y="2448362"/>
                  <a:pt x="609203" y="2448362"/>
                </a:cubicBezTo>
                <a:cubicBezTo>
                  <a:pt x="609203" y="2448362"/>
                  <a:pt x="609203" y="2448362"/>
                  <a:pt x="609203" y="2448362"/>
                </a:cubicBezTo>
                <a:cubicBezTo>
                  <a:pt x="609203" y="2448362"/>
                  <a:pt x="609203" y="2448362"/>
                  <a:pt x="609203" y="2448362"/>
                </a:cubicBezTo>
                <a:cubicBezTo>
                  <a:pt x="609203" y="2447927"/>
                  <a:pt x="609203" y="2447927"/>
                  <a:pt x="609203" y="2447927"/>
                </a:cubicBezTo>
                <a:close/>
                <a:moveTo>
                  <a:pt x="334062" y="3560226"/>
                </a:moveTo>
                <a:cubicBezTo>
                  <a:pt x="337974" y="3558922"/>
                  <a:pt x="337540" y="3555880"/>
                  <a:pt x="337540" y="3552837"/>
                </a:cubicBezTo>
                <a:cubicBezTo>
                  <a:pt x="348406" y="3528496"/>
                  <a:pt x="350145" y="3529800"/>
                  <a:pt x="369705" y="3544144"/>
                </a:cubicBezTo>
                <a:cubicBezTo>
                  <a:pt x="369705" y="3544144"/>
                  <a:pt x="369705" y="3544144"/>
                  <a:pt x="369705" y="3544144"/>
                </a:cubicBezTo>
                <a:cubicBezTo>
                  <a:pt x="369705" y="3544144"/>
                  <a:pt x="369705" y="3544144"/>
                  <a:pt x="369705" y="3544144"/>
                </a:cubicBezTo>
                <a:cubicBezTo>
                  <a:pt x="371878" y="3545448"/>
                  <a:pt x="373617" y="3546317"/>
                  <a:pt x="375790" y="3547621"/>
                </a:cubicBezTo>
                <a:cubicBezTo>
                  <a:pt x="377094" y="3548490"/>
                  <a:pt x="377963" y="3549360"/>
                  <a:pt x="379267" y="3550229"/>
                </a:cubicBezTo>
                <a:cubicBezTo>
                  <a:pt x="397523" y="3563704"/>
                  <a:pt x="408390" y="3583263"/>
                  <a:pt x="417517" y="3603693"/>
                </a:cubicBezTo>
                <a:cubicBezTo>
                  <a:pt x="421864" y="3613690"/>
                  <a:pt x="419691" y="3617167"/>
                  <a:pt x="414910" y="3616732"/>
                </a:cubicBezTo>
                <a:cubicBezTo>
                  <a:pt x="413171" y="3613255"/>
                  <a:pt x="410998" y="3609778"/>
                  <a:pt x="409259" y="3606300"/>
                </a:cubicBezTo>
                <a:cubicBezTo>
                  <a:pt x="404912" y="3602389"/>
                  <a:pt x="400131" y="3599780"/>
                  <a:pt x="394480" y="3598477"/>
                </a:cubicBezTo>
                <a:cubicBezTo>
                  <a:pt x="391872" y="3598477"/>
                  <a:pt x="389699" y="3598477"/>
                  <a:pt x="387091" y="3598477"/>
                </a:cubicBezTo>
                <a:cubicBezTo>
                  <a:pt x="376225" y="3584133"/>
                  <a:pt x="352318" y="3581959"/>
                  <a:pt x="335366" y="3596303"/>
                </a:cubicBezTo>
                <a:cubicBezTo>
                  <a:pt x="334932" y="3595434"/>
                  <a:pt x="334497" y="3594999"/>
                  <a:pt x="333628" y="3594130"/>
                </a:cubicBezTo>
                <a:cubicBezTo>
                  <a:pt x="332758" y="3593695"/>
                  <a:pt x="331889" y="3593695"/>
                  <a:pt x="331454" y="3593261"/>
                </a:cubicBezTo>
                <a:cubicBezTo>
                  <a:pt x="332324" y="3581959"/>
                  <a:pt x="333193" y="3571093"/>
                  <a:pt x="334062" y="3560226"/>
                </a:cubicBezTo>
                <a:close/>
                <a:moveTo>
                  <a:pt x="526183" y="3548490"/>
                </a:moveTo>
                <a:cubicBezTo>
                  <a:pt x="526183" y="3548490"/>
                  <a:pt x="526183" y="3548925"/>
                  <a:pt x="526183" y="3548490"/>
                </a:cubicBezTo>
                <a:cubicBezTo>
                  <a:pt x="526618" y="3548925"/>
                  <a:pt x="526618" y="3548925"/>
                  <a:pt x="526618" y="3548925"/>
                </a:cubicBezTo>
                <a:cubicBezTo>
                  <a:pt x="526618" y="3548925"/>
                  <a:pt x="526183" y="3548925"/>
                  <a:pt x="526183" y="3548490"/>
                </a:cubicBezTo>
                <a:cubicBezTo>
                  <a:pt x="526183" y="3548490"/>
                  <a:pt x="526183" y="3548490"/>
                  <a:pt x="526183" y="3548490"/>
                </a:cubicBezTo>
                <a:close/>
                <a:moveTo>
                  <a:pt x="1838427" y="936173"/>
                </a:moveTo>
                <a:cubicBezTo>
                  <a:pt x="1838862" y="936173"/>
                  <a:pt x="1838862" y="936608"/>
                  <a:pt x="1839296" y="936608"/>
                </a:cubicBezTo>
                <a:cubicBezTo>
                  <a:pt x="1836688" y="937042"/>
                  <a:pt x="1834080" y="937042"/>
                  <a:pt x="1831472" y="937477"/>
                </a:cubicBezTo>
                <a:cubicBezTo>
                  <a:pt x="1833646" y="937042"/>
                  <a:pt x="1836254" y="936608"/>
                  <a:pt x="1838427" y="936173"/>
                </a:cubicBezTo>
                <a:close/>
                <a:moveTo>
                  <a:pt x="1330307" y="1773766"/>
                </a:moveTo>
                <a:lnTo>
                  <a:pt x="1330307" y="1773766"/>
                </a:lnTo>
                <a:cubicBezTo>
                  <a:pt x="1330307" y="1774201"/>
                  <a:pt x="1330307" y="1774201"/>
                  <a:pt x="1330307" y="1773766"/>
                </a:cubicBezTo>
                <a:cubicBezTo>
                  <a:pt x="1330307" y="1774201"/>
                  <a:pt x="1330307" y="1774201"/>
                  <a:pt x="1330307" y="1773766"/>
                </a:cubicBezTo>
                <a:cubicBezTo>
                  <a:pt x="1330307" y="1773332"/>
                  <a:pt x="1330307" y="1772897"/>
                  <a:pt x="1330742" y="1772462"/>
                </a:cubicBezTo>
                <a:cubicBezTo>
                  <a:pt x="1330742" y="1772897"/>
                  <a:pt x="1331177" y="1772897"/>
                  <a:pt x="1331177" y="1773332"/>
                </a:cubicBezTo>
                <a:cubicBezTo>
                  <a:pt x="1330742" y="1773766"/>
                  <a:pt x="1330742" y="1773766"/>
                  <a:pt x="1330307" y="1773766"/>
                </a:cubicBezTo>
                <a:close/>
                <a:moveTo>
                  <a:pt x="4282096" y="874451"/>
                </a:moveTo>
                <a:cubicBezTo>
                  <a:pt x="4282096" y="874886"/>
                  <a:pt x="4282096" y="874886"/>
                  <a:pt x="4282096" y="874451"/>
                </a:cubicBezTo>
                <a:cubicBezTo>
                  <a:pt x="4282096" y="874886"/>
                  <a:pt x="4282096" y="874886"/>
                  <a:pt x="4282096" y="874451"/>
                </a:cubicBezTo>
                <a:cubicBezTo>
                  <a:pt x="4282096" y="874886"/>
                  <a:pt x="4282096" y="874886"/>
                  <a:pt x="4282096" y="874451"/>
                </a:cubicBezTo>
                <a:close/>
                <a:moveTo>
                  <a:pt x="4226024" y="484125"/>
                </a:moveTo>
                <a:cubicBezTo>
                  <a:pt x="4226024" y="484125"/>
                  <a:pt x="4226024" y="484125"/>
                  <a:pt x="4226024" y="484125"/>
                </a:cubicBezTo>
                <a:cubicBezTo>
                  <a:pt x="4226024" y="483690"/>
                  <a:pt x="4226024" y="483255"/>
                  <a:pt x="4226024" y="482821"/>
                </a:cubicBezTo>
                <a:cubicBezTo>
                  <a:pt x="4226024" y="483255"/>
                  <a:pt x="4226024" y="483690"/>
                  <a:pt x="4226024" y="484125"/>
                </a:cubicBezTo>
                <a:close/>
                <a:moveTo>
                  <a:pt x="4108231" y="1405173"/>
                </a:moveTo>
                <a:cubicBezTo>
                  <a:pt x="4108231" y="1405173"/>
                  <a:pt x="4108231" y="1405173"/>
                  <a:pt x="4108231" y="1405173"/>
                </a:cubicBezTo>
                <a:cubicBezTo>
                  <a:pt x="4108231" y="1405173"/>
                  <a:pt x="4108231" y="1405173"/>
                  <a:pt x="4108231" y="1405173"/>
                </a:cubicBezTo>
                <a:cubicBezTo>
                  <a:pt x="4108231" y="1405173"/>
                  <a:pt x="4108231" y="1405173"/>
                  <a:pt x="4108231" y="1405173"/>
                </a:cubicBezTo>
                <a:close/>
                <a:moveTo>
                  <a:pt x="2442607" y="913136"/>
                </a:moveTo>
                <a:cubicBezTo>
                  <a:pt x="2442607" y="913136"/>
                  <a:pt x="2442607" y="913571"/>
                  <a:pt x="2442607" y="913571"/>
                </a:cubicBezTo>
                <a:cubicBezTo>
                  <a:pt x="2442607" y="913571"/>
                  <a:pt x="2442607" y="913571"/>
                  <a:pt x="2442607" y="913571"/>
                </a:cubicBezTo>
                <a:cubicBezTo>
                  <a:pt x="2442607" y="913136"/>
                  <a:pt x="2442607" y="913136"/>
                  <a:pt x="2442607" y="913136"/>
                </a:cubicBezTo>
                <a:close/>
                <a:moveTo>
                  <a:pt x="678749" y="3445476"/>
                </a:moveTo>
                <a:cubicBezTo>
                  <a:pt x="678315" y="3445041"/>
                  <a:pt x="677880" y="3445041"/>
                  <a:pt x="677445" y="3444606"/>
                </a:cubicBezTo>
                <a:cubicBezTo>
                  <a:pt x="677880" y="3444172"/>
                  <a:pt x="677880" y="3443737"/>
                  <a:pt x="678315" y="3443302"/>
                </a:cubicBezTo>
                <a:cubicBezTo>
                  <a:pt x="678749" y="3444172"/>
                  <a:pt x="678749" y="3445041"/>
                  <a:pt x="678749" y="3445476"/>
                </a:cubicBezTo>
                <a:close/>
                <a:moveTo>
                  <a:pt x="678749" y="3443737"/>
                </a:move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close/>
                <a:moveTo>
                  <a:pt x="299724" y="1949370"/>
                </a:moveTo>
                <a:cubicBezTo>
                  <a:pt x="300159" y="1948935"/>
                  <a:pt x="300159" y="1948500"/>
                  <a:pt x="300593" y="1948066"/>
                </a:cubicBezTo>
                <a:cubicBezTo>
                  <a:pt x="300593" y="1948066"/>
                  <a:pt x="300593" y="1948066"/>
                  <a:pt x="300593" y="1948066"/>
                </a:cubicBezTo>
                <a:cubicBezTo>
                  <a:pt x="300593" y="1948500"/>
                  <a:pt x="300593" y="1948935"/>
                  <a:pt x="300593" y="1949804"/>
                </a:cubicBezTo>
                <a:cubicBezTo>
                  <a:pt x="300159" y="1949804"/>
                  <a:pt x="300159" y="1949804"/>
                  <a:pt x="299724" y="1949370"/>
                </a:cubicBezTo>
                <a:close/>
                <a:moveTo>
                  <a:pt x="505319" y="3851884"/>
                </a:moveTo>
                <a:cubicBezTo>
                  <a:pt x="505319" y="3851884"/>
                  <a:pt x="505319" y="3851884"/>
                  <a:pt x="505319" y="3851884"/>
                </a:cubicBezTo>
                <a:cubicBezTo>
                  <a:pt x="505319" y="3851884"/>
                  <a:pt x="505319" y="3851884"/>
                  <a:pt x="505319" y="3851884"/>
                </a:cubicBezTo>
                <a:cubicBezTo>
                  <a:pt x="505319" y="3851884"/>
                  <a:pt x="505319" y="3851884"/>
                  <a:pt x="505319" y="3851884"/>
                </a:cubicBezTo>
                <a:close/>
                <a:moveTo>
                  <a:pt x="3538824" y="7735"/>
                </a:moveTo>
                <a:cubicBezTo>
                  <a:pt x="3537085" y="7735"/>
                  <a:pt x="3535347" y="7301"/>
                  <a:pt x="3534477" y="5562"/>
                </a:cubicBezTo>
                <a:cubicBezTo>
                  <a:pt x="3535781" y="5997"/>
                  <a:pt x="3537520" y="6866"/>
                  <a:pt x="3538824" y="7735"/>
                </a:cubicBezTo>
                <a:close/>
                <a:moveTo>
                  <a:pt x="691789" y="1370835"/>
                </a:moveTo>
                <a:cubicBezTo>
                  <a:pt x="690485" y="1372574"/>
                  <a:pt x="689181" y="1373877"/>
                  <a:pt x="687008" y="1374312"/>
                </a:cubicBezTo>
                <a:cubicBezTo>
                  <a:pt x="688746" y="1373443"/>
                  <a:pt x="690485" y="1372139"/>
                  <a:pt x="691789" y="1370835"/>
                </a:cubicBezTo>
                <a:close/>
                <a:moveTo>
                  <a:pt x="107604" y="3329421"/>
                </a:moveTo>
                <a:cubicBezTo>
                  <a:pt x="108038" y="3329421"/>
                  <a:pt x="108473" y="3329856"/>
                  <a:pt x="108908" y="3329856"/>
                </a:cubicBezTo>
                <a:cubicBezTo>
                  <a:pt x="108473" y="3329856"/>
                  <a:pt x="108038" y="3329856"/>
                  <a:pt x="107604" y="3329856"/>
                </a:cubicBezTo>
                <a:cubicBezTo>
                  <a:pt x="107604" y="3329856"/>
                  <a:pt x="107604" y="3329421"/>
                  <a:pt x="107604" y="3329421"/>
                </a:cubicBezTo>
                <a:close/>
                <a:moveTo>
                  <a:pt x="904773" y="3230318"/>
                </a:moveTo>
                <a:cubicBezTo>
                  <a:pt x="904773" y="3230318"/>
                  <a:pt x="904773" y="3230318"/>
                  <a:pt x="904773" y="3230318"/>
                </a:cubicBezTo>
                <a:cubicBezTo>
                  <a:pt x="904773" y="3230318"/>
                  <a:pt x="904773" y="3230318"/>
                  <a:pt x="904773" y="3230318"/>
                </a:cubicBezTo>
                <a:cubicBezTo>
                  <a:pt x="904773" y="3230318"/>
                  <a:pt x="904773" y="3230318"/>
                  <a:pt x="904773" y="3230318"/>
                </a:cubicBezTo>
                <a:cubicBezTo>
                  <a:pt x="904773" y="3230318"/>
                  <a:pt x="904773" y="3230318"/>
                  <a:pt x="904773" y="32303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4"/>
          <p:cNvSpPr/>
          <p:nvPr/>
        </p:nvSpPr>
        <p:spPr>
          <a:xfrm rot="-2952653">
            <a:off x="264848" y="4136904"/>
            <a:ext cx="2467233" cy="2223698"/>
          </a:xfrm>
          <a:custGeom>
            <a:rect b="b" l="l" r="r" t="t"/>
            <a:pathLst>
              <a:path extrusionOk="0" h="5242653" w="5816818">
                <a:moveTo>
                  <a:pt x="146710" y="4269771"/>
                </a:moveTo>
                <a:cubicBezTo>
                  <a:pt x="146124" y="4269771"/>
                  <a:pt x="145538" y="4269185"/>
                  <a:pt x="144954" y="4269185"/>
                </a:cubicBezTo>
                <a:cubicBezTo>
                  <a:pt x="144954" y="4269185"/>
                  <a:pt x="144953" y="4269771"/>
                  <a:pt x="144953" y="4269771"/>
                </a:cubicBezTo>
                <a:cubicBezTo>
                  <a:pt x="145538" y="4269771"/>
                  <a:pt x="146124" y="4269771"/>
                  <a:pt x="146710" y="4269771"/>
                </a:cubicBezTo>
                <a:close/>
                <a:moveTo>
                  <a:pt x="541286" y="4599133"/>
                </a:moveTo>
                <a:cubicBezTo>
                  <a:pt x="533015" y="4586837"/>
                  <a:pt x="523207" y="4575712"/>
                  <a:pt x="510911" y="4566636"/>
                </a:cubicBezTo>
                <a:cubicBezTo>
                  <a:pt x="509154" y="4565465"/>
                  <a:pt x="507984" y="4564293"/>
                  <a:pt x="506227" y="4563122"/>
                </a:cubicBezTo>
                <a:cubicBezTo>
                  <a:pt x="503300" y="4561366"/>
                  <a:pt x="500957" y="4560195"/>
                  <a:pt x="498030" y="4558439"/>
                </a:cubicBezTo>
                <a:cubicBezTo>
                  <a:pt x="471681" y="4539116"/>
                  <a:pt x="469338" y="4537359"/>
                  <a:pt x="454700" y="4570149"/>
                </a:cubicBezTo>
                <a:cubicBezTo>
                  <a:pt x="454701" y="4574249"/>
                  <a:pt x="455285" y="4578347"/>
                  <a:pt x="450015" y="4580103"/>
                </a:cubicBezTo>
                <a:cubicBezTo>
                  <a:pt x="448845" y="4594742"/>
                  <a:pt x="447674" y="4609379"/>
                  <a:pt x="446502" y="4624604"/>
                </a:cubicBezTo>
                <a:cubicBezTo>
                  <a:pt x="447088" y="4625189"/>
                  <a:pt x="448259" y="4625189"/>
                  <a:pt x="449431" y="4625775"/>
                </a:cubicBezTo>
                <a:cubicBezTo>
                  <a:pt x="450602" y="4626945"/>
                  <a:pt x="451187" y="4627532"/>
                  <a:pt x="451772" y="4628702"/>
                </a:cubicBezTo>
                <a:cubicBezTo>
                  <a:pt x="474608" y="4609380"/>
                  <a:pt x="506813" y="4612308"/>
                  <a:pt x="521451" y="4631631"/>
                </a:cubicBezTo>
                <a:cubicBezTo>
                  <a:pt x="524964" y="4631631"/>
                  <a:pt x="527891" y="4631631"/>
                  <a:pt x="531405" y="4631631"/>
                </a:cubicBezTo>
                <a:cubicBezTo>
                  <a:pt x="539017" y="4633386"/>
                  <a:pt x="545458" y="4636901"/>
                  <a:pt x="551313" y="4642169"/>
                </a:cubicBezTo>
                <a:cubicBezTo>
                  <a:pt x="553656" y="4646854"/>
                  <a:pt x="556583" y="4651539"/>
                  <a:pt x="558926" y="4656222"/>
                </a:cubicBezTo>
                <a:cubicBezTo>
                  <a:pt x="565366" y="4656808"/>
                  <a:pt x="568294" y="4652124"/>
                  <a:pt x="562438" y="4638658"/>
                </a:cubicBezTo>
                <a:cubicBezTo>
                  <a:pt x="556290" y="4624897"/>
                  <a:pt x="549557" y="4611430"/>
                  <a:pt x="541286" y="4599133"/>
                </a:cubicBezTo>
                <a:close/>
                <a:moveTo>
                  <a:pt x="913759" y="4422595"/>
                </a:moveTo>
                <a:cubicBezTo>
                  <a:pt x="913173" y="4423181"/>
                  <a:pt x="913173" y="4423766"/>
                  <a:pt x="912587" y="4424351"/>
                </a:cubicBezTo>
                <a:cubicBezTo>
                  <a:pt x="913173" y="4424937"/>
                  <a:pt x="913759" y="4424937"/>
                  <a:pt x="914344" y="4425523"/>
                </a:cubicBezTo>
                <a:cubicBezTo>
                  <a:pt x="914344" y="4424937"/>
                  <a:pt x="914344" y="4423767"/>
                  <a:pt x="913759" y="4422595"/>
                </a:cubicBezTo>
                <a:close/>
                <a:moveTo>
                  <a:pt x="404929" y="2408360"/>
                </a:moveTo>
                <a:cubicBezTo>
                  <a:pt x="404345" y="2408944"/>
                  <a:pt x="404345" y="2409530"/>
                  <a:pt x="403759" y="2410116"/>
                </a:cubicBezTo>
                <a:cubicBezTo>
                  <a:pt x="404345" y="2410701"/>
                  <a:pt x="404345" y="2410701"/>
                  <a:pt x="404929" y="2410701"/>
                </a:cubicBezTo>
                <a:cubicBezTo>
                  <a:pt x="404929" y="2409530"/>
                  <a:pt x="404929" y="2408944"/>
                  <a:pt x="404929" y="2408360"/>
                </a:cubicBezTo>
                <a:close/>
                <a:moveTo>
                  <a:pt x="1792645" y="2171803"/>
                </a:moveTo>
                <a:cubicBezTo>
                  <a:pt x="1792058" y="2172389"/>
                  <a:pt x="1792059" y="2172975"/>
                  <a:pt x="1792058" y="2173560"/>
                </a:cubicBezTo>
                <a:cubicBezTo>
                  <a:pt x="1792644" y="2173560"/>
                  <a:pt x="1792644" y="2173560"/>
                  <a:pt x="1793230" y="2172975"/>
                </a:cubicBezTo>
                <a:cubicBezTo>
                  <a:pt x="1793230" y="2172390"/>
                  <a:pt x="1792644" y="2172389"/>
                  <a:pt x="1792645" y="2171803"/>
                </a:cubicBezTo>
                <a:close/>
                <a:moveTo>
                  <a:pt x="2477718" y="1045823"/>
                </a:moveTo>
                <a:cubicBezTo>
                  <a:pt x="2477133" y="1045823"/>
                  <a:pt x="2477134" y="1045237"/>
                  <a:pt x="2476547" y="1045237"/>
                </a:cubicBezTo>
                <a:cubicBezTo>
                  <a:pt x="2473620" y="1045823"/>
                  <a:pt x="2470107" y="1046408"/>
                  <a:pt x="2467179" y="1046994"/>
                </a:cubicBezTo>
                <a:cubicBezTo>
                  <a:pt x="2470692" y="1046408"/>
                  <a:pt x="2474205" y="1046408"/>
                  <a:pt x="2477718" y="1045823"/>
                </a:cubicBezTo>
                <a:close/>
                <a:moveTo>
                  <a:pt x="2719544" y="212609"/>
                </a:moveTo>
                <a:cubicBezTo>
                  <a:pt x="2719544" y="212023"/>
                  <a:pt x="2718959" y="212023"/>
                  <a:pt x="2718373" y="211438"/>
                </a:cubicBezTo>
                <a:cubicBezTo>
                  <a:pt x="2717788" y="212023"/>
                  <a:pt x="2717788" y="212023"/>
                  <a:pt x="2716616" y="212609"/>
                </a:cubicBezTo>
                <a:cubicBezTo>
                  <a:pt x="2717788" y="212609"/>
                  <a:pt x="2718372" y="212609"/>
                  <a:pt x="2719544" y="212609"/>
                </a:cubicBezTo>
                <a:close/>
                <a:moveTo>
                  <a:pt x="3334391" y="809588"/>
                </a:moveTo>
                <a:cubicBezTo>
                  <a:pt x="3332964" y="806193"/>
                  <a:pt x="3330109" y="803265"/>
                  <a:pt x="3324986" y="801070"/>
                </a:cubicBezTo>
                <a:cubicBezTo>
                  <a:pt x="3307419" y="794043"/>
                  <a:pt x="3264676" y="798727"/>
                  <a:pt x="3254722" y="816293"/>
                </a:cubicBezTo>
                <a:cubicBezTo>
                  <a:pt x="3245939" y="831517"/>
                  <a:pt x="3229543" y="839129"/>
                  <a:pt x="3215491" y="832689"/>
                </a:cubicBezTo>
                <a:cubicBezTo>
                  <a:pt x="3172161" y="813366"/>
                  <a:pt x="3092528" y="823320"/>
                  <a:pt x="3044515" y="825076"/>
                </a:cubicBezTo>
                <a:cubicBezTo>
                  <a:pt x="2999429" y="826833"/>
                  <a:pt x="2935020" y="833273"/>
                  <a:pt x="2920967" y="885972"/>
                </a:cubicBezTo>
                <a:cubicBezTo>
                  <a:pt x="2911013" y="924032"/>
                  <a:pt x="2877053" y="949209"/>
                  <a:pt x="2836651" y="950381"/>
                </a:cubicBezTo>
                <a:cubicBezTo>
                  <a:pt x="2836065" y="951552"/>
                  <a:pt x="2836065" y="952722"/>
                  <a:pt x="2835480" y="953894"/>
                </a:cubicBezTo>
                <a:cubicBezTo>
                  <a:pt x="2810887" y="973802"/>
                  <a:pt x="2783367" y="967361"/>
                  <a:pt x="2758189" y="959164"/>
                </a:cubicBezTo>
                <a:cubicBezTo>
                  <a:pt x="2703149" y="941012"/>
                  <a:pt x="2646939" y="957408"/>
                  <a:pt x="2605950" y="996052"/>
                </a:cubicBezTo>
                <a:cubicBezTo>
                  <a:pt x="2569647" y="1030014"/>
                  <a:pt x="2539200" y="1067487"/>
                  <a:pt x="2483574" y="1048751"/>
                </a:cubicBezTo>
                <a:cubicBezTo>
                  <a:pt x="2482403" y="1048164"/>
                  <a:pt x="2481231" y="1048164"/>
                  <a:pt x="2480061" y="1047580"/>
                </a:cubicBezTo>
                <a:cubicBezTo>
                  <a:pt x="2425021" y="1058119"/>
                  <a:pt x="2377592" y="1088567"/>
                  <a:pt x="2326650" y="1110817"/>
                </a:cubicBezTo>
                <a:cubicBezTo>
                  <a:pt x="2274539" y="1134239"/>
                  <a:pt x="2219498" y="1150633"/>
                  <a:pt x="2166801" y="1174055"/>
                </a:cubicBezTo>
                <a:cubicBezTo>
                  <a:pt x="2059062" y="1222068"/>
                  <a:pt x="1954837" y="1277108"/>
                  <a:pt x="1854711" y="1339761"/>
                </a:cubicBezTo>
                <a:cubicBezTo>
                  <a:pt x="1731749" y="1416466"/>
                  <a:pt x="1584194" y="1506052"/>
                  <a:pt x="1526812" y="1647165"/>
                </a:cubicBezTo>
                <a:cubicBezTo>
                  <a:pt x="1513930" y="1669415"/>
                  <a:pt x="1517444" y="1694594"/>
                  <a:pt x="1510417" y="1718015"/>
                </a:cubicBezTo>
                <a:cubicBezTo>
                  <a:pt x="1495194" y="1778326"/>
                  <a:pt x="1482311" y="1838635"/>
                  <a:pt x="1478798" y="1901288"/>
                </a:cubicBezTo>
                <a:cubicBezTo>
                  <a:pt x="1477627" y="1925295"/>
                  <a:pt x="1459475" y="1942861"/>
                  <a:pt x="1443081" y="1959841"/>
                </a:cubicBezTo>
                <a:cubicBezTo>
                  <a:pt x="1412048" y="1993217"/>
                  <a:pt x="1376916" y="2023664"/>
                  <a:pt x="1351152" y="2061723"/>
                </a:cubicBezTo>
                <a:cubicBezTo>
                  <a:pt x="1338856" y="2081046"/>
                  <a:pt x="1330073" y="2101540"/>
                  <a:pt x="1328902" y="2124376"/>
                </a:cubicBezTo>
                <a:cubicBezTo>
                  <a:pt x="1323632" y="2214548"/>
                  <a:pt x="1302553" y="2301208"/>
                  <a:pt x="1276789" y="2386694"/>
                </a:cubicBezTo>
                <a:cubicBezTo>
                  <a:pt x="1270349" y="2421241"/>
                  <a:pt x="1229947" y="2524295"/>
                  <a:pt x="1219993" y="2541861"/>
                </a:cubicBezTo>
                <a:cubicBezTo>
                  <a:pt x="1219407" y="2543032"/>
                  <a:pt x="1218821" y="2543618"/>
                  <a:pt x="1218236" y="2544789"/>
                </a:cubicBezTo>
                <a:cubicBezTo>
                  <a:pt x="1207697" y="2579335"/>
                  <a:pt x="1184275" y="2608026"/>
                  <a:pt x="1176077" y="2643158"/>
                </a:cubicBezTo>
                <a:cubicBezTo>
                  <a:pt x="1167294" y="2684731"/>
                  <a:pt x="1146215" y="2721620"/>
                  <a:pt x="1129235" y="2760266"/>
                </a:cubicBezTo>
                <a:cubicBezTo>
                  <a:pt x="1106399" y="2827016"/>
                  <a:pt x="1091761" y="2895523"/>
                  <a:pt x="1093517" y="2966374"/>
                </a:cubicBezTo>
                <a:cubicBezTo>
                  <a:pt x="1095859" y="3065914"/>
                  <a:pt x="1085319" y="3164869"/>
                  <a:pt x="1078294" y="3263825"/>
                </a:cubicBezTo>
                <a:cubicBezTo>
                  <a:pt x="1074195" y="3328818"/>
                  <a:pt x="1066583" y="3394984"/>
                  <a:pt x="1045504" y="3458806"/>
                </a:cubicBezTo>
                <a:cubicBezTo>
                  <a:pt x="1037306" y="3483984"/>
                  <a:pt x="1039063" y="3512090"/>
                  <a:pt x="1036135" y="3539026"/>
                </a:cubicBezTo>
                <a:cubicBezTo>
                  <a:pt x="1035549" y="3541953"/>
                  <a:pt x="1039063" y="3586452"/>
                  <a:pt x="1030865" y="3609875"/>
                </a:cubicBezTo>
                <a:cubicBezTo>
                  <a:pt x="1029109" y="3626855"/>
                  <a:pt x="1034378" y="3634467"/>
                  <a:pt x="1047845" y="3632125"/>
                </a:cubicBezTo>
                <a:cubicBezTo>
                  <a:pt x="1060142" y="3629198"/>
                  <a:pt x="1071268" y="3623341"/>
                  <a:pt x="1078878" y="3609289"/>
                </a:cubicBezTo>
                <a:cubicBezTo>
                  <a:pt x="1087076" y="3602262"/>
                  <a:pt x="1098202" y="3602848"/>
                  <a:pt x="1108155" y="3601092"/>
                </a:cubicBezTo>
                <a:cubicBezTo>
                  <a:pt x="1125135" y="3601092"/>
                  <a:pt x="1141531" y="3599335"/>
                  <a:pt x="1157927" y="3595822"/>
                </a:cubicBezTo>
                <a:cubicBezTo>
                  <a:pt x="1225263" y="3568886"/>
                  <a:pt x="1293770" y="3544880"/>
                  <a:pt x="1358765" y="3512676"/>
                </a:cubicBezTo>
                <a:cubicBezTo>
                  <a:pt x="1363448" y="3507992"/>
                  <a:pt x="1366376" y="3501550"/>
                  <a:pt x="1368718" y="3494524"/>
                </a:cubicBezTo>
                <a:cubicBezTo>
                  <a:pt x="1389212" y="3477543"/>
                  <a:pt x="1470601" y="3456464"/>
                  <a:pt x="1485238" y="3451780"/>
                </a:cubicBezTo>
                <a:cubicBezTo>
                  <a:pt x="1524470" y="3430701"/>
                  <a:pt x="1604103" y="3392055"/>
                  <a:pt x="1604103" y="3390885"/>
                </a:cubicBezTo>
                <a:cubicBezTo>
                  <a:pt x="1602346" y="3380931"/>
                  <a:pt x="1606444" y="3372734"/>
                  <a:pt x="1614643" y="3368634"/>
                </a:cubicBezTo>
                <a:cubicBezTo>
                  <a:pt x="1660313" y="3346384"/>
                  <a:pt x="1912679" y="3206442"/>
                  <a:pt x="1938443" y="3199416"/>
                </a:cubicBezTo>
                <a:cubicBezTo>
                  <a:pt x="1973574" y="3173652"/>
                  <a:pt x="2114102" y="3092848"/>
                  <a:pt x="2151577" y="3092263"/>
                </a:cubicBezTo>
                <a:cubicBezTo>
                  <a:pt x="2185537" y="3091677"/>
                  <a:pt x="2195491" y="3056545"/>
                  <a:pt x="2225940" y="3051276"/>
                </a:cubicBezTo>
                <a:cubicBezTo>
                  <a:pt x="2247604" y="3047762"/>
                  <a:pt x="2271026" y="3050690"/>
                  <a:pt x="2291519" y="3040735"/>
                </a:cubicBezTo>
                <a:cubicBezTo>
                  <a:pt x="2293860" y="3039564"/>
                  <a:pt x="2337776" y="3034295"/>
                  <a:pt x="2340703" y="3036637"/>
                </a:cubicBezTo>
                <a:cubicBezTo>
                  <a:pt x="2343632" y="3037223"/>
                  <a:pt x="2351243" y="3038394"/>
                  <a:pt x="2352415" y="3037223"/>
                </a:cubicBezTo>
                <a:cubicBezTo>
                  <a:pt x="2360026" y="3011458"/>
                  <a:pt x="2381106" y="2996821"/>
                  <a:pt x="2404527" y="2990965"/>
                </a:cubicBezTo>
                <a:cubicBezTo>
                  <a:pt x="2439074" y="2982182"/>
                  <a:pt x="2603609" y="2937682"/>
                  <a:pt x="2615904" y="2930069"/>
                </a:cubicBezTo>
                <a:cubicBezTo>
                  <a:pt x="2628200" y="2922458"/>
                  <a:pt x="2679728" y="2863319"/>
                  <a:pt x="2704320" y="2863905"/>
                </a:cubicBezTo>
                <a:cubicBezTo>
                  <a:pt x="2730083" y="2864490"/>
                  <a:pt x="2747065" y="2855122"/>
                  <a:pt x="2764044" y="2836970"/>
                </a:cubicBezTo>
                <a:cubicBezTo>
                  <a:pt x="2788051" y="2810621"/>
                  <a:pt x="2866513" y="2623835"/>
                  <a:pt x="2862414" y="2561769"/>
                </a:cubicBezTo>
                <a:cubicBezTo>
                  <a:pt x="2860072" y="2524295"/>
                  <a:pt x="2876467" y="2487406"/>
                  <a:pt x="2887593" y="2451103"/>
                </a:cubicBezTo>
                <a:cubicBezTo>
                  <a:pt x="2913941" y="2414800"/>
                  <a:pt x="2918040" y="2369714"/>
                  <a:pt x="2933264" y="2329312"/>
                </a:cubicBezTo>
                <a:cubicBezTo>
                  <a:pt x="2940876" y="2308234"/>
                  <a:pt x="2992988" y="2229186"/>
                  <a:pt x="3018166" y="2216305"/>
                </a:cubicBezTo>
                <a:cubicBezTo>
                  <a:pt x="3023436" y="2212206"/>
                  <a:pt x="3144641" y="2079875"/>
                  <a:pt x="3200853" y="2023664"/>
                </a:cubicBezTo>
                <a:cubicBezTo>
                  <a:pt x="3204951" y="1987946"/>
                  <a:pt x="3275216" y="1932906"/>
                  <a:pt x="3285169" y="1924708"/>
                </a:cubicBezTo>
                <a:cubicBezTo>
                  <a:pt x="3292196" y="1918853"/>
                  <a:pt x="3298050" y="1912412"/>
                  <a:pt x="3293366" y="1902459"/>
                </a:cubicBezTo>
                <a:cubicBezTo>
                  <a:pt x="3288683" y="1892505"/>
                  <a:pt x="3258820" y="1892505"/>
                  <a:pt x="3255307" y="1894846"/>
                </a:cubicBezTo>
                <a:cubicBezTo>
                  <a:pt x="3224274" y="1915926"/>
                  <a:pt x="3009383" y="1959255"/>
                  <a:pt x="2943217" y="1976821"/>
                </a:cubicBezTo>
                <a:cubicBezTo>
                  <a:pt x="2898717" y="1997900"/>
                  <a:pt x="2849533" y="2000828"/>
                  <a:pt x="2802104" y="2010197"/>
                </a:cubicBezTo>
                <a:cubicBezTo>
                  <a:pt x="2786295" y="2012538"/>
                  <a:pt x="2755848" y="2026591"/>
                  <a:pt x="2755261" y="2028348"/>
                </a:cubicBezTo>
                <a:cubicBezTo>
                  <a:pt x="2725399" y="2050013"/>
                  <a:pt x="2689682" y="2046500"/>
                  <a:pt x="2655720" y="2051770"/>
                </a:cubicBezTo>
                <a:cubicBezTo>
                  <a:pt x="2642253" y="2061724"/>
                  <a:pt x="2605950" y="2069336"/>
                  <a:pt x="2603609" y="2069921"/>
                </a:cubicBezTo>
                <a:cubicBezTo>
                  <a:pt x="2549154" y="2081046"/>
                  <a:pt x="2501140" y="2108566"/>
                  <a:pt x="2447857" y="2122033"/>
                </a:cubicBezTo>
                <a:cubicBezTo>
                  <a:pt x="2443172" y="2123204"/>
                  <a:pt x="2437902" y="2122033"/>
                  <a:pt x="2433218" y="2122033"/>
                </a:cubicBezTo>
                <a:cubicBezTo>
                  <a:pt x="2361782" y="2146626"/>
                  <a:pt x="2293276" y="2175903"/>
                  <a:pt x="2234137" y="2223331"/>
                </a:cubicBezTo>
                <a:cubicBezTo>
                  <a:pt x="2223597" y="2231529"/>
                  <a:pt x="2212471" y="2239140"/>
                  <a:pt x="2200175" y="2245581"/>
                </a:cubicBezTo>
                <a:cubicBezTo>
                  <a:pt x="2160945" y="2266075"/>
                  <a:pt x="2138695" y="2295351"/>
                  <a:pt x="2146307" y="2342194"/>
                </a:cubicBezTo>
                <a:cubicBezTo>
                  <a:pt x="2148064" y="2352734"/>
                  <a:pt x="2151577" y="2435880"/>
                  <a:pt x="2132254" y="2463400"/>
                </a:cubicBezTo>
                <a:cubicBezTo>
                  <a:pt x="2122885" y="2476866"/>
                  <a:pt x="2112345" y="2486820"/>
                  <a:pt x="2094779" y="2485650"/>
                </a:cubicBezTo>
                <a:cubicBezTo>
                  <a:pt x="2083069" y="2486820"/>
                  <a:pt x="2042667" y="2448761"/>
                  <a:pt x="2040911" y="2433537"/>
                </a:cubicBezTo>
                <a:cubicBezTo>
                  <a:pt x="2004607" y="2454031"/>
                  <a:pt x="1975330" y="2483893"/>
                  <a:pt x="1941956" y="2508486"/>
                </a:cubicBezTo>
                <a:cubicBezTo>
                  <a:pt x="1940784" y="2509070"/>
                  <a:pt x="1940199" y="2510242"/>
                  <a:pt x="1940199" y="2511413"/>
                </a:cubicBezTo>
                <a:cubicBezTo>
                  <a:pt x="1939613" y="2524295"/>
                  <a:pt x="1884573" y="2585191"/>
                  <a:pt x="1867007" y="2608612"/>
                </a:cubicBezTo>
                <a:cubicBezTo>
                  <a:pt x="1854125" y="2640816"/>
                  <a:pt x="1865250" y="2678291"/>
                  <a:pt x="1844171" y="2708738"/>
                </a:cubicBezTo>
                <a:cubicBezTo>
                  <a:pt x="1833631" y="2727474"/>
                  <a:pt x="1829533" y="2752067"/>
                  <a:pt x="1801427" y="2753824"/>
                </a:cubicBezTo>
                <a:cubicBezTo>
                  <a:pt x="1795572" y="2757923"/>
                  <a:pt x="1780348" y="2777246"/>
                  <a:pt x="1774492" y="2780173"/>
                </a:cubicBezTo>
                <a:cubicBezTo>
                  <a:pt x="1749901" y="2793056"/>
                  <a:pt x="1676709" y="2782516"/>
                  <a:pt x="1655044" y="2763193"/>
                </a:cubicBezTo>
                <a:cubicBezTo>
                  <a:pt x="1618156" y="2730403"/>
                  <a:pt x="1591806" y="2689415"/>
                  <a:pt x="1566043" y="2648428"/>
                </a:cubicBezTo>
                <a:cubicBezTo>
                  <a:pt x="1522128" y="2578749"/>
                  <a:pt x="1475871" y="2510242"/>
                  <a:pt x="1437811" y="2437050"/>
                </a:cubicBezTo>
                <a:cubicBezTo>
                  <a:pt x="1417903" y="2398991"/>
                  <a:pt x="1399165" y="2360931"/>
                  <a:pt x="1379843" y="2322871"/>
                </a:cubicBezTo>
                <a:cubicBezTo>
                  <a:pt x="1378086" y="2321115"/>
                  <a:pt x="1375745" y="2318772"/>
                  <a:pt x="1373988" y="2316431"/>
                </a:cubicBezTo>
                <a:cubicBezTo>
                  <a:pt x="1365205" y="2260805"/>
                  <a:pt x="1366962" y="2208692"/>
                  <a:pt x="1416732" y="2170047"/>
                </a:cubicBezTo>
                <a:cubicBezTo>
                  <a:pt x="1427857" y="2161263"/>
                  <a:pt x="1436640" y="2149553"/>
                  <a:pt x="1447179" y="2139600"/>
                </a:cubicBezTo>
                <a:cubicBezTo>
                  <a:pt x="1461232" y="2126717"/>
                  <a:pt x="1525056" y="2114421"/>
                  <a:pt x="1533253" y="2112079"/>
                </a:cubicBezTo>
                <a:cubicBezTo>
                  <a:pt x="1573654" y="2100369"/>
                  <a:pt x="1605860" y="2076947"/>
                  <a:pt x="1631623" y="2044743"/>
                </a:cubicBezTo>
                <a:cubicBezTo>
                  <a:pt x="1638649" y="2036545"/>
                  <a:pt x="1649189" y="2030690"/>
                  <a:pt x="1659729" y="2030104"/>
                </a:cubicBezTo>
                <a:cubicBezTo>
                  <a:pt x="1703058" y="2026591"/>
                  <a:pt x="1746973" y="2026591"/>
                  <a:pt x="1790302" y="2030104"/>
                </a:cubicBezTo>
                <a:cubicBezTo>
                  <a:pt x="1796744" y="2030104"/>
                  <a:pt x="1809625" y="2008440"/>
                  <a:pt x="1818994" y="1998485"/>
                </a:cubicBezTo>
                <a:cubicBezTo>
                  <a:pt x="1861737" y="1952229"/>
                  <a:pt x="1906823" y="1910069"/>
                  <a:pt x="1974746" y="1904801"/>
                </a:cubicBezTo>
                <a:cubicBezTo>
                  <a:pt x="1997582" y="1903044"/>
                  <a:pt x="2019832" y="1894261"/>
                  <a:pt x="2042082" y="1888405"/>
                </a:cubicBezTo>
                <a:cubicBezTo>
                  <a:pt x="2047936" y="1886063"/>
                  <a:pt x="2053792" y="1884306"/>
                  <a:pt x="2059648" y="1882550"/>
                </a:cubicBezTo>
                <a:cubicBezTo>
                  <a:pt x="2085411" y="1856202"/>
                  <a:pt x="2121714" y="1849175"/>
                  <a:pt x="2150991" y="1828096"/>
                </a:cubicBezTo>
                <a:cubicBezTo>
                  <a:pt x="2186708" y="1801747"/>
                  <a:pt x="2227110" y="1781839"/>
                  <a:pt x="2265170" y="1759588"/>
                </a:cubicBezTo>
                <a:cubicBezTo>
                  <a:pt x="2422092" y="1666488"/>
                  <a:pt x="2587799" y="1584514"/>
                  <a:pt x="2748821" y="1497269"/>
                </a:cubicBezTo>
                <a:cubicBezTo>
                  <a:pt x="2877637" y="1427590"/>
                  <a:pt x="3007040" y="1342103"/>
                  <a:pt x="3146398" y="1295261"/>
                </a:cubicBezTo>
                <a:cubicBezTo>
                  <a:pt x="3159279" y="1290575"/>
                  <a:pt x="3166891" y="1281208"/>
                  <a:pt x="3176260" y="1272425"/>
                </a:cubicBezTo>
                <a:cubicBezTo>
                  <a:pt x="3176260" y="1243148"/>
                  <a:pt x="3275800" y="1193963"/>
                  <a:pt x="3296880" y="1180496"/>
                </a:cubicBezTo>
                <a:cubicBezTo>
                  <a:pt x="3260577" y="1128969"/>
                  <a:pt x="3265261" y="1059876"/>
                  <a:pt x="3282241" y="1001322"/>
                </a:cubicBezTo>
                <a:cubicBezTo>
                  <a:pt x="3296294" y="952723"/>
                  <a:pt x="3306249" y="889485"/>
                  <a:pt x="3331426" y="845570"/>
                </a:cubicBezTo>
                <a:cubicBezTo>
                  <a:pt x="3330109" y="834152"/>
                  <a:pt x="3338672" y="819770"/>
                  <a:pt x="3334391" y="809588"/>
                </a:cubicBezTo>
                <a:close/>
                <a:moveTo>
                  <a:pt x="4159063" y="0"/>
                </a:moveTo>
                <a:lnTo>
                  <a:pt x="5816818" y="1921264"/>
                </a:lnTo>
                <a:lnTo>
                  <a:pt x="5792424" y="1922952"/>
                </a:lnTo>
                <a:cubicBezTo>
                  <a:pt x="5767831" y="1921195"/>
                  <a:pt x="5737385" y="1937005"/>
                  <a:pt x="5712206" y="1940518"/>
                </a:cubicBezTo>
                <a:cubicBezTo>
                  <a:pt x="5686442" y="1944031"/>
                  <a:pt x="5660093" y="1945202"/>
                  <a:pt x="5634330" y="1948131"/>
                </a:cubicBezTo>
                <a:cubicBezTo>
                  <a:pt x="5568164" y="1956328"/>
                  <a:pt x="5526005" y="1982091"/>
                  <a:pt x="5468624" y="2008440"/>
                </a:cubicBezTo>
                <a:cubicBezTo>
                  <a:pt x="5410069" y="2035374"/>
                  <a:pt x="5360885" y="2072263"/>
                  <a:pt x="5317556" y="2118520"/>
                </a:cubicBezTo>
                <a:cubicBezTo>
                  <a:pt x="5271884" y="2167120"/>
                  <a:pt x="5226213" y="2229186"/>
                  <a:pt x="5226213" y="2298279"/>
                </a:cubicBezTo>
                <a:cubicBezTo>
                  <a:pt x="5226213" y="2326384"/>
                  <a:pt x="5208647" y="2349807"/>
                  <a:pt x="5182884" y="2366787"/>
                </a:cubicBezTo>
                <a:cubicBezTo>
                  <a:pt x="5094468" y="2426511"/>
                  <a:pt x="4992585" y="2469256"/>
                  <a:pt x="4924077" y="2555913"/>
                </a:cubicBezTo>
                <a:cubicBezTo>
                  <a:pt x="4922320" y="2558256"/>
                  <a:pt x="4917636" y="2559426"/>
                  <a:pt x="4914124" y="2561183"/>
                </a:cubicBezTo>
                <a:cubicBezTo>
                  <a:pt x="4857911" y="2560598"/>
                  <a:pt x="4832734" y="2606855"/>
                  <a:pt x="4797602" y="2637888"/>
                </a:cubicBezTo>
                <a:cubicBezTo>
                  <a:pt x="4785305" y="2649014"/>
                  <a:pt x="4773595" y="2660724"/>
                  <a:pt x="4761299" y="2671850"/>
                </a:cubicBezTo>
                <a:cubicBezTo>
                  <a:pt x="4732022" y="2712251"/>
                  <a:pt x="4692792" y="2743870"/>
                  <a:pt x="4654733" y="2774903"/>
                </a:cubicBezTo>
                <a:cubicBezTo>
                  <a:pt x="4573929" y="2841653"/>
                  <a:pt x="4502494" y="2918359"/>
                  <a:pt x="4431644" y="2995650"/>
                </a:cubicBezTo>
                <a:cubicBezTo>
                  <a:pt x="4388899" y="3041907"/>
                  <a:pt x="4353769" y="3093434"/>
                  <a:pt x="4307510" y="3137349"/>
                </a:cubicBezTo>
                <a:cubicBezTo>
                  <a:pt x="4178108" y="3259725"/>
                  <a:pt x="4174010" y="3428359"/>
                  <a:pt x="4175180" y="3595236"/>
                </a:cubicBezTo>
                <a:cubicBezTo>
                  <a:pt x="4175767" y="3683065"/>
                  <a:pt x="4119555" y="3750403"/>
                  <a:pt x="4068613" y="3816567"/>
                </a:cubicBezTo>
                <a:cubicBezTo>
                  <a:pt x="4051632" y="3838233"/>
                  <a:pt x="4034652" y="3863996"/>
                  <a:pt x="4014159" y="3881562"/>
                </a:cubicBezTo>
                <a:cubicBezTo>
                  <a:pt x="4010059" y="3885075"/>
                  <a:pt x="3967316" y="3910253"/>
                  <a:pt x="3966145" y="3903812"/>
                </a:cubicBezTo>
                <a:cubicBezTo>
                  <a:pt x="3966730" y="3904983"/>
                  <a:pt x="3966145" y="3906155"/>
                  <a:pt x="3965559" y="3907326"/>
                </a:cubicBezTo>
                <a:cubicBezTo>
                  <a:pt x="3942137" y="3945385"/>
                  <a:pt x="3833228" y="3926062"/>
                  <a:pt x="3801611" y="3916109"/>
                </a:cubicBezTo>
                <a:cubicBezTo>
                  <a:pt x="3777602" y="3908496"/>
                  <a:pt x="3741299" y="3874535"/>
                  <a:pt x="3784629" y="3859312"/>
                </a:cubicBezTo>
                <a:cubicBezTo>
                  <a:pt x="3793998" y="3855799"/>
                  <a:pt x="3803952" y="3855799"/>
                  <a:pt x="3813907" y="3855213"/>
                </a:cubicBezTo>
                <a:cubicBezTo>
                  <a:pt x="3870703" y="3852286"/>
                  <a:pt x="3962046" y="3824179"/>
                  <a:pt x="3977270" y="3759185"/>
                </a:cubicBezTo>
                <a:cubicBezTo>
                  <a:pt x="3988396" y="3710001"/>
                  <a:pt x="3904664" y="3738691"/>
                  <a:pt x="3879485" y="3753330"/>
                </a:cubicBezTo>
                <a:cubicBezTo>
                  <a:pt x="3857235" y="3766797"/>
                  <a:pt x="3836741" y="3794903"/>
                  <a:pt x="3808051" y="3779094"/>
                </a:cubicBezTo>
                <a:cubicBezTo>
                  <a:pt x="3763551" y="3754501"/>
                  <a:pt x="3826202" y="3693605"/>
                  <a:pt x="3786972" y="3664328"/>
                </a:cubicBezTo>
                <a:cubicBezTo>
                  <a:pt x="3733688" y="3624512"/>
                  <a:pt x="3685675" y="3551322"/>
                  <a:pt x="3669279" y="3486913"/>
                </a:cubicBezTo>
                <a:cubicBezTo>
                  <a:pt x="3661082" y="3454707"/>
                  <a:pt x="3687430" y="3453537"/>
                  <a:pt x="3718464" y="3467004"/>
                </a:cubicBezTo>
                <a:cubicBezTo>
                  <a:pt x="3744228" y="3478715"/>
                  <a:pt x="3756524" y="3489254"/>
                  <a:pt x="3781116" y="3464077"/>
                </a:cubicBezTo>
                <a:cubicBezTo>
                  <a:pt x="3809807" y="3434214"/>
                  <a:pt x="3821518" y="3389128"/>
                  <a:pt x="3852551" y="3361608"/>
                </a:cubicBezTo>
                <a:cubicBezTo>
                  <a:pt x="3878900" y="3338772"/>
                  <a:pt x="3884170" y="3315936"/>
                  <a:pt x="3895880" y="3283146"/>
                </a:cubicBezTo>
                <a:cubicBezTo>
                  <a:pt x="3910519" y="3242159"/>
                  <a:pt x="3928670" y="3202929"/>
                  <a:pt x="3950920" y="3165455"/>
                </a:cubicBezTo>
                <a:cubicBezTo>
                  <a:pt x="3980197" y="3116270"/>
                  <a:pt x="4031139" y="3076453"/>
                  <a:pt x="4070955" y="3035466"/>
                </a:cubicBezTo>
                <a:cubicBezTo>
                  <a:pt x="4110771" y="2994478"/>
                  <a:pt x="4140048" y="2931826"/>
                  <a:pt x="4172838" y="2884983"/>
                </a:cubicBezTo>
                <a:cubicBezTo>
                  <a:pt x="4205627" y="2839312"/>
                  <a:pt x="4240174" y="2794811"/>
                  <a:pt x="4270622" y="2747970"/>
                </a:cubicBezTo>
                <a:cubicBezTo>
                  <a:pt x="4318636" y="2674191"/>
                  <a:pt x="4363722" y="2599243"/>
                  <a:pt x="4411736" y="2525466"/>
                </a:cubicBezTo>
                <a:cubicBezTo>
                  <a:pt x="4443354" y="2476866"/>
                  <a:pt x="4511277" y="2419484"/>
                  <a:pt x="4522987" y="2362102"/>
                </a:cubicBezTo>
                <a:cubicBezTo>
                  <a:pt x="4527671" y="2339267"/>
                  <a:pt x="4497224" y="2322871"/>
                  <a:pt x="4510691" y="2300621"/>
                </a:cubicBezTo>
                <a:cubicBezTo>
                  <a:pt x="4544652" y="2243825"/>
                  <a:pt x="4574514" y="2184686"/>
                  <a:pt x="4605547" y="2126133"/>
                </a:cubicBezTo>
                <a:cubicBezTo>
                  <a:pt x="4626041" y="2087487"/>
                  <a:pt x="4571586" y="2117934"/>
                  <a:pt x="4559876" y="2120277"/>
                </a:cubicBezTo>
                <a:cubicBezTo>
                  <a:pt x="4551093" y="2122033"/>
                  <a:pt x="4469704" y="2117350"/>
                  <a:pt x="4469118" y="2121447"/>
                </a:cubicBezTo>
                <a:cubicBezTo>
                  <a:pt x="4462091" y="2168290"/>
                  <a:pt x="4448038" y="2212205"/>
                  <a:pt x="4456822" y="2260219"/>
                </a:cubicBezTo>
                <a:cubicBezTo>
                  <a:pt x="4461505" y="2283641"/>
                  <a:pt x="4486098" y="2310575"/>
                  <a:pt x="4456821" y="2323457"/>
                </a:cubicBezTo>
                <a:cubicBezTo>
                  <a:pt x="4417005" y="2341024"/>
                  <a:pt x="4375432" y="2330484"/>
                  <a:pt x="4340886" y="2362102"/>
                </a:cubicBezTo>
                <a:cubicBezTo>
                  <a:pt x="4315123" y="2385524"/>
                  <a:pt x="4299899" y="2421241"/>
                  <a:pt x="4289945" y="2452860"/>
                </a:cubicBezTo>
                <a:cubicBezTo>
                  <a:pt x="4268866" y="2515512"/>
                  <a:pt x="4220266" y="2571723"/>
                  <a:pt x="4176351" y="2619738"/>
                </a:cubicBezTo>
                <a:cubicBezTo>
                  <a:pt x="4144147" y="2654868"/>
                  <a:pt x="4125995" y="2682975"/>
                  <a:pt x="4105502" y="2723961"/>
                </a:cubicBezTo>
                <a:cubicBezTo>
                  <a:pt x="4087349" y="2759680"/>
                  <a:pt x="4047533" y="2784857"/>
                  <a:pt x="4012402" y="2803594"/>
                </a:cubicBezTo>
                <a:cubicBezTo>
                  <a:pt x="3985467" y="2818233"/>
                  <a:pt x="3939796" y="2821160"/>
                  <a:pt x="3928670" y="2853365"/>
                </a:cubicBezTo>
                <a:cubicBezTo>
                  <a:pt x="3890026" y="2962859"/>
                  <a:pt x="3805123" y="3053617"/>
                  <a:pt x="3718465" y="3127980"/>
                </a:cubicBezTo>
                <a:cubicBezTo>
                  <a:pt x="3697970" y="3146132"/>
                  <a:pt x="3689773" y="3167212"/>
                  <a:pt x="3703240" y="3192389"/>
                </a:cubicBezTo>
                <a:cubicBezTo>
                  <a:pt x="3716708" y="3218152"/>
                  <a:pt x="3674549" y="3304225"/>
                  <a:pt x="3666352" y="3332331"/>
                </a:cubicBezTo>
                <a:cubicBezTo>
                  <a:pt x="3655812" y="3369220"/>
                  <a:pt x="3610726" y="3457636"/>
                  <a:pt x="3572081" y="3406694"/>
                </a:cubicBezTo>
                <a:cubicBezTo>
                  <a:pt x="3553930" y="3382687"/>
                  <a:pt x="3511185" y="3483984"/>
                  <a:pt x="3505330" y="3495695"/>
                </a:cubicBezTo>
                <a:cubicBezTo>
                  <a:pt x="3483665" y="3537853"/>
                  <a:pt x="3459072" y="3580598"/>
                  <a:pt x="3419842" y="3609289"/>
                </a:cubicBezTo>
                <a:cubicBezTo>
                  <a:pt x="3307420" y="3691849"/>
                  <a:pt x="3139957" y="3714684"/>
                  <a:pt x="3004113" y="3732837"/>
                </a:cubicBezTo>
                <a:cubicBezTo>
                  <a:pt x="2892862" y="3747474"/>
                  <a:pt x="2762288" y="3773237"/>
                  <a:pt x="2665089" y="3702974"/>
                </a:cubicBezTo>
                <a:cubicBezTo>
                  <a:pt x="2633470" y="3680138"/>
                  <a:pt x="2611220" y="3642664"/>
                  <a:pt x="2569061" y="3637394"/>
                </a:cubicBezTo>
                <a:cubicBezTo>
                  <a:pt x="2529245" y="3632125"/>
                  <a:pt x="2505824" y="3670770"/>
                  <a:pt x="2466594" y="3666671"/>
                </a:cubicBezTo>
                <a:cubicBezTo>
                  <a:pt x="2400428" y="3659644"/>
                  <a:pt x="2336019" y="3673111"/>
                  <a:pt x="2272782" y="3690678"/>
                </a:cubicBezTo>
                <a:cubicBezTo>
                  <a:pt x="2218327" y="3705901"/>
                  <a:pt x="2163873" y="3714684"/>
                  <a:pt x="2108832" y="3731080"/>
                </a:cubicBezTo>
                <a:cubicBezTo>
                  <a:pt x="1979429" y="3770310"/>
                  <a:pt x="1849441" y="3808956"/>
                  <a:pt x="1719452" y="3848186"/>
                </a:cubicBezTo>
                <a:cubicBezTo>
                  <a:pt x="1579510" y="3890345"/>
                  <a:pt x="1414389" y="3920792"/>
                  <a:pt x="1295526" y="4010380"/>
                </a:cubicBezTo>
                <a:cubicBezTo>
                  <a:pt x="1269177" y="4030287"/>
                  <a:pt x="1241072" y="4046683"/>
                  <a:pt x="1213551" y="4064834"/>
                </a:cubicBezTo>
                <a:cubicBezTo>
                  <a:pt x="1195400" y="4102308"/>
                  <a:pt x="1198913" y="4113434"/>
                  <a:pt x="1232874" y="4128657"/>
                </a:cubicBezTo>
                <a:cubicBezTo>
                  <a:pt x="1272106" y="4112262"/>
                  <a:pt x="1307823" y="4087084"/>
                  <a:pt x="1349981" y="4077716"/>
                </a:cubicBezTo>
                <a:cubicBezTo>
                  <a:pt x="1392725" y="4068933"/>
                  <a:pt x="1436054" y="4061907"/>
                  <a:pt x="1478798" y="4054294"/>
                </a:cubicBezTo>
                <a:cubicBezTo>
                  <a:pt x="1482897" y="4053708"/>
                  <a:pt x="1486995" y="4054294"/>
                  <a:pt x="1490508" y="4055466"/>
                </a:cubicBezTo>
                <a:cubicBezTo>
                  <a:pt x="1506318" y="4061320"/>
                  <a:pt x="1522127" y="4072447"/>
                  <a:pt x="1515687" y="4089426"/>
                </a:cubicBezTo>
                <a:cubicBezTo>
                  <a:pt x="1508660" y="4108750"/>
                  <a:pt x="1494021" y="4092940"/>
                  <a:pt x="1482311" y="4089426"/>
                </a:cubicBezTo>
                <a:cubicBezTo>
                  <a:pt x="1441910" y="4095867"/>
                  <a:pt x="1401508" y="4107578"/>
                  <a:pt x="1359935" y="4099967"/>
                </a:cubicBezTo>
                <a:cubicBezTo>
                  <a:pt x="1329487" y="4104064"/>
                  <a:pt x="1300796" y="4113434"/>
                  <a:pt x="1278546" y="4135684"/>
                </a:cubicBezTo>
                <a:cubicBezTo>
                  <a:pt x="1278546" y="4140953"/>
                  <a:pt x="1279132" y="4146809"/>
                  <a:pt x="1279132" y="4152079"/>
                </a:cubicBezTo>
                <a:cubicBezTo>
                  <a:pt x="1280889" y="4152079"/>
                  <a:pt x="1282645" y="4152079"/>
                  <a:pt x="1283816" y="4153250"/>
                </a:cubicBezTo>
                <a:cubicBezTo>
                  <a:pt x="1304895" y="4156763"/>
                  <a:pt x="1324803" y="4152663"/>
                  <a:pt x="1344712" y="4143296"/>
                </a:cubicBezTo>
                <a:cubicBezTo>
                  <a:pt x="1362862" y="4134513"/>
                  <a:pt x="1381599" y="4126315"/>
                  <a:pt x="1400922" y="4141539"/>
                </a:cubicBezTo>
                <a:cubicBezTo>
                  <a:pt x="1402094" y="4145637"/>
                  <a:pt x="1404435" y="4154420"/>
                  <a:pt x="1403851" y="4154420"/>
                </a:cubicBezTo>
                <a:cubicBezTo>
                  <a:pt x="1372816" y="4163789"/>
                  <a:pt x="1361692" y="4206533"/>
                  <a:pt x="1322460" y="4202435"/>
                </a:cubicBezTo>
                <a:cubicBezTo>
                  <a:pt x="1315435" y="4201849"/>
                  <a:pt x="1308993" y="4204190"/>
                  <a:pt x="1301967" y="4203605"/>
                </a:cubicBezTo>
                <a:cubicBezTo>
                  <a:pt x="1280303" y="4202435"/>
                  <a:pt x="1260394" y="4203605"/>
                  <a:pt x="1250440" y="4227026"/>
                </a:cubicBezTo>
                <a:cubicBezTo>
                  <a:pt x="1241072" y="4249276"/>
                  <a:pt x="1248098" y="4266842"/>
                  <a:pt x="1263907" y="4282652"/>
                </a:cubicBezTo>
                <a:cubicBezTo>
                  <a:pt x="1266250" y="4284995"/>
                  <a:pt x="1268007" y="4289092"/>
                  <a:pt x="1263907" y="4294949"/>
                </a:cubicBezTo>
                <a:cubicBezTo>
                  <a:pt x="1243414" y="4286751"/>
                  <a:pt x="1217650" y="4266258"/>
                  <a:pt x="1207697" y="4307245"/>
                </a:cubicBezTo>
                <a:cubicBezTo>
                  <a:pt x="1193058" y="4349989"/>
                  <a:pt x="1147387" y="4404443"/>
                  <a:pt x="1118110" y="4438404"/>
                </a:cubicBezTo>
                <a:cubicBezTo>
                  <a:pt x="1098787" y="4461240"/>
                  <a:pt x="1082392" y="4482905"/>
                  <a:pt x="1077122" y="4512767"/>
                </a:cubicBezTo>
                <a:cubicBezTo>
                  <a:pt x="1068925" y="4559025"/>
                  <a:pt x="1058971" y="4608209"/>
                  <a:pt x="1050773" y="4653295"/>
                </a:cubicBezTo>
                <a:cubicBezTo>
                  <a:pt x="1048431" y="4665006"/>
                  <a:pt x="1045504" y="4674961"/>
                  <a:pt x="1030865" y="4673204"/>
                </a:cubicBezTo>
                <a:cubicBezTo>
                  <a:pt x="988707" y="4687255"/>
                  <a:pt x="991049" y="4725315"/>
                  <a:pt x="990463" y="4757520"/>
                </a:cubicBezTo>
                <a:cubicBezTo>
                  <a:pt x="989878" y="4841837"/>
                  <a:pt x="985779" y="4926153"/>
                  <a:pt x="987536" y="5010471"/>
                </a:cubicBezTo>
                <a:cubicBezTo>
                  <a:pt x="988707" y="5065511"/>
                  <a:pt x="992806" y="5114696"/>
                  <a:pt x="945963" y="5153927"/>
                </a:cubicBezTo>
                <a:cubicBezTo>
                  <a:pt x="860474" y="5225947"/>
                  <a:pt x="821244" y="5079564"/>
                  <a:pt x="796652" y="5021011"/>
                </a:cubicBezTo>
                <a:cubicBezTo>
                  <a:pt x="789625" y="5004031"/>
                  <a:pt x="780257" y="5026280"/>
                  <a:pt x="778501" y="5029793"/>
                </a:cubicBezTo>
                <a:cubicBezTo>
                  <a:pt x="772645" y="5040918"/>
                  <a:pt x="780842" y="5064340"/>
                  <a:pt x="782599" y="5076050"/>
                </a:cubicBezTo>
                <a:cubicBezTo>
                  <a:pt x="787868" y="5113524"/>
                  <a:pt x="793138" y="5150413"/>
                  <a:pt x="797824" y="5187302"/>
                </a:cubicBezTo>
                <a:cubicBezTo>
                  <a:pt x="800751" y="5211895"/>
                  <a:pt x="797823" y="5271033"/>
                  <a:pt x="765033" y="5226532"/>
                </a:cubicBezTo>
                <a:cubicBezTo>
                  <a:pt x="740441" y="5193743"/>
                  <a:pt x="722289" y="5145143"/>
                  <a:pt x="709408" y="5106498"/>
                </a:cubicBezTo>
                <a:cubicBezTo>
                  <a:pt x="693012" y="5058484"/>
                  <a:pt x="684229" y="5008128"/>
                  <a:pt x="667835" y="4959529"/>
                </a:cubicBezTo>
                <a:cubicBezTo>
                  <a:pt x="663736" y="4945476"/>
                  <a:pt x="636802" y="4821343"/>
                  <a:pt x="609280" y="4861160"/>
                </a:cubicBezTo>
                <a:cubicBezTo>
                  <a:pt x="582346" y="4957772"/>
                  <a:pt x="432451" y="4983535"/>
                  <a:pt x="346962" y="4962456"/>
                </a:cubicBezTo>
                <a:cubicBezTo>
                  <a:pt x="281383" y="4946062"/>
                  <a:pt x="251520" y="4851206"/>
                  <a:pt x="253863" y="4792066"/>
                </a:cubicBezTo>
                <a:cubicBezTo>
                  <a:pt x="256204" y="4735270"/>
                  <a:pt x="310659" y="4697795"/>
                  <a:pt x="305389" y="4640413"/>
                </a:cubicBezTo>
                <a:cubicBezTo>
                  <a:pt x="301290" y="4595326"/>
                  <a:pt x="277869" y="4554339"/>
                  <a:pt x="264402" y="4511596"/>
                </a:cubicBezTo>
                <a:cubicBezTo>
                  <a:pt x="255619" y="4485833"/>
                  <a:pt x="233954" y="4464167"/>
                  <a:pt x="226928" y="4436062"/>
                </a:cubicBezTo>
                <a:cubicBezTo>
                  <a:pt x="222244" y="4416154"/>
                  <a:pt x="222244" y="4395660"/>
                  <a:pt x="219316" y="4375752"/>
                </a:cubicBezTo>
                <a:cubicBezTo>
                  <a:pt x="214046" y="4341205"/>
                  <a:pt x="206434" y="4287922"/>
                  <a:pt x="164861" y="4278554"/>
                </a:cubicBezTo>
                <a:cubicBezTo>
                  <a:pt x="126801" y="4270356"/>
                  <a:pt x="96354" y="4270356"/>
                  <a:pt x="65321" y="4243422"/>
                </a:cubicBezTo>
                <a:cubicBezTo>
                  <a:pt x="10280" y="4196579"/>
                  <a:pt x="-12555" y="4112262"/>
                  <a:pt x="6767" y="4043169"/>
                </a:cubicBezTo>
                <a:cubicBezTo>
                  <a:pt x="34288" y="3943628"/>
                  <a:pt x="216388" y="3901470"/>
                  <a:pt x="286653" y="3970564"/>
                </a:cubicBezTo>
                <a:cubicBezTo>
                  <a:pt x="288409" y="3970564"/>
                  <a:pt x="290166" y="3970564"/>
                  <a:pt x="291922" y="3970564"/>
                </a:cubicBezTo>
                <a:cubicBezTo>
                  <a:pt x="349890" y="3977004"/>
                  <a:pt x="371555" y="4121045"/>
                  <a:pt x="354574" y="4169059"/>
                </a:cubicBezTo>
                <a:cubicBezTo>
                  <a:pt x="346376" y="4192480"/>
                  <a:pt x="287237" y="4221757"/>
                  <a:pt x="297192" y="4248106"/>
                </a:cubicBezTo>
                <a:cubicBezTo>
                  <a:pt x="309489" y="4280309"/>
                  <a:pt x="404345" y="4264502"/>
                  <a:pt x="419568" y="4239322"/>
                </a:cubicBezTo>
                <a:cubicBezTo>
                  <a:pt x="438305" y="4208290"/>
                  <a:pt x="434207" y="4139196"/>
                  <a:pt x="439477" y="4102893"/>
                </a:cubicBezTo>
                <a:cubicBezTo>
                  <a:pt x="452944" y="4010380"/>
                  <a:pt x="468168" y="3918451"/>
                  <a:pt x="495688" y="3829450"/>
                </a:cubicBezTo>
                <a:cubicBezTo>
                  <a:pt x="510327" y="3772067"/>
                  <a:pt x="497444" y="3710587"/>
                  <a:pt x="524378" y="3654961"/>
                </a:cubicBezTo>
                <a:cubicBezTo>
                  <a:pt x="577663" y="3544295"/>
                  <a:pt x="568294" y="3402596"/>
                  <a:pt x="607524" y="3283146"/>
                </a:cubicBezTo>
                <a:cubicBezTo>
                  <a:pt x="616307" y="3255626"/>
                  <a:pt x="621577" y="3231033"/>
                  <a:pt x="610453" y="3203515"/>
                </a:cubicBezTo>
                <a:cubicBezTo>
                  <a:pt x="592887" y="3160185"/>
                  <a:pt x="547214" y="3156672"/>
                  <a:pt x="522623" y="3121540"/>
                </a:cubicBezTo>
                <a:cubicBezTo>
                  <a:pt x="507984" y="3100460"/>
                  <a:pt x="501543" y="3076453"/>
                  <a:pt x="494517" y="3051861"/>
                </a:cubicBezTo>
                <a:cubicBezTo>
                  <a:pt x="480464" y="3003261"/>
                  <a:pt x="465241" y="2934755"/>
                  <a:pt x="511497" y="2897865"/>
                </a:cubicBezTo>
                <a:cubicBezTo>
                  <a:pt x="557169" y="2861563"/>
                  <a:pt x="530234" y="2783687"/>
                  <a:pt x="492760" y="2750897"/>
                </a:cubicBezTo>
                <a:cubicBezTo>
                  <a:pt x="486318" y="2745627"/>
                  <a:pt x="479293" y="2740357"/>
                  <a:pt x="478708" y="2730403"/>
                </a:cubicBezTo>
                <a:cubicBezTo>
                  <a:pt x="472852" y="2692343"/>
                  <a:pt x="467582" y="2656040"/>
                  <a:pt x="455871" y="2619151"/>
                </a:cubicBezTo>
                <a:cubicBezTo>
                  <a:pt x="441233" y="2583435"/>
                  <a:pt x="433035" y="2540105"/>
                  <a:pt x="414298" y="2507315"/>
                </a:cubicBezTo>
                <a:cubicBezTo>
                  <a:pt x="383851" y="2453446"/>
                  <a:pt x="288409" y="2480380"/>
                  <a:pt x="250349" y="2423583"/>
                </a:cubicBezTo>
                <a:cubicBezTo>
                  <a:pt x="231613" y="2396063"/>
                  <a:pt x="215803" y="2348635"/>
                  <a:pt x="214047" y="2315260"/>
                </a:cubicBezTo>
                <a:cubicBezTo>
                  <a:pt x="212874" y="2295351"/>
                  <a:pt x="214046" y="2274272"/>
                  <a:pt x="215803" y="2254949"/>
                </a:cubicBezTo>
                <a:cubicBezTo>
                  <a:pt x="219316" y="2213962"/>
                  <a:pt x="231613" y="2174146"/>
                  <a:pt x="272599" y="2155994"/>
                </a:cubicBezTo>
                <a:cubicBezTo>
                  <a:pt x="353403" y="2120277"/>
                  <a:pt x="471095" y="2082217"/>
                  <a:pt x="539603" y="2162436"/>
                </a:cubicBezTo>
                <a:cubicBezTo>
                  <a:pt x="568294" y="2195810"/>
                  <a:pt x="581176" y="2240896"/>
                  <a:pt x="588787" y="2283055"/>
                </a:cubicBezTo>
                <a:cubicBezTo>
                  <a:pt x="595813" y="2323457"/>
                  <a:pt x="580004" y="2341608"/>
                  <a:pt x="573563" y="2377911"/>
                </a:cubicBezTo>
                <a:cubicBezTo>
                  <a:pt x="570636" y="2393135"/>
                  <a:pt x="556583" y="2400747"/>
                  <a:pt x="549557" y="2413044"/>
                </a:cubicBezTo>
                <a:cubicBezTo>
                  <a:pt x="551313" y="2416557"/>
                  <a:pt x="551313" y="2421827"/>
                  <a:pt x="554241" y="2423583"/>
                </a:cubicBezTo>
                <a:cubicBezTo>
                  <a:pt x="598156" y="2456373"/>
                  <a:pt x="635630" y="2487992"/>
                  <a:pt x="689499" y="2502045"/>
                </a:cubicBezTo>
                <a:cubicBezTo>
                  <a:pt x="722289" y="2482137"/>
                  <a:pt x="707065" y="2390793"/>
                  <a:pt x="707651" y="2357418"/>
                </a:cubicBezTo>
                <a:cubicBezTo>
                  <a:pt x="708822" y="2299450"/>
                  <a:pt x="708236" y="2240896"/>
                  <a:pt x="700625" y="2182929"/>
                </a:cubicBezTo>
                <a:cubicBezTo>
                  <a:pt x="688913" y="2096270"/>
                  <a:pt x="721118" y="2011954"/>
                  <a:pt x="739855" y="1928808"/>
                </a:cubicBezTo>
                <a:cubicBezTo>
                  <a:pt x="755665" y="1857958"/>
                  <a:pt x="781428" y="1780083"/>
                  <a:pt x="841738" y="1733824"/>
                </a:cubicBezTo>
                <a:cubicBezTo>
                  <a:pt x="856961" y="1691081"/>
                  <a:pt x="892094" y="1664147"/>
                  <a:pt x="923713" y="1634869"/>
                </a:cubicBezTo>
                <a:cubicBezTo>
                  <a:pt x="947719" y="1583928"/>
                  <a:pt x="1005102" y="1537085"/>
                  <a:pt x="1046675" y="1500196"/>
                </a:cubicBezTo>
                <a:cubicBezTo>
                  <a:pt x="1092932" y="1459210"/>
                  <a:pt x="1149144" y="1433446"/>
                  <a:pt x="1200670" y="1400657"/>
                </a:cubicBezTo>
                <a:cubicBezTo>
                  <a:pt x="1274447" y="1353228"/>
                  <a:pt x="1320119" y="1278279"/>
                  <a:pt x="1396824" y="1236122"/>
                </a:cubicBezTo>
                <a:cubicBezTo>
                  <a:pt x="1460647" y="1201575"/>
                  <a:pt x="1523884" y="1168785"/>
                  <a:pt x="1577754" y="1120186"/>
                </a:cubicBezTo>
                <a:cubicBezTo>
                  <a:pt x="1631623" y="1072171"/>
                  <a:pt x="1687249" y="1025914"/>
                  <a:pt x="1744631" y="982000"/>
                </a:cubicBezTo>
                <a:cubicBezTo>
                  <a:pt x="1855881" y="897098"/>
                  <a:pt x="1972989" y="820392"/>
                  <a:pt x="2093022" y="747787"/>
                </a:cubicBezTo>
                <a:cubicBezTo>
                  <a:pt x="2122300" y="729634"/>
                  <a:pt x="2137524" y="684548"/>
                  <a:pt x="2151577" y="655272"/>
                </a:cubicBezTo>
                <a:cubicBezTo>
                  <a:pt x="2170314" y="616041"/>
                  <a:pt x="2194321" y="579152"/>
                  <a:pt x="2223011" y="546362"/>
                </a:cubicBezTo>
                <a:cubicBezTo>
                  <a:pt x="2242334" y="524698"/>
                  <a:pt x="2262827" y="503033"/>
                  <a:pt x="2286249" y="485467"/>
                </a:cubicBezTo>
                <a:cubicBezTo>
                  <a:pt x="2304400" y="472000"/>
                  <a:pt x="2333677" y="463217"/>
                  <a:pt x="2345973" y="443309"/>
                </a:cubicBezTo>
                <a:cubicBezTo>
                  <a:pt x="2385789" y="377144"/>
                  <a:pt x="2429119" y="312735"/>
                  <a:pt x="2485917" y="259451"/>
                </a:cubicBezTo>
                <a:cubicBezTo>
                  <a:pt x="2561450" y="188602"/>
                  <a:pt x="2659234" y="151713"/>
                  <a:pt x="2762288" y="188602"/>
                </a:cubicBezTo>
                <a:cubicBezTo>
                  <a:pt x="2798591" y="201483"/>
                  <a:pt x="2831381" y="214365"/>
                  <a:pt x="2871197" y="215536"/>
                </a:cubicBezTo>
                <a:cubicBezTo>
                  <a:pt x="2902230" y="216708"/>
                  <a:pt x="2964882" y="189186"/>
                  <a:pt x="2987133" y="211438"/>
                </a:cubicBezTo>
                <a:cubicBezTo>
                  <a:pt x="2987133" y="211438"/>
                  <a:pt x="3032805" y="219049"/>
                  <a:pt x="3036903" y="220220"/>
                </a:cubicBezTo>
                <a:cubicBezTo>
                  <a:pt x="3060325" y="226075"/>
                  <a:pt x="3083159" y="229003"/>
                  <a:pt x="3107168" y="227246"/>
                </a:cubicBezTo>
                <a:cubicBezTo>
                  <a:pt x="3128831" y="225489"/>
                  <a:pt x="3152254" y="214951"/>
                  <a:pt x="3171576" y="231931"/>
                </a:cubicBezTo>
                <a:cubicBezTo>
                  <a:pt x="3198510" y="255938"/>
                  <a:pt x="3230129" y="299268"/>
                  <a:pt x="3268189" y="301024"/>
                </a:cubicBezTo>
                <a:cubicBezTo>
                  <a:pt x="3298050" y="302781"/>
                  <a:pt x="3328499" y="282872"/>
                  <a:pt x="3356605" y="274675"/>
                </a:cubicBezTo>
                <a:cubicBezTo>
                  <a:pt x="3405789" y="260622"/>
                  <a:pt x="3455560" y="246569"/>
                  <a:pt x="3505915" y="235445"/>
                </a:cubicBezTo>
                <a:cubicBezTo>
                  <a:pt x="3587890" y="210852"/>
                  <a:pt x="3508844" y="121266"/>
                  <a:pt x="3575594" y="82620"/>
                </a:cubicBezTo>
                <a:cubicBezTo>
                  <a:pt x="3600773" y="67397"/>
                  <a:pt x="3635319" y="69153"/>
                  <a:pt x="3663423" y="63297"/>
                </a:cubicBezTo>
                <a:cubicBezTo>
                  <a:pt x="3723148" y="51001"/>
                  <a:pt x="3783458" y="42804"/>
                  <a:pt x="3843768" y="37534"/>
                </a:cubicBezTo>
                <a:cubicBezTo>
                  <a:pt x="3933354" y="29922"/>
                  <a:pt x="4024699" y="38120"/>
                  <a:pt x="4113114" y="17040"/>
                </a:cubicBezTo>
                <a:cubicBezTo>
                  <a:pt x="4121311" y="14991"/>
                  <a:pt x="4134632" y="8843"/>
                  <a:pt x="4147806" y="37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6" name="Google Shape;1296;p44"/>
          <p:cNvGrpSpPr/>
          <p:nvPr/>
        </p:nvGrpSpPr>
        <p:grpSpPr>
          <a:xfrm>
            <a:off x="6698025" y="4449916"/>
            <a:ext cx="4962774" cy="2200176"/>
            <a:chOff x="3826990" y="548655"/>
            <a:chExt cx="3644929" cy="1615928"/>
          </a:xfrm>
        </p:grpSpPr>
        <p:sp>
          <p:nvSpPr>
            <p:cNvPr id="1297" name="Google Shape;1297;p44"/>
            <p:cNvSpPr/>
            <p:nvPr/>
          </p:nvSpPr>
          <p:spPr>
            <a:xfrm>
              <a:off x="4519575" y="1676562"/>
              <a:ext cx="563354" cy="284642"/>
            </a:xfrm>
            <a:custGeom>
              <a:rect b="b" l="l" r="r" t="t"/>
              <a:pathLst>
                <a:path extrusionOk="0" h="284642" w="563354">
                  <a:moveTo>
                    <a:pt x="542138" y="159378"/>
                  </a:moveTo>
                  <a:lnTo>
                    <a:pt x="61211" y="1639"/>
                  </a:lnTo>
                  <a:cubicBezTo>
                    <a:pt x="44014" y="-4291"/>
                    <a:pt x="24445" y="6383"/>
                    <a:pt x="17922" y="25359"/>
                  </a:cubicBezTo>
                  <a:lnTo>
                    <a:pt x="1911" y="85846"/>
                  </a:lnTo>
                  <a:cubicBezTo>
                    <a:pt x="-4019" y="104229"/>
                    <a:pt x="4283" y="122612"/>
                    <a:pt x="20887" y="129728"/>
                  </a:cubicBezTo>
                  <a:lnTo>
                    <a:pt x="121105" y="162343"/>
                  </a:lnTo>
                  <a:cubicBezTo>
                    <a:pt x="121697" y="162343"/>
                    <a:pt x="129407" y="165901"/>
                    <a:pt x="129407" y="165901"/>
                  </a:cubicBezTo>
                  <a:cubicBezTo>
                    <a:pt x="153127" y="177761"/>
                    <a:pt x="161429" y="166494"/>
                    <a:pt x="161429" y="193773"/>
                  </a:cubicBezTo>
                  <a:cubicBezTo>
                    <a:pt x="162022" y="194959"/>
                    <a:pt x="161429" y="195552"/>
                    <a:pt x="161429" y="196145"/>
                  </a:cubicBezTo>
                  <a:lnTo>
                    <a:pt x="163208" y="204447"/>
                  </a:lnTo>
                  <a:cubicBezTo>
                    <a:pt x="167359" y="235283"/>
                    <a:pt x="188114" y="263154"/>
                    <a:pt x="218950" y="273235"/>
                  </a:cubicBezTo>
                  <a:lnTo>
                    <a:pt x="218950" y="273235"/>
                  </a:lnTo>
                  <a:cubicBezTo>
                    <a:pt x="250973" y="283909"/>
                    <a:pt x="284774" y="272642"/>
                    <a:pt x="306715" y="248329"/>
                  </a:cubicBezTo>
                  <a:lnTo>
                    <a:pt x="319168" y="229946"/>
                  </a:lnTo>
                  <a:cubicBezTo>
                    <a:pt x="326284" y="222830"/>
                    <a:pt x="368387" y="247143"/>
                    <a:pt x="397445" y="253073"/>
                  </a:cubicBezTo>
                  <a:cubicBezTo>
                    <a:pt x="397445" y="253073"/>
                    <a:pt x="405154" y="254852"/>
                    <a:pt x="405747" y="254852"/>
                  </a:cubicBezTo>
                  <a:lnTo>
                    <a:pt x="504185" y="286874"/>
                  </a:lnTo>
                  <a:cubicBezTo>
                    <a:pt x="520790" y="291618"/>
                    <a:pt x="539766" y="280944"/>
                    <a:pt x="545696" y="262561"/>
                  </a:cubicBezTo>
                  <a:lnTo>
                    <a:pt x="561707" y="202668"/>
                  </a:lnTo>
                  <a:cubicBezTo>
                    <a:pt x="568823" y="184878"/>
                    <a:pt x="559335" y="164715"/>
                    <a:pt x="542138" y="159378"/>
                  </a:cubicBezTo>
                  <a:lnTo>
                    <a:pt x="542138" y="159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4"/>
            <p:cNvSpPr/>
            <p:nvPr/>
          </p:nvSpPr>
          <p:spPr>
            <a:xfrm>
              <a:off x="4254150" y="1490922"/>
              <a:ext cx="421033" cy="403243"/>
            </a:xfrm>
            <a:custGeom>
              <a:rect b="b" l="l" r="r" t="t"/>
              <a:pathLst>
                <a:path extrusionOk="0" h="403243" w="421033">
                  <a:moveTo>
                    <a:pt x="162373" y="391866"/>
                  </a:moveTo>
                  <a:lnTo>
                    <a:pt x="104852" y="366367"/>
                  </a:lnTo>
                  <a:cubicBezTo>
                    <a:pt x="15901" y="326635"/>
                    <a:pt x="-24423" y="221081"/>
                    <a:pt x="15308" y="131537"/>
                  </a:cubicBezTo>
                  <a:lnTo>
                    <a:pt x="27168" y="104852"/>
                  </a:lnTo>
                  <a:cubicBezTo>
                    <a:pt x="66899" y="15901"/>
                    <a:pt x="172454" y="-24423"/>
                    <a:pt x="261998" y="15308"/>
                  </a:cubicBezTo>
                  <a:lnTo>
                    <a:pt x="319519" y="40807"/>
                  </a:lnTo>
                  <a:cubicBezTo>
                    <a:pt x="408470" y="80539"/>
                    <a:pt x="448794" y="186093"/>
                    <a:pt x="409063" y="275637"/>
                  </a:cubicBezTo>
                  <a:lnTo>
                    <a:pt x="397203" y="302322"/>
                  </a:lnTo>
                  <a:cubicBezTo>
                    <a:pt x="356879" y="391273"/>
                    <a:pt x="251324" y="431597"/>
                    <a:pt x="162373" y="39186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4"/>
            <p:cNvSpPr/>
            <p:nvPr/>
          </p:nvSpPr>
          <p:spPr>
            <a:xfrm>
              <a:off x="6480063" y="1098823"/>
              <a:ext cx="569284" cy="249062"/>
            </a:xfrm>
            <a:custGeom>
              <a:rect b="b" l="l" r="r" t="t"/>
              <a:pathLst>
                <a:path extrusionOk="0" h="249061" w="569284">
                  <a:moveTo>
                    <a:pt x="545088" y="102010"/>
                  </a:moveTo>
                  <a:lnTo>
                    <a:pt x="49336" y="606"/>
                  </a:lnTo>
                  <a:cubicBezTo>
                    <a:pt x="31546" y="-2952"/>
                    <a:pt x="13163" y="9501"/>
                    <a:pt x="9605" y="29070"/>
                  </a:cubicBezTo>
                  <a:lnTo>
                    <a:pt x="710" y="90742"/>
                  </a:lnTo>
                  <a:cubicBezTo>
                    <a:pt x="-2848" y="109126"/>
                    <a:pt x="7233" y="126916"/>
                    <a:pt x="25023" y="132253"/>
                  </a:cubicBezTo>
                  <a:lnTo>
                    <a:pt x="128206" y="153008"/>
                  </a:lnTo>
                  <a:cubicBezTo>
                    <a:pt x="128799" y="153008"/>
                    <a:pt x="137101" y="155380"/>
                    <a:pt x="137101" y="155380"/>
                  </a:cubicBezTo>
                  <a:cubicBezTo>
                    <a:pt x="162007" y="164275"/>
                    <a:pt x="169123" y="152415"/>
                    <a:pt x="172088" y="179693"/>
                  </a:cubicBezTo>
                  <a:cubicBezTo>
                    <a:pt x="172681" y="180879"/>
                    <a:pt x="172681" y="181472"/>
                    <a:pt x="172088" y="182065"/>
                  </a:cubicBezTo>
                  <a:lnTo>
                    <a:pt x="175053" y="189774"/>
                  </a:lnTo>
                  <a:cubicBezTo>
                    <a:pt x="182762" y="220017"/>
                    <a:pt x="206482" y="244924"/>
                    <a:pt x="238505" y="252040"/>
                  </a:cubicBezTo>
                  <a:lnTo>
                    <a:pt x="238505" y="252040"/>
                  </a:lnTo>
                  <a:cubicBezTo>
                    <a:pt x="271120" y="258563"/>
                    <a:pt x="303735" y="243738"/>
                    <a:pt x="322711" y="217052"/>
                  </a:cubicBezTo>
                  <a:lnTo>
                    <a:pt x="332792" y="197483"/>
                  </a:lnTo>
                  <a:cubicBezTo>
                    <a:pt x="339316" y="189774"/>
                    <a:pt x="383198" y="208750"/>
                    <a:pt x="413441" y="211122"/>
                  </a:cubicBezTo>
                  <a:cubicBezTo>
                    <a:pt x="413441" y="211122"/>
                    <a:pt x="421150" y="211715"/>
                    <a:pt x="421743" y="212308"/>
                  </a:cubicBezTo>
                  <a:lnTo>
                    <a:pt x="523147" y="233064"/>
                  </a:lnTo>
                  <a:cubicBezTo>
                    <a:pt x="540344" y="236029"/>
                    <a:pt x="558134" y="222982"/>
                    <a:pt x="561692" y="204599"/>
                  </a:cubicBezTo>
                  <a:lnTo>
                    <a:pt x="570587" y="143520"/>
                  </a:lnTo>
                  <a:cubicBezTo>
                    <a:pt x="574738" y="124544"/>
                    <a:pt x="562878" y="105568"/>
                    <a:pt x="545088" y="102010"/>
                  </a:cubicBezTo>
                  <a:lnTo>
                    <a:pt x="545088" y="1020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4"/>
            <p:cNvSpPr/>
            <p:nvPr/>
          </p:nvSpPr>
          <p:spPr>
            <a:xfrm>
              <a:off x="6971447" y="1107991"/>
              <a:ext cx="421033" cy="397313"/>
            </a:xfrm>
            <a:custGeom>
              <a:rect b="b" l="l" r="r" t="t"/>
              <a:pathLst>
                <a:path extrusionOk="0" h="397312" w="421033">
                  <a:moveTo>
                    <a:pt x="184165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7" y="156886"/>
                    <a:pt x="416029" y="249988"/>
                  </a:cubicBezTo>
                  <a:lnTo>
                    <a:pt x="407134" y="277859"/>
                  </a:lnTo>
                  <a:cubicBezTo>
                    <a:pt x="377484" y="371554"/>
                    <a:pt x="277266" y="423738"/>
                    <a:pt x="184165" y="3940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4"/>
            <p:cNvSpPr/>
            <p:nvPr/>
          </p:nvSpPr>
          <p:spPr>
            <a:xfrm>
              <a:off x="6205285" y="927718"/>
              <a:ext cx="421033" cy="397313"/>
            </a:xfrm>
            <a:custGeom>
              <a:rect b="b" l="l" r="r" t="t"/>
              <a:pathLst>
                <a:path extrusionOk="0" h="397312" w="421033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4"/>
            <p:cNvSpPr/>
            <p:nvPr/>
          </p:nvSpPr>
          <p:spPr>
            <a:xfrm>
              <a:off x="3826990" y="603805"/>
              <a:ext cx="3641048" cy="1233449"/>
            </a:xfrm>
            <a:custGeom>
              <a:rect b="b" l="l" r="r" t="t"/>
              <a:pathLst>
                <a:path extrusionOk="0" h="1233449" w="3641047">
                  <a:moveTo>
                    <a:pt x="3645879" y="209796"/>
                  </a:moveTo>
                  <a:cubicBezTo>
                    <a:pt x="3646472" y="78149"/>
                    <a:pt x="3537359" y="37825"/>
                    <a:pt x="3482803" y="18256"/>
                  </a:cubicBezTo>
                  <a:cubicBezTo>
                    <a:pt x="3269321" y="-31557"/>
                    <a:pt x="3100315" y="27151"/>
                    <a:pt x="2860148" y="114915"/>
                  </a:cubicBezTo>
                  <a:cubicBezTo>
                    <a:pt x="2558308" y="225214"/>
                    <a:pt x="2310433" y="295189"/>
                    <a:pt x="2016895" y="379395"/>
                  </a:cubicBezTo>
                  <a:cubicBezTo>
                    <a:pt x="1707940" y="468346"/>
                    <a:pt x="1383566" y="583389"/>
                    <a:pt x="1075204" y="672340"/>
                  </a:cubicBezTo>
                  <a:cubicBezTo>
                    <a:pt x="860536" y="734012"/>
                    <a:pt x="653578" y="805173"/>
                    <a:pt x="441282" y="873368"/>
                  </a:cubicBezTo>
                  <a:cubicBezTo>
                    <a:pt x="304298" y="917250"/>
                    <a:pt x="52864" y="910727"/>
                    <a:pt x="11947" y="941564"/>
                  </a:cubicBezTo>
                  <a:cubicBezTo>
                    <a:pt x="-36087" y="991376"/>
                    <a:pt x="73026" y="1054235"/>
                    <a:pt x="121653" y="1069653"/>
                  </a:cubicBezTo>
                  <a:cubicBezTo>
                    <a:pt x="259823" y="1112349"/>
                    <a:pt x="406295" y="1145557"/>
                    <a:pt x="549802" y="1175801"/>
                  </a:cubicBezTo>
                  <a:cubicBezTo>
                    <a:pt x="695088" y="1206044"/>
                    <a:pt x="843339" y="1248740"/>
                    <a:pt x="992776" y="1229764"/>
                  </a:cubicBezTo>
                  <a:cubicBezTo>
                    <a:pt x="1138655" y="1210788"/>
                    <a:pt x="1278011" y="1155638"/>
                    <a:pt x="1416181" y="1108791"/>
                  </a:cubicBezTo>
                  <a:cubicBezTo>
                    <a:pt x="1567991" y="1057793"/>
                    <a:pt x="1719800" y="1006794"/>
                    <a:pt x="1871609" y="955796"/>
                  </a:cubicBezTo>
                  <a:cubicBezTo>
                    <a:pt x="2175227" y="853799"/>
                    <a:pt x="2478846" y="751802"/>
                    <a:pt x="2782464" y="649805"/>
                  </a:cubicBezTo>
                  <a:cubicBezTo>
                    <a:pt x="2995946" y="578052"/>
                    <a:pt x="3220694" y="533577"/>
                    <a:pt x="3433583" y="452335"/>
                  </a:cubicBezTo>
                  <a:cubicBezTo>
                    <a:pt x="3546847" y="410232"/>
                    <a:pt x="3645286" y="359233"/>
                    <a:pt x="3645879" y="209796"/>
                  </a:cubicBezTo>
                  <a:close/>
                </a:path>
              </a:pathLst>
            </a:custGeom>
            <a:solidFill>
              <a:srgbClr val="D3A3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4"/>
            <p:cNvSpPr/>
            <p:nvPr/>
          </p:nvSpPr>
          <p:spPr>
            <a:xfrm>
              <a:off x="3827092" y="581864"/>
              <a:ext cx="3641048" cy="1233449"/>
            </a:xfrm>
            <a:custGeom>
              <a:rect b="b" l="l" r="r" t="t"/>
              <a:pathLst>
                <a:path extrusionOk="0" h="1233449" w="3641047">
                  <a:moveTo>
                    <a:pt x="3645777" y="209796"/>
                  </a:moveTo>
                  <a:cubicBezTo>
                    <a:pt x="3646370" y="78149"/>
                    <a:pt x="3536664" y="37825"/>
                    <a:pt x="3482107" y="18256"/>
                  </a:cubicBezTo>
                  <a:cubicBezTo>
                    <a:pt x="3268033" y="-31557"/>
                    <a:pt x="3098433" y="27151"/>
                    <a:pt x="2857081" y="114915"/>
                  </a:cubicBezTo>
                  <a:cubicBezTo>
                    <a:pt x="2554648" y="225807"/>
                    <a:pt x="2306179" y="295189"/>
                    <a:pt x="2012049" y="379988"/>
                  </a:cubicBezTo>
                  <a:cubicBezTo>
                    <a:pt x="1702501" y="468939"/>
                    <a:pt x="1376348" y="583982"/>
                    <a:pt x="1066800" y="672933"/>
                  </a:cubicBezTo>
                  <a:cubicBezTo>
                    <a:pt x="851539" y="734605"/>
                    <a:pt x="643988" y="805766"/>
                    <a:pt x="431099" y="873961"/>
                  </a:cubicBezTo>
                  <a:cubicBezTo>
                    <a:pt x="294115" y="917843"/>
                    <a:pt x="53948" y="933262"/>
                    <a:pt x="13031" y="964098"/>
                  </a:cubicBezTo>
                  <a:cubicBezTo>
                    <a:pt x="-35003" y="1013910"/>
                    <a:pt x="61657" y="1055421"/>
                    <a:pt x="110283" y="1070246"/>
                  </a:cubicBezTo>
                  <a:cubicBezTo>
                    <a:pt x="249046" y="1112942"/>
                    <a:pt x="396112" y="1146150"/>
                    <a:pt x="540212" y="1176393"/>
                  </a:cubicBezTo>
                  <a:cubicBezTo>
                    <a:pt x="686091" y="1206637"/>
                    <a:pt x="834935" y="1249333"/>
                    <a:pt x="984965" y="1230357"/>
                  </a:cubicBezTo>
                  <a:cubicBezTo>
                    <a:pt x="1131437" y="1211381"/>
                    <a:pt x="1271386" y="1156231"/>
                    <a:pt x="1410149" y="1109384"/>
                  </a:cubicBezTo>
                  <a:cubicBezTo>
                    <a:pt x="1562552" y="1058386"/>
                    <a:pt x="1714954" y="1007387"/>
                    <a:pt x="1867356" y="956389"/>
                  </a:cubicBezTo>
                  <a:cubicBezTo>
                    <a:pt x="2172160" y="854392"/>
                    <a:pt x="2476965" y="752395"/>
                    <a:pt x="2781769" y="650399"/>
                  </a:cubicBezTo>
                  <a:cubicBezTo>
                    <a:pt x="2996437" y="578645"/>
                    <a:pt x="3221779" y="534170"/>
                    <a:pt x="3435260" y="452928"/>
                  </a:cubicBezTo>
                  <a:cubicBezTo>
                    <a:pt x="3546152" y="410825"/>
                    <a:pt x="3645184" y="359233"/>
                    <a:pt x="3645777" y="209796"/>
                  </a:cubicBezTo>
                  <a:close/>
                </a:path>
              </a:pathLst>
            </a:custGeom>
            <a:solidFill>
              <a:srgbClr val="FEF3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4"/>
            <p:cNvSpPr/>
            <p:nvPr/>
          </p:nvSpPr>
          <p:spPr>
            <a:xfrm>
              <a:off x="3836801" y="548655"/>
              <a:ext cx="3635118" cy="1233449"/>
            </a:xfrm>
            <a:custGeom>
              <a:rect b="b" l="l" r="r" t="t"/>
              <a:pathLst>
                <a:path extrusionOk="0" h="1233449" w="3635117">
                  <a:moveTo>
                    <a:pt x="3636068" y="209796"/>
                  </a:moveTo>
                  <a:cubicBezTo>
                    <a:pt x="3636661" y="78149"/>
                    <a:pt x="3527548" y="37825"/>
                    <a:pt x="3472992" y="18256"/>
                  </a:cubicBezTo>
                  <a:cubicBezTo>
                    <a:pt x="3259510" y="-31557"/>
                    <a:pt x="3090504" y="27151"/>
                    <a:pt x="2850337" y="114915"/>
                  </a:cubicBezTo>
                  <a:cubicBezTo>
                    <a:pt x="2549091" y="225214"/>
                    <a:pt x="2301215" y="295189"/>
                    <a:pt x="2007677" y="379395"/>
                  </a:cubicBezTo>
                  <a:cubicBezTo>
                    <a:pt x="1698722" y="468346"/>
                    <a:pt x="1374348" y="583389"/>
                    <a:pt x="1065986" y="672340"/>
                  </a:cubicBezTo>
                  <a:cubicBezTo>
                    <a:pt x="851318" y="734012"/>
                    <a:pt x="644360" y="805173"/>
                    <a:pt x="432064" y="873368"/>
                  </a:cubicBezTo>
                  <a:cubicBezTo>
                    <a:pt x="295080" y="917250"/>
                    <a:pt x="53727" y="951645"/>
                    <a:pt x="12810" y="982481"/>
                  </a:cubicBezTo>
                  <a:cubicBezTo>
                    <a:pt x="-35223" y="1032293"/>
                    <a:pt x="63808" y="1054235"/>
                    <a:pt x="112435" y="1069653"/>
                  </a:cubicBezTo>
                  <a:cubicBezTo>
                    <a:pt x="250605" y="1112349"/>
                    <a:pt x="397077" y="1145557"/>
                    <a:pt x="540584" y="1175800"/>
                  </a:cubicBezTo>
                  <a:cubicBezTo>
                    <a:pt x="685870" y="1206044"/>
                    <a:pt x="834121" y="1248740"/>
                    <a:pt x="983558" y="1229764"/>
                  </a:cubicBezTo>
                  <a:cubicBezTo>
                    <a:pt x="1129438" y="1210788"/>
                    <a:pt x="1268794" y="1155638"/>
                    <a:pt x="1406964" y="1108791"/>
                  </a:cubicBezTo>
                  <a:cubicBezTo>
                    <a:pt x="1558773" y="1057793"/>
                    <a:pt x="1710582" y="1006794"/>
                    <a:pt x="1862391" y="955796"/>
                  </a:cubicBezTo>
                  <a:cubicBezTo>
                    <a:pt x="2166010" y="853799"/>
                    <a:pt x="2469628" y="751802"/>
                    <a:pt x="2773246" y="649805"/>
                  </a:cubicBezTo>
                  <a:cubicBezTo>
                    <a:pt x="2986728" y="578052"/>
                    <a:pt x="3211476" y="533577"/>
                    <a:pt x="3424365" y="452335"/>
                  </a:cubicBezTo>
                  <a:cubicBezTo>
                    <a:pt x="3537036" y="410232"/>
                    <a:pt x="3635475" y="358640"/>
                    <a:pt x="3636068" y="209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4"/>
            <p:cNvSpPr/>
            <p:nvPr/>
          </p:nvSpPr>
          <p:spPr>
            <a:xfrm>
              <a:off x="5014532" y="1743099"/>
              <a:ext cx="421033" cy="397313"/>
            </a:xfrm>
            <a:custGeom>
              <a:rect b="b" l="l" r="r" t="t"/>
              <a:pathLst>
                <a:path extrusionOk="0" h="397312" w="421033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4"/>
            <p:cNvSpPr/>
            <p:nvPr/>
          </p:nvSpPr>
          <p:spPr>
            <a:xfrm>
              <a:off x="5125944" y="1779130"/>
              <a:ext cx="338013" cy="385453"/>
            </a:xfrm>
            <a:custGeom>
              <a:rect b="b" l="l" r="r" t="t"/>
              <a:pathLst>
                <a:path extrusionOk="0" h="385452" w="33801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1"/>
                  </a:cubicBezTo>
                  <a:cubicBezTo>
                    <a:pt x="53685" y="329124"/>
                    <a:pt x="22012" y="242324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4"/>
            <p:cNvSpPr/>
            <p:nvPr/>
          </p:nvSpPr>
          <p:spPr>
            <a:xfrm>
              <a:off x="5239020" y="1877896"/>
              <a:ext cx="166041" cy="189761"/>
            </a:xfrm>
            <a:custGeom>
              <a:rect b="b" l="l" r="r" t="t"/>
              <a:pathLst>
                <a:path extrusionOk="0" h="189761" w="16604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1"/>
                  </a:cubicBezTo>
                  <a:cubicBezTo>
                    <a:pt x="26842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4"/>
            <p:cNvSpPr/>
            <p:nvPr/>
          </p:nvSpPr>
          <p:spPr>
            <a:xfrm>
              <a:off x="7082667" y="1144231"/>
              <a:ext cx="338013" cy="385453"/>
            </a:xfrm>
            <a:custGeom>
              <a:rect b="b" l="l" r="r" t="t"/>
              <a:pathLst>
                <a:path extrusionOk="0" h="385452" w="33801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0"/>
                  </a:cubicBezTo>
                  <a:cubicBezTo>
                    <a:pt x="53685" y="329123"/>
                    <a:pt x="22013" y="242323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4"/>
            <p:cNvSpPr/>
            <p:nvPr/>
          </p:nvSpPr>
          <p:spPr>
            <a:xfrm>
              <a:off x="7196306" y="1243169"/>
              <a:ext cx="166041" cy="189761"/>
            </a:xfrm>
            <a:custGeom>
              <a:rect b="b" l="l" r="r" t="t"/>
              <a:pathLst>
                <a:path extrusionOk="0" h="189761" w="16604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0"/>
                  </a:cubicBezTo>
                  <a:cubicBezTo>
                    <a:pt x="26843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44"/>
          <p:cNvGrpSpPr/>
          <p:nvPr/>
        </p:nvGrpSpPr>
        <p:grpSpPr>
          <a:xfrm rot="5400000">
            <a:off x="8823856" y="2200320"/>
            <a:ext cx="3515311" cy="819448"/>
            <a:chOff x="5478522" y="2438913"/>
            <a:chExt cx="8494666" cy="1980175"/>
          </a:xfrm>
        </p:grpSpPr>
        <p:sp>
          <p:nvSpPr>
            <p:cNvPr id="1311" name="Google Shape;1311;p44"/>
            <p:cNvSpPr/>
            <p:nvPr/>
          </p:nvSpPr>
          <p:spPr>
            <a:xfrm rot="-5400000">
              <a:off x="8735767" y="-818333"/>
              <a:ext cx="1980175" cy="8494666"/>
            </a:xfrm>
            <a:custGeom>
              <a:rect b="b" l="l" r="r" t="t"/>
              <a:pathLst>
                <a:path extrusionOk="0" h="5638800" w="131445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2" name="Google Shape;1312;p44"/>
            <p:cNvGrpSpPr/>
            <p:nvPr/>
          </p:nvGrpSpPr>
          <p:grpSpPr>
            <a:xfrm>
              <a:off x="11736164" y="2540791"/>
              <a:ext cx="918343" cy="1776418"/>
              <a:chOff x="11736164" y="2540791"/>
              <a:chExt cx="918343" cy="1776418"/>
            </a:xfrm>
          </p:grpSpPr>
          <p:sp>
            <p:nvSpPr>
              <p:cNvPr id="1313" name="Google Shape;1313;p44"/>
              <p:cNvSpPr/>
              <p:nvPr/>
            </p:nvSpPr>
            <p:spPr>
              <a:xfrm rot="-5400000">
                <a:off x="11903331" y="2969110"/>
                <a:ext cx="584008" cy="918343"/>
              </a:xfrm>
              <a:custGeom>
                <a:rect b="b" l="l" r="r" t="t"/>
                <a:pathLst>
                  <a:path extrusionOk="0" h="918343" w="584008">
                    <a:moveTo>
                      <a:pt x="581138" y="139185"/>
                    </a:moveTo>
                    <a:lnTo>
                      <a:pt x="581138" y="457735"/>
                    </a:lnTo>
                    <a:cubicBezTo>
                      <a:pt x="535222" y="441952"/>
                      <a:pt x="499349" y="406079"/>
                      <a:pt x="483566" y="360163"/>
                    </a:cubicBezTo>
                    <a:cubicBezTo>
                      <a:pt x="482130" y="358727"/>
                      <a:pt x="480694" y="357292"/>
                      <a:pt x="480694" y="355858"/>
                    </a:cubicBezTo>
                    <a:lnTo>
                      <a:pt x="459171" y="289852"/>
                    </a:lnTo>
                    <a:cubicBezTo>
                      <a:pt x="427603" y="228150"/>
                      <a:pt x="363033" y="186538"/>
                      <a:pt x="289852" y="186538"/>
                    </a:cubicBezTo>
                    <a:cubicBezTo>
                      <a:pt x="213801" y="186538"/>
                      <a:pt x="147795" y="232455"/>
                      <a:pt x="117663" y="297026"/>
                    </a:cubicBezTo>
                    <a:lnTo>
                      <a:pt x="103314" y="342943"/>
                    </a:lnTo>
                    <a:cubicBezTo>
                      <a:pt x="91834" y="396035"/>
                      <a:pt x="51657" y="440517"/>
                      <a:pt x="0" y="457735"/>
                    </a:cubicBezTo>
                    <a:lnTo>
                      <a:pt x="0" y="139185"/>
                    </a:lnTo>
                    <a:cubicBezTo>
                      <a:pt x="0" y="61700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5"/>
                    </a:cubicBezTo>
                    <a:close/>
                    <a:moveTo>
                      <a:pt x="584008" y="730369"/>
                    </a:moveTo>
                    <a:lnTo>
                      <a:pt x="584008" y="779156"/>
                    </a:lnTo>
                    <a:cubicBezTo>
                      <a:pt x="584008" y="856641"/>
                      <a:pt x="520872" y="918343"/>
                      <a:pt x="444821" y="918343"/>
                    </a:cubicBezTo>
                    <a:lnTo>
                      <a:pt x="140621" y="918343"/>
                    </a:lnTo>
                    <a:cubicBezTo>
                      <a:pt x="63135" y="918343"/>
                      <a:pt x="1434" y="855207"/>
                      <a:pt x="1434" y="779156"/>
                    </a:cubicBezTo>
                    <a:lnTo>
                      <a:pt x="1434" y="73036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44"/>
              <p:cNvSpPr/>
              <p:nvPr/>
            </p:nvSpPr>
            <p:spPr>
              <a:xfrm rot="-5400000">
                <a:off x="11395372" y="3108296"/>
                <a:ext cx="1776418" cy="641408"/>
              </a:xfrm>
              <a:custGeom>
                <a:rect b="b" l="l" r="r" t="t"/>
                <a:pathLst>
                  <a:path extrusionOk="0" h="641408" w="1776418">
                    <a:moveTo>
                      <a:pt x="317116" y="235327"/>
                    </a:moveTo>
                    <a:lnTo>
                      <a:pt x="317116" y="506526"/>
                    </a:lnTo>
                    <a:cubicBezTo>
                      <a:pt x="317116" y="581141"/>
                      <a:pt x="256849" y="641408"/>
                      <a:pt x="182233" y="641408"/>
                    </a:cubicBezTo>
                    <a:lnTo>
                      <a:pt x="134881" y="641408"/>
                    </a:lnTo>
                    <a:cubicBezTo>
                      <a:pt x="60266" y="641408"/>
                      <a:pt x="0" y="581141"/>
                      <a:pt x="0" y="506526"/>
                    </a:cubicBezTo>
                    <a:lnTo>
                      <a:pt x="0" y="235327"/>
                    </a:lnTo>
                    <a:cubicBezTo>
                      <a:pt x="0" y="162147"/>
                      <a:pt x="60266" y="100444"/>
                      <a:pt x="134881" y="100444"/>
                    </a:cubicBezTo>
                    <a:lnTo>
                      <a:pt x="182233" y="100444"/>
                    </a:lnTo>
                    <a:cubicBezTo>
                      <a:pt x="256849" y="100444"/>
                      <a:pt x="317116" y="160712"/>
                      <a:pt x="317116" y="235327"/>
                    </a:cubicBezTo>
                    <a:close/>
                    <a:moveTo>
                      <a:pt x="1427736" y="312812"/>
                    </a:moveTo>
                    <a:lnTo>
                      <a:pt x="1427736" y="397472"/>
                    </a:lnTo>
                    <a:cubicBezTo>
                      <a:pt x="1427736" y="434780"/>
                      <a:pt x="1399037" y="464912"/>
                      <a:pt x="1364600" y="464912"/>
                    </a:cubicBezTo>
                    <a:lnTo>
                      <a:pt x="411820" y="464912"/>
                    </a:lnTo>
                    <a:cubicBezTo>
                      <a:pt x="377382" y="464912"/>
                      <a:pt x="348684" y="434780"/>
                      <a:pt x="348684" y="398906"/>
                    </a:cubicBezTo>
                    <a:lnTo>
                      <a:pt x="348684" y="314246"/>
                    </a:lnTo>
                    <a:cubicBezTo>
                      <a:pt x="348684" y="278374"/>
                      <a:pt x="375946" y="248242"/>
                      <a:pt x="408950" y="246806"/>
                    </a:cubicBezTo>
                    <a:lnTo>
                      <a:pt x="606968" y="246806"/>
                    </a:lnTo>
                    <a:cubicBezTo>
                      <a:pt x="608403" y="246806"/>
                      <a:pt x="622752" y="245372"/>
                      <a:pt x="622752" y="245372"/>
                    </a:cubicBezTo>
                    <a:cubicBezTo>
                      <a:pt x="678713" y="238196"/>
                      <a:pt x="723196" y="193715"/>
                      <a:pt x="736109" y="136319"/>
                    </a:cubicBezTo>
                    <a:lnTo>
                      <a:pt x="747589" y="96140"/>
                    </a:lnTo>
                    <a:cubicBezTo>
                      <a:pt x="771983" y="40178"/>
                      <a:pt x="826508" y="0"/>
                      <a:pt x="889645" y="0"/>
                    </a:cubicBezTo>
                    <a:cubicBezTo>
                      <a:pt x="951346" y="0"/>
                      <a:pt x="1004438" y="37308"/>
                      <a:pt x="1030267" y="90401"/>
                    </a:cubicBezTo>
                    <a:lnTo>
                      <a:pt x="1047485" y="147798"/>
                    </a:lnTo>
                    <a:cubicBezTo>
                      <a:pt x="1047485" y="149232"/>
                      <a:pt x="1047485" y="150668"/>
                      <a:pt x="1048920" y="152102"/>
                    </a:cubicBezTo>
                    <a:cubicBezTo>
                      <a:pt x="1064704" y="200889"/>
                      <a:pt x="1104882" y="236762"/>
                      <a:pt x="1153669" y="243936"/>
                    </a:cubicBezTo>
                    <a:cubicBezTo>
                      <a:pt x="1153669" y="243936"/>
                      <a:pt x="1169452" y="245372"/>
                      <a:pt x="1170888" y="245372"/>
                    </a:cubicBezTo>
                    <a:lnTo>
                      <a:pt x="1367469" y="245372"/>
                    </a:lnTo>
                    <a:cubicBezTo>
                      <a:pt x="1401907" y="248242"/>
                      <a:pt x="1427736" y="276940"/>
                      <a:pt x="1427736" y="312812"/>
                    </a:cubicBezTo>
                    <a:close/>
                    <a:moveTo>
                      <a:pt x="1776418" y="235327"/>
                    </a:moveTo>
                    <a:lnTo>
                      <a:pt x="1776418" y="506526"/>
                    </a:lnTo>
                    <a:cubicBezTo>
                      <a:pt x="1776418" y="581141"/>
                      <a:pt x="1716152" y="641408"/>
                      <a:pt x="1641537" y="641408"/>
                    </a:cubicBezTo>
                    <a:lnTo>
                      <a:pt x="1594186" y="641408"/>
                    </a:lnTo>
                    <a:cubicBezTo>
                      <a:pt x="1519570" y="641408"/>
                      <a:pt x="1459304" y="581141"/>
                      <a:pt x="1459304" y="506526"/>
                    </a:cubicBezTo>
                    <a:lnTo>
                      <a:pt x="1459304" y="235327"/>
                    </a:lnTo>
                    <a:cubicBezTo>
                      <a:pt x="1459304" y="162147"/>
                      <a:pt x="1519570" y="100444"/>
                      <a:pt x="1594186" y="100444"/>
                    </a:cubicBezTo>
                    <a:lnTo>
                      <a:pt x="1641537" y="100444"/>
                    </a:lnTo>
                    <a:cubicBezTo>
                      <a:pt x="1716152" y="100444"/>
                      <a:pt x="1776418" y="160712"/>
                      <a:pt x="1776418" y="2353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44"/>
              <p:cNvSpPr/>
              <p:nvPr/>
            </p:nvSpPr>
            <p:spPr>
              <a:xfrm rot="-5400000">
                <a:off x="11970771" y="3035117"/>
                <a:ext cx="450561" cy="787765"/>
              </a:xfrm>
              <a:custGeom>
                <a:rect b="b" l="l" r="r" t="t"/>
                <a:pathLst>
                  <a:path extrusionOk="0" h="787765" w="450561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9"/>
                      <a:pt x="12848" y="730369"/>
                      <a:pt x="28698" y="730369"/>
                    </a:cubicBezTo>
                    <a:cubicBezTo>
                      <a:pt x="44547" y="730369"/>
                      <a:pt x="57396" y="743219"/>
                      <a:pt x="57396" y="759067"/>
                    </a:cubicBezTo>
                    <a:close/>
                    <a:moveTo>
                      <a:pt x="57396" y="28699"/>
                    </a:moveTo>
                    <a:cubicBezTo>
                      <a:pt x="57396" y="44549"/>
                      <a:pt x="44547" y="57397"/>
                      <a:pt x="28698" y="57397"/>
                    </a:cubicBezTo>
                    <a:cubicBezTo>
                      <a:pt x="12848" y="57397"/>
                      <a:pt x="0" y="44549"/>
                      <a:pt x="0" y="28699"/>
                    </a:cubicBezTo>
                    <a:cubicBezTo>
                      <a:pt x="0" y="12851"/>
                      <a:pt x="12848" y="0"/>
                      <a:pt x="28698" y="0"/>
                    </a:cubicBezTo>
                    <a:cubicBezTo>
                      <a:pt x="44547" y="0"/>
                      <a:pt x="57396" y="12851"/>
                      <a:pt x="57396" y="28699"/>
                    </a:cubicBezTo>
                    <a:close/>
                    <a:moveTo>
                      <a:pt x="284112" y="340074"/>
                    </a:moveTo>
                    <a:cubicBezTo>
                      <a:pt x="284112" y="307582"/>
                      <a:pt x="257773" y="281243"/>
                      <a:pt x="225282" y="281243"/>
                    </a:cubicBezTo>
                    <a:cubicBezTo>
                      <a:pt x="192789" y="281243"/>
                      <a:pt x="166450" y="307582"/>
                      <a:pt x="166450" y="340074"/>
                    </a:cubicBezTo>
                    <a:cubicBezTo>
                      <a:pt x="166450" y="372567"/>
                      <a:pt x="192789" y="398906"/>
                      <a:pt x="225282" y="398906"/>
                    </a:cubicBezTo>
                    <a:cubicBezTo>
                      <a:pt x="257773" y="398906"/>
                      <a:pt x="284112" y="372567"/>
                      <a:pt x="284112" y="340074"/>
                    </a:cubicBezTo>
                    <a:close/>
                    <a:moveTo>
                      <a:pt x="314244" y="340075"/>
                    </a:moveTo>
                    <a:cubicBezTo>
                      <a:pt x="314244" y="389209"/>
                      <a:pt x="274413" y="429039"/>
                      <a:pt x="225279" y="429039"/>
                    </a:cubicBezTo>
                    <a:cubicBezTo>
                      <a:pt x="176146" y="429039"/>
                      <a:pt x="136315" y="389209"/>
                      <a:pt x="136315" y="340075"/>
                    </a:cubicBezTo>
                    <a:cubicBezTo>
                      <a:pt x="136315" y="290941"/>
                      <a:pt x="176146" y="251111"/>
                      <a:pt x="225279" y="251111"/>
                    </a:cubicBezTo>
                    <a:cubicBezTo>
                      <a:pt x="274413" y="251111"/>
                      <a:pt x="314244" y="290941"/>
                      <a:pt x="314244" y="340075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9"/>
                      <a:pt x="406014" y="730369"/>
                      <a:pt x="421863" y="730369"/>
                    </a:cubicBezTo>
                    <a:cubicBezTo>
                      <a:pt x="437713" y="730369"/>
                      <a:pt x="450561" y="743219"/>
                      <a:pt x="450561" y="759067"/>
                    </a:cubicBezTo>
                    <a:close/>
                    <a:moveTo>
                      <a:pt x="450561" y="28699"/>
                    </a:moveTo>
                    <a:cubicBezTo>
                      <a:pt x="450561" y="44549"/>
                      <a:pt x="437713" y="57397"/>
                      <a:pt x="421863" y="57397"/>
                    </a:cubicBezTo>
                    <a:cubicBezTo>
                      <a:pt x="406014" y="57397"/>
                      <a:pt x="393165" y="44549"/>
                      <a:pt x="393165" y="28699"/>
                    </a:cubicBezTo>
                    <a:cubicBezTo>
                      <a:pt x="393165" y="12851"/>
                      <a:pt x="406014" y="0"/>
                      <a:pt x="421863" y="0"/>
                    </a:cubicBezTo>
                    <a:cubicBezTo>
                      <a:pt x="437713" y="0"/>
                      <a:pt x="450561" y="12851"/>
                      <a:pt x="450561" y="2869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6" name="Google Shape;1316;p44"/>
            <p:cNvGrpSpPr/>
            <p:nvPr/>
          </p:nvGrpSpPr>
          <p:grpSpPr>
            <a:xfrm>
              <a:off x="6676673" y="2540791"/>
              <a:ext cx="918342" cy="1776418"/>
              <a:chOff x="6676673" y="2540791"/>
              <a:chExt cx="918342" cy="1776418"/>
            </a:xfrm>
          </p:grpSpPr>
          <p:sp>
            <p:nvSpPr>
              <p:cNvPr id="1317" name="Google Shape;1317;p44"/>
              <p:cNvSpPr/>
              <p:nvPr/>
            </p:nvSpPr>
            <p:spPr>
              <a:xfrm rot="-5400000">
                <a:off x="6843840" y="2969110"/>
                <a:ext cx="584008" cy="918342"/>
              </a:xfrm>
              <a:custGeom>
                <a:rect b="b" l="l" r="r" t="t"/>
                <a:pathLst>
                  <a:path extrusionOk="0" h="918342" w="584008">
                    <a:moveTo>
                      <a:pt x="581138" y="139186"/>
                    </a:moveTo>
                    <a:lnTo>
                      <a:pt x="581138" y="187972"/>
                    </a:lnTo>
                    <a:lnTo>
                      <a:pt x="0" y="187972"/>
                    </a:lnTo>
                    <a:lnTo>
                      <a:pt x="0" y="139186"/>
                    </a:lnTo>
                    <a:cubicBezTo>
                      <a:pt x="0" y="61702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6"/>
                    </a:cubicBezTo>
                    <a:close/>
                    <a:moveTo>
                      <a:pt x="584008" y="460605"/>
                    </a:moveTo>
                    <a:lnTo>
                      <a:pt x="584008" y="779155"/>
                    </a:lnTo>
                    <a:cubicBezTo>
                      <a:pt x="584008" y="856640"/>
                      <a:pt x="520872" y="918342"/>
                      <a:pt x="444821" y="918342"/>
                    </a:cubicBezTo>
                    <a:lnTo>
                      <a:pt x="140621" y="918342"/>
                    </a:lnTo>
                    <a:cubicBezTo>
                      <a:pt x="63135" y="918342"/>
                      <a:pt x="1434" y="855206"/>
                      <a:pt x="1434" y="779155"/>
                    </a:cubicBezTo>
                    <a:lnTo>
                      <a:pt x="1434" y="460605"/>
                    </a:lnTo>
                    <a:cubicBezTo>
                      <a:pt x="47351" y="476389"/>
                      <a:pt x="83225" y="512262"/>
                      <a:pt x="99008" y="558179"/>
                    </a:cubicBezTo>
                    <a:cubicBezTo>
                      <a:pt x="100444" y="559615"/>
                      <a:pt x="101878" y="561049"/>
                      <a:pt x="101878" y="562483"/>
                    </a:cubicBezTo>
                    <a:lnTo>
                      <a:pt x="123402" y="628490"/>
                    </a:lnTo>
                    <a:cubicBezTo>
                      <a:pt x="154970" y="690191"/>
                      <a:pt x="219540" y="731804"/>
                      <a:pt x="292722" y="731804"/>
                    </a:cubicBezTo>
                    <a:cubicBezTo>
                      <a:pt x="368771" y="731804"/>
                      <a:pt x="434777" y="685887"/>
                      <a:pt x="464911" y="621315"/>
                    </a:cubicBezTo>
                    <a:lnTo>
                      <a:pt x="479260" y="575398"/>
                    </a:lnTo>
                    <a:cubicBezTo>
                      <a:pt x="490739" y="520871"/>
                      <a:pt x="530915" y="477824"/>
                      <a:pt x="584008" y="460605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44"/>
              <p:cNvSpPr/>
              <p:nvPr/>
            </p:nvSpPr>
            <p:spPr>
              <a:xfrm rot="-5400000">
                <a:off x="6158670" y="3107580"/>
                <a:ext cx="1776418" cy="642840"/>
              </a:xfrm>
              <a:custGeom>
                <a:rect b="b" l="l" r="r" t="t"/>
                <a:pathLst>
                  <a:path extrusionOk="0" h="642840" w="1776418">
                    <a:moveTo>
                      <a:pt x="317116" y="134882"/>
                    </a:moveTo>
                    <a:lnTo>
                      <a:pt x="317116" y="406079"/>
                    </a:lnTo>
                    <a:cubicBezTo>
                      <a:pt x="317116" y="480696"/>
                      <a:pt x="256849" y="542397"/>
                      <a:pt x="182233" y="542397"/>
                    </a:cubicBezTo>
                    <a:lnTo>
                      <a:pt x="134881" y="542397"/>
                    </a:lnTo>
                    <a:cubicBezTo>
                      <a:pt x="60266" y="542397"/>
                      <a:pt x="0" y="482130"/>
                      <a:pt x="0" y="407515"/>
                    </a:cubicBezTo>
                    <a:lnTo>
                      <a:pt x="0" y="134882"/>
                    </a:lnTo>
                    <a:cubicBezTo>
                      <a:pt x="0" y="60267"/>
                      <a:pt x="60266" y="0"/>
                      <a:pt x="134881" y="0"/>
                    </a:cubicBezTo>
                    <a:lnTo>
                      <a:pt x="182233" y="0"/>
                    </a:lnTo>
                    <a:cubicBezTo>
                      <a:pt x="256849" y="0"/>
                      <a:pt x="317116" y="60267"/>
                      <a:pt x="317116" y="134882"/>
                    </a:cubicBezTo>
                    <a:close/>
                    <a:moveTo>
                      <a:pt x="1426301" y="245369"/>
                    </a:moveTo>
                    <a:lnTo>
                      <a:pt x="1426301" y="328595"/>
                    </a:lnTo>
                    <a:cubicBezTo>
                      <a:pt x="1426301" y="364467"/>
                      <a:pt x="1399037" y="394600"/>
                      <a:pt x="1366035" y="396035"/>
                    </a:cubicBezTo>
                    <a:lnTo>
                      <a:pt x="1170888" y="396035"/>
                    </a:lnTo>
                    <a:cubicBezTo>
                      <a:pt x="1169452" y="396035"/>
                      <a:pt x="1155103" y="397470"/>
                      <a:pt x="1155103" y="397470"/>
                    </a:cubicBezTo>
                    <a:cubicBezTo>
                      <a:pt x="1099141" y="404645"/>
                      <a:pt x="1054659" y="449126"/>
                      <a:pt x="1041744" y="506523"/>
                    </a:cubicBezTo>
                    <a:lnTo>
                      <a:pt x="1030267" y="546700"/>
                    </a:lnTo>
                    <a:cubicBezTo>
                      <a:pt x="1005872" y="602662"/>
                      <a:pt x="951346" y="642840"/>
                      <a:pt x="888210" y="642840"/>
                    </a:cubicBezTo>
                    <a:cubicBezTo>
                      <a:pt x="826508" y="642840"/>
                      <a:pt x="773417" y="605532"/>
                      <a:pt x="747589" y="552440"/>
                    </a:cubicBezTo>
                    <a:lnTo>
                      <a:pt x="730370" y="495043"/>
                    </a:lnTo>
                    <a:cubicBezTo>
                      <a:pt x="730370" y="493609"/>
                      <a:pt x="730370" y="492174"/>
                      <a:pt x="728936" y="490740"/>
                    </a:cubicBezTo>
                    <a:cubicBezTo>
                      <a:pt x="713151" y="441953"/>
                      <a:pt x="672973" y="406079"/>
                      <a:pt x="624186" y="398905"/>
                    </a:cubicBezTo>
                    <a:cubicBezTo>
                      <a:pt x="624186" y="398905"/>
                      <a:pt x="608403" y="397470"/>
                      <a:pt x="606968" y="397470"/>
                    </a:cubicBezTo>
                    <a:lnTo>
                      <a:pt x="408950" y="397470"/>
                    </a:lnTo>
                    <a:cubicBezTo>
                      <a:pt x="374512" y="394600"/>
                      <a:pt x="348684" y="365902"/>
                      <a:pt x="348684" y="330030"/>
                    </a:cubicBezTo>
                    <a:lnTo>
                      <a:pt x="348684" y="245369"/>
                    </a:lnTo>
                    <a:cubicBezTo>
                      <a:pt x="348684" y="208062"/>
                      <a:pt x="377382" y="177929"/>
                      <a:pt x="411820" y="177929"/>
                    </a:cubicBezTo>
                    <a:lnTo>
                      <a:pt x="1364600" y="177929"/>
                    </a:lnTo>
                    <a:cubicBezTo>
                      <a:pt x="1399037" y="177929"/>
                      <a:pt x="1427736" y="208062"/>
                      <a:pt x="1426301" y="245369"/>
                    </a:cubicBezTo>
                    <a:close/>
                    <a:moveTo>
                      <a:pt x="1776418" y="134882"/>
                    </a:moveTo>
                    <a:lnTo>
                      <a:pt x="1776418" y="406079"/>
                    </a:lnTo>
                    <a:cubicBezTo>
                      <a:pt x="1776418" y="480696"/>
                      <a:pt x="1716152" y="542397"/>
                      <a:pt x="1641537" y="542397"/>
                    </a:cubicBezTo>
                    <a:lnTo>
                      <a:pt x="1594186" y="542397"/>
                    </a:lnTo>
                    <a:cubicBezTo>
                      <a:pt x="1519570" y="542397"/>
                      <a:pt x="1459304" y="482130"/>
                      <a:pt x="1459304" y="407515"/>
                    </a:cubicBezTo>
                    <a:lnTo>
                      <a:pt x="1459304" y="134882"/>
                    </a:lnTo>
                    <a:cubicBezTo>
                      <a:pt x="1459304" y="60267"/>
                      <a:pt x="1519570" y="0"/>
                      <a:pt x="1594186" y="0"/>
                    </a:cubicBezTo>
                    <a:lnTo>
                      <a:pt x="1641537" y="0"/>
                    </a:lnTo>
                    <a:cubicBezTo>
                      <a:pt x="1716152" y="0"/>
                      <a:pt x="1776418" y="60267"/>
                      <a:pt x="1776418" y="134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44"/>
              <p:cNvSpPr/>
              <p:nvPr/>
            </p:nvSpPr>
            <p:spPr>
              <a:xfrm rot="-5400000">
                <a:off x="6909845" y="3035117"/>
                <a:ext cx="450561" cy="787765"/>
              </a:xfrm>
              <a:custGeom>
                <a:rect b="b" l="l" r="r" t="t"/>
                <a:pathLst>
                  <a:path extrusionOk="0" h="787765" w="450561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8"/>
                      <a:pt x="12848" y="730369"/>
                      <a:pt x="28698" y="730369"/>
                    </a:cubicBezTo>
                    <a:cubicBezTo>
                      <a:pt x="44547" y="730369"/>
                      <a:pt x="57396" y="743218"/>
                      <a:pt x="57396" y="759067"/>
                    </a:cubicBezTo>
                    <a:close/>
                    <a:moveTo>
                      <a:pt x="57396" y="28698"/>
                    </a:moveTo>
                    <a:cubicBezTo>
                      <a:pt x="57396" y="44547"/>
                      <a:pt x="44547" y="57396"/>
                      <a:pt x="28698" y="57396"/>
                    </a:cubicBezTo>
                    <a:cubicBezTo>
                      <a:pt x="12848" y="57396"/>
                      <a:pt x="0" y="44547"/>
                      <a:pt x="0" y="28698"/>
                    </a:cubicBezTo>
                    <a:cubicBezTo>
                      <a:pt x="0" y="12848"/>
                      <a:pt x="12848" y="0"/>
                      <a:pt x="28698" y="0"/>
                    </a:cubicBezTo>
                    <a:cubicBezTo>
                      <a:pt x="44547" y="0"/>
                      <a:pt x="57396" y="12848"/>
                      <a:pt x="57396" y="28698"/>
                    </a:cubicBezTo>
                    <a:close/>
                    <a:moveTo>
                      <a:pt x="284113" y="447692"/>
                    </a:moveTo>
                    <a:cubicBezTo>
                      <a:pt x="284113" y="415200"/>
                      <a:pt x="257774" y="388861"/>
                      <a:pt x="225282" y="388861"/>
                    </a:cubicBezTo>
                    <a:cubicBezTo>
                      <a:pt x="192789" y="388861"/>
                      <a:pt x="166450" y="415200"/>
                      <a:pt x="166450" y="447692"/>
                    </a:cubicBezTo>
                    <a:cubicBezTo>
                      <a:pt x="166450" y="480185"/>
                      <a:pt x="192789" y="506524"/>
                      <a:pt x="225282" y="506524"/>
                    </a:cubicBezTo>
                    <a:cubicBezTo>
                      <a:pt x="257774" y="506524"/>
                      <a:pt x="284113" y="480185"/>
                      <a:pt x="284113" y="447692"/>
                    </a:cubicBezTo>
                    <a:close/>
                    <a:moveTo>
                      <a:pt x="314244" y="447691"/>
                    </a:moveTo>
                    <a:cubicBezTo>
                      <a:pt x="314244" y="496824"/>
                      <a:pt x="274413" y="536655"/>
                      <a:pt x="225279" y="536655"/>
                    </a:cubicBezTo>
                    <a:cubicBezTo>
                      <a:pt x="176146" y="536655"/>
                      <a:pt x="136315" y="496824"/>
                      <a:pt x="136315" y="447691"/>
                    </a:cubicBezTo>
                    <a:cubicBezTo>
                      <a:pt x="136315" y="398558"/>
                      <a:pt x="176146" y="358727"/>
                      <a:pt x="225279" y="358727"/>
                    </a:cubicBezTo>
                    <a:cubicBezTo>
                      <a:pt x="274413" y="358727"/>
                      <a:pt x="314244" y="398558"/>
                      <a:pt x="314244" y="447691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8"/>
                      <a:pt x="406014" y="730369"/>
                      <a:pt x="421863" y="730369"/>
                    </a:cubicBezTo>
                    <a:cubicBezTo>
                      <a:pt x="437713" y="730369"/>
                      <a:pt x="450561" y="743218"/>
                      <a:pt x="450561" y="759067"/>
                    </a:cubicBezTo>
                    <a:close/>
                    <a:moveTo>
                      <a:pt x="450561" y="28698"/>
                    </a:moveTo>
                    <a:cubicBezTo>
                      <a:pt x="450561" y="44547"/>
                      <a:pt x="437713" y="57396"/>
                      <a:pt x="421863" y="57396"/>
                    </a:cubicBezTo>
                    <a:cubicBezTo>
                      <a:pt x="406014" y="57396"/>
                      <a:pt x="393165" y="44547"/>
                      <a:pt x="393165" y="28698"/>
                    </a:cubicBezTo>
                    <a:cubicBezTo>
                      <a:pt x="393165" y="12848"/>
                      <a:pt x="406014" y="0"/>
                      <a:pt x="421863" y="0"/>
                    </a:cubicBezTo>
                    <a:cubicBezTo>
                      <a:pt x="437713" y="0"/>
                      <a:pt x="450561" y="12848"/>
                      <a:pt x="450561" y="286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20" name="Google Shape;1320;p44"/>
          <p:cNvGrpSpPr/>
          <p:nvPr/>
        </p:nvGrpSpPr>
        <p:grpSpPr>
          <a:xfrm>
            <a:off x="6511380" y="4034294"/>
            <a:ext cx="1289921" cy="1289921"/>
            <a:chOff x="126080" y="96252"/>
            <a:chExt cx="1922748" cy="1922748"/>
          </a:xfrm>
        </p:grpSpPr>
        <p:sp>
          <p:nvSpPr>
            <p:cNvPr id="1321" name="Google Shape;1321;p44"/>
            <p:cNvSpPr/>
            <p:nvPr/>
          </p:nvSpPr>
          <p:spPr>
            <a:xfrm>
              <a:off x="126080" y="96252"/>
              <a:ext cx="1922748" cy="1922748"/>
            </a:xfrm>
            <a:custGeom>
              <a:rect b="b" l="l" r="r" t="t"/>
              <a:pathLst>
                <a:path extrusionOk="0" h="1922747" w="1922747">
                  <a:moveTo>
                    <a:pt x="1924101" y="211968"/>
                  </a:moveTo>
                  <a:cubicBezTo>
                    <a:pt x="1924101" y="712123"/>
                    <a:pt x="1924101" y="1212128"/>
                    <a:pt x="1924101" y="1712283"/>
                  </a:cubicBezTo>
                  <a:cubicBezTo>
                    <a:pt x="1923650" y="1713936"/>
                    <a:pt x="1923048" y="1715590"/>
                    <a:pt x="1922898" y="1717244"/>
                  </a:cubicBezTo>
                  <a:cubicBezTo>
                    <a:pt x="1913728" y="1810750"/>
                    <a:pt x="1848033" y="1889675"/>
                    <a:pt x="1757533" y="1915081"/>
                  </a:cubicBezTo>
                  <a:cubicBezTo>
                    <a:pt x="1742800" y="1919290"/>
                    <a:pt x="1727316" y="1921244"/>
                    <a:pt x="1712132" y="1924101"/>
                  </a:cubicBezTo>
                  <a:cubicBezTo>
                    <a:pt x="1211978" y="1924101"/>
                    <a:pt x="711973" y="1924101"/>
                    <a:pt x="211818" y="1924101"/>
                  </a:cubicBezTo>
                  <a:cubicBezTo>
                    <a:pt x="210465" y="1923650"/>
                    <a:pt x="208962" y="1923048"/>
                    <a:pt x="207609" y="1922898"/>
                  </a:cubicBezTo>
                  <a:cubicBezTo>
                    <a:pt x="112599" y="1913126"/>
                    <a:pt x="34576" y="1848033"/>
                    <a:pt x="8719" y="1756029"/>
                  </a:cubicBezTo>
                  <a:cubicBezTo>
                    <a:pt x="4660" y="1741748"/>
                    <a:pt x="2856" y="1726715"/>
                    <a:pt x="0" y="1711982"/>
                  </a:cubicBezTo>
                  <a:cubicBezTo>
                    <a:pt x="0" y="1211827"/>
                    <a:pt x="0" y="711823"/>
                    <a:pt x="0" y="211668"/>
                  </a:cubicBezTo>
                  <a:cubicBezTo>
                    <a:pt x="451" y="210014"/>
                    <a:pt x="1052" y="208360"/>
                    <a:pt x="1203" y="206707"/>
                  </a:cubicBezTo>
                  <a:cubicBezTo>
                    <a:pt x="10373" y="113350"/>
                    <a:pt x="76369" y="34276"/>
                    <a:pt x="167169" y="9020"/>
                  </a:cubicBezTo>
                  <a:cubicBezTo>
                    <a:pt x="181752" y="4961"/>
                    <a:pt x="196935" y="3007"/>
                    <a:pt x="211818" y="0"/>
                  </a:cubicBezTo>
                  <a:cubicBezTo>
                    <a:pt x="711973" y="0"/>
                    <a:pt x="1211978" y="0"/>
                    <a:pt x="1712132" y="0"/>
                  </a:cubicBezTo>
                  <a:cubicBezTo>
                    <a:pt x="1717995" y="902"/>
                    <a:pt x="1723858" y="1954"/>
                    <a:pt x="1729721" y="2856"/>
                  </a:cubicBezTo>
                  <a:cubicBezTo>
                    <a:pt x="1818718" y="15635"/>
                    <a:pt x="1894936" y="84637"/>
                    <a:pt x="1916584" y="172431"/>
                  </a:cubicBezTo>
                  <a:cubicBezTo>
                    <a:pt x="1919891" y="185360"/>
                    <a:pt x="1921695" y="198739"/>
                    <a:pt x="1924101" y="211968"/>
                  </a:cubicBezTo>
                  <a:close/>
                  <a:moveTo>
                    <a:pt x="1885165" y="962276"/>
                  </a:moveTo>
                  <a:cubicBezTo>
                    <a:pt x="1885165" y="719940"/>
                    <a:pt x="1885014" y="477755"/>
                    <a:pt x="1885315" y="235420"/>
                  </a:cubicBezTo>
                  <a:cubicBezTo>
                    <a:pt x="1885315" y="193928"/>
                    <a:pt x="1875393" y="155443"/>
                    <a:pt x="1851190" y="121619"/>
                  </a:cubicBezTo>
                  <a:cubicBezTo>
                    <a:pt x="1811803" y="66447"/>
                    <a:pt x="1757382" y="39086"/>
                    <a:pt x="1689583" y="39086"/>
                  </a:cubicBezTo>
                  <a:cubicBezTo>
                    <a:pt x="1234076" y="39086"/>
                    <a:pt x="778570" y="39086"/>
                    <a:pt x="323064" y="39086"/>
                  </a:cubicBezTo>
                  <a:cubicBezTo>
                    <a:pt x="291945" y="39086"/>
                    <a:pt x="260977" y="38786"/>
                    <a:pt x="229858" y="39237"/>
                  </a:cubicBezTo>
                  <a:cubicBezTo>
                    <a:pt x="174235" y="39988"/>
                    <a:pt x="127031" y="60434"/>
                    <a:pt x="89147" y="101324"/>
                  </a:cubicBezTo>
                  <a:cubicBezTo>
                    <a:pt x="54270" y="139208"/>
                    <a:pt x="38635" y="184307"/>
                    <a:pt x="38635" y="235570"/>
                  </a:cubicBezTo>
                  <a:cubicBezTo>
                    <a:pt x="38936" y="719940"/>
                    <a:pt x="38936" y="1204160"/>
                    <a:pt x="38936" y="1688530"/>
                  </a:cubicBezTo>
                  <a:cubicBezTo>
                    <a:pt x="38936" y="1692289"/>
                    <a:pt x="38936" y="1696047"/>
                    <a:pt x="39086" y="1699805"/>
                  </a:cubicBezTo>
                  <a:cubicBezTo>
                    <a:pt x="41191" y="1751971"/>
                    <a:pt x="60885" y="1796469"/>
                    <a:pt x="98618" y="1832548"/>
                  </a:cubicBezTo>
                  <a:cubicBezTo>
                    <a:pt x="136953" y="1868929"/>
                    <a:pt x="182954" y="1885315"/>
                    <a:pt x="235721" y="1885315"/>
                  </a:cubicBezTo>
                  <a:cubicBezTo>
                    <a:pt x="720091" y="1885165"/>
                    <a:pt x="1204311" y="1885165"/>
                    <a:pt x="1688681" y="1885165"/>
                  </a:cubicBezTo>
                  <a:cubicBezTo>
                    <a:pt x="1692138" y="1885165"/>
                    <a:pt x="1695746" y="1885315"/>
                    <a:pt x="1699204" y="1885165"/>
                  </a:cubicBezTo>
                  <a:cubicBezTo>
                    <a:pt x="1759788" y="1882459"/>
                    <a:pt x="1809097" y="1857504"/>
                    <a:pt x="1846229" y="1809548"/>
                  </a:cubicBezTo>
                  <a:cubicBezTo>
                    <a:pt x="1873739" y="1773919"/>
                    <a:pt x="1885465" y="1733329"/>
                    <a:pt x="1885315" y="1688380"/>
                  </a:cubicBezTo>
                  <a:cubicBezTo>
                    <a:pt x="1885014" y="1446345"/>
                    <a:pt x="1885165" y="1204311"/>
                    <a:pt x="1885165" y="9622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4"/>
            <p:cNvSpPr/>
            <p:nvPr/>
          </p:nvSpPr>
          <p:spPr>
            <a:xfrm>
              <a:off x="562512" y="514175"/>
              <a:ext cx="1166577" cy="1125987"/>
            </a:xfrm>
            <a:custGeom>
              <a:rect b="b" l="l" r="r" t="t"/>
              <a:pathLst>
                <a:path extrusionOk="0" h="1125987" w="116657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4"/>
            <p:cNvSpPr/>
            <p:nvPr/>
          </p:nvSpPr>
          <p:spPr>
            <a:xfrm>
              <a:off x="512901" y="1090098"/>
              <a:ext cx="437466" cy="644925"/>
            </a:xfrm>
            <a:custGeom>
              <a:rect b="b" l="l" r="r" t="t"/>
              <a:pathLst>
                <a:path extrusionOk="0" h="644924" w="437466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4"/>
            <p:cNvSpPr/>
            <p:nvPr/>
          </p:nvSpPr>
          <p:spPr>
            <a:xfrm>
              <a:off x="1092866" y="231999"/>
              <a:ext cx="257068" cy="257068"/>
            </a:xfrm>
            <a:custGeom>
              <a:rect b="b" l="l" r="r" t="t"/>
              <a:pathLst>
                <a:path extrusionOk="0" h="257067" w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4"/>
            <p:cNvSpPr/>
            <p:nvPr/>
          </p:nvSpPr>
          <p:spPr>
            <a:xfrm>
              <a:off x="726946" y="1676326"/>
              <a:ext cx="793754" cy="63139"/>
            </a:xfrm>
            <a:custGeom>
              <a:rect b="b" l="l" r="r" t="t"/>
              <a:pathLst>
                <a:path extrusionOk="0" h="63139" w="793753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4"/>
            <p:cNvSpPr/>
            <p:nvPr/>
          </p:nvSpPr>
          <p:spPr>
            <a:xfrm>
              <a:off x="1304232" y="1755618"/>
              <a:ext cx="96213" cy="96213"/>
            </a:xfrm>
            <a:custGeom>
              <a:rect b="b" l="l" r="r" t="t"/>
              <a:pathLst>
                <a:path extrusionOk="0" h="96212" w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4"/>
            <p:cNvSpPr/>
            <p:nvPr/>
          </p:nvSpPr>
          <p:spPr>
            <a:xfrm>
              <a:off x="849177" y="1757271"/>
              <a:ext cx="96213" cy="96213"/>
            </a:xfrm>
            <a:custGeom>
              <a:rect b="b" l="l" r="r" t="t"/>
              <a:pathLst>
                <a:path extrusionOk="0" h="96212" w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5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333" name="Google Shape;1333;p45"/>
          <p:cNvGrpSpPr/>
          <p:nvPr/>
        </p:nvGrpSpPr>
        <p:grpSpPr>
          <a:xfrm>
            <a:off x="701990" y="1664849"/>
            <a:ext cx="1213731" cy="4330242"/>
            <a:chOff x="3303186" y="2057490"/>
            <a:chExt cx="1009050" cy="3600000"/>
          </a:xfrm>
        </p:grpSpPr>
        <p:sp>
          <p:nvSpPr>
            <p:cNvPr id="1334" name="Google Shape;1334;p45"/>
            <p:cNvSpPr/>
            <p:nvPr/>
          </p:nvSpPr>
          <p:spPr>
            <a:xfrm>
              <a:off x="3636908" y="2057490"/>
              <a:ext cx="341606" cy="360000"/>
            </a:xfrm>
            <a:custGeom>
              <a:rect b="b" l="l" r="r" t="t"/>
              <a:pathLst>
                <a:path extrusionOk="0" h="360000" w="341606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3403185" y="2417490"/>
              <a:ext cx="809052" cy="360000"/>
            </a:xfrm>
            <a:custGeom>
              <a:rect b="b" l="l" r="r" t="t"/>
              <a:pathLst>
                <a:path extrusionOk="0" h="360000" w="809052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3372324" y="2777490"/>
              <a:ext cx="870775" cy="360000"/>
            </a:xfrm>
            <a:custGeom>
              <a:rect b="b" l="l" r="r" t="t"/>
              <a:pathLst>
                <a:path extrusionOk="0" h="360000" w="870775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3335656" y="3137490"/>
              <a:ext cx="944111" cy="360000"/>
            </a:xfrm>
            <a:custGeom>
              <a:rect b="b" l="l" r="r" t="t"/>
              <a:pathLst>
                <a:path extrusionOk="0" h="360000" w="944111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3307403" y="3497490"/>
              <a:ext cx="1000616" cy="360000"/>
            </a:xfrm>
            <a:custGeom>
              <a:rect b="b" l="l" r="r" t="t"/>
              <a:pathLst>
                <a:path extrusionOk="0" h="360000" w="1000616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3303186" y="3857490"/>
              <a:ext cx="1009050" cy="360000"/>
            </a:xfrm>
            <a:custGeom>
              <a:rect b="b" l="l" r="r" t="t"/>
              <a:pathLst>
                <a:path extrusionOk="0" h="360000" w="100905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3507962" y="4217490"/>
              <a:ext cx="599498" cy="360000"/>
            </a:xfrm>
            <a:custGeom>
              <a:rect b="b" l="l" r="r" t="t"/>
              <a:pathLst>
                <a:path extrusionOk="0" h="360000" w="599498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3505522" y="4577490"/>
              <a:ext cx="604379" cy="360000"/>
            </a:xfrm>
            <a:custGeom>
              <a:rect b="b" l="l" r="r" t="t"/>
              <a:pathLst>
                <a:path extrusionOk="0" h="360000" w="604379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3554497" y="4937490"/>
              <a:ext cx="506429" cy="360000"/>
            </a:xfrm>
            <a:custGeom>
              <a:rect b="b" l="l" r="r" t="t"/>
              <a:pathLst>
                <a:path extrusionOk="0" h="360000" w="506429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3556106" y="5297490"/>
              <a:ext cx="503211" cy="360000"/>
            </a:xfrm>
            <a:custGeom>
              <a:rect b="b" l="l" r="r" t="t"/>
              <a:pathLst>
                <a:path extrusionOk="0" h="360000" w="503211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4" name="Google Shape;1344;p45"/>
          <p:cNvGrpSpPr/>
          <p:nvPr/>
        </p:nvGrpSpPr>
        <p:grpSpPr>
          <a:xfrm>
            <a:off x="2647402" y="1675091"/>
            <a:ext cx="1242107" cy="4320000"/>
            <a:chOff x="1755471" y="2057490"/>
            <a:chExt cx="1035089" cy="3600000"/>
          </a:xfrm>
        </p:grpSpPr>
        <p:sp>
          <p:nvSpPr>
            <p:cNvPr id="1345" name="Google Shape;1345;p45"/>
            <p:cNvSpPr/>
            <p:nvPr/>
          </p:nvSpPr>
          <p:spPr>
            <a:xfrm>
              <a:off x="2099500" y="2057490"/>
              <a:ext cx="347031" cy="360000"/>
            </a:xfrm>
            <a:custGeom>
              <a:rect b="b" l="l" r="r" t="t"/>
              <a:pathLst>
                <a:path extrusionOk="0" h="360000" w="347031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1805171" y="2417490"/>
              <a:ext cx="935688" cy="360000"/>
            </a:xfrm>
            <a:custGeom>
              <a:rect b="b" l="l" r="r" t="t"/>
              <a:pathLst>
                <a:path extrusionOk="0" h="360000" w="935688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1765678" y="2777490"/>
              <a:ext cx="1014675" cy="360000"/>
            </a:xfrm>
            <a:custGeom>
              <a:rect b="b" l="l" r="r" t="t"/>
              <a:pathLst>
                <a:path extrusionOk="0" h="360000" w="1014675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1755471" y="3137490"/>
              <a:ext cx="1035089" cy="360000"/>
            </a:xfrm>
            <a:custGeom>
              <a:rect b="b" l="l" r="r" t="t"/>
              <a:pathLst>
                <a:path extrusionOk="0" h="360000" w="1035089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1763688" y="3497490"/>
              <a:ext cx="1018654" cy="360000"/>
            </a:xfrm>
            <a:custGeom>
              <a:rect b="b" l="l" r="r" t="t"/>
              <a:pathLst>
                <a:path extrusionOk="0" h="360000" w="1018654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1756672" y="3857490"/>
              <a:ext cx="1032687" cy="360000"/>
            </a:xfrm>
            <a:custGeom>
              <a:rect b="b" l="l" r="r" t="t"/>
              <a:pathLst>
                <a:path extrusionOk="0" h="360000" w="1032687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1941253" y="4217490"/>
              <a:ext cx="698451" cy="360000"/>
            </a:xfrm>
            <a:custGeom>
              <a:rect b="b" l="l" r="r" t="t"/>
              <a:pathLst>
                <a:path extrusionOk="0" h="360000" w="698451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1906903" y="4577490"/>
              <a:ext cx="748098" cy="360000"/>
            </a:xfrm>
            <a:custGeom>
              <a:rect b="b" l="l" r="r" t="t"/>
              <a:pathLst>
                <a:path extrusionOk="0" h="360000" w="748098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1937210" y="4937490"/>
              <a:ext cx="687484" cy="360000"/>
            </a:xfrm>
            <a:custGeom>
              <a:rect b="b" l="l" r="r" t="t"/>
              <a:pathLst>
                <a:path extrusionOk="0" h="360000" w="687484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1943060" y="5297490"/>
              <a:ext cx="691661" cy="360000"/>
            </a:xfrm>
            <a:custGeom>
              <a:rect b="b" l="l" r="r" t="t"/>
              <a:pathLst>
                <a:path extrusionOk="0" h="360000" w="691661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45"/>
          <p:cNvGrpSpPr/>
          <p:nvPr/>
        </p:nvGrpSpPr>
        <p:grpSpPr>
          <a:xfrm>
            <a:off x="6806513" y="4262994"/>
            <a:ext cx="3824111" cy="2101090"/>
            <a:chOff x="-548507" y="477868"/>
            <a:chExt cx="11570449" cy="6357177"/>
          </a:xfrm>
        </p:grpSpPr>
        <p:sp>
          <p:nvSpPr>
            <p:cNvPr id="1356" name="Google Shape;1356;p45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1" name="Google Shape;1361;p4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62" name="Google Shape;1362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4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4" name="Google Shape;1364;p4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65" name="Google Shape;1365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4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67" name="Google Shape;1367;p45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45"/>
          <p:cNvGrpSpPr/>
          <p:nvPr/>
        </p:nvGrpSpPr>
        <p:grpSpPr>
          <a:xfrm>
            <a:off x="7260188" y="1421188"/>
            <a:ext cx="2984850" cy="2347636"/>
            <a:chOff x="2444748" y="555045"/>
            <a:chExt cx="7282048" cy="5727454"/>
          </a:xfrm>
        </p:grpSpPr>
        <p:sp>
          <p:nvSpPr>
            <p:cNvPr id="1369" name="Google Shape;1369;p45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7" name="Google Shape;1377;p45"/>
          <p:cNvGrpSpPr/>
          <p:nvPr/>
        </p:nvGrpSpPr>
        <p:grpSpPr>
          <a:xfrm>
            <a:off x="4630662" y="2541736"/>
            <a:ext cx="1538008" cy="2870575"/>
            <a:chOff x="3501573" y="3178068"/>
            <a:chExt cx="1340594" cy="2737840"/>
          </a:xfrm>
        </p:grpSpPr>
        <p:sp>
          <p:nvSpPr>
            <p:cNvPr id="1378" name="Google Shape;1378;p45"/>
            <p:cNvSpPr/>
            <p:nvPr/>
          </p:nvSpPr>
          <p:spPr>
            <a:xfrm>
              <a:off x="3504728" y="3612346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3501573" y="3832632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4776089" y="3829487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3520451" y="3178068"/>
              <a:ext cx="1321716" cy="2737840"/>
            </a:xfrm>
            <a:custGeom>
              <a:rect b="b" l="l" r="r" t="t"/>
              <a:pathLst>
                <a:path extrusionOk="0" h="828675" w="40005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3529897" y="3190651"/>
              <a:ext cx="1290246" cy="2706371"/>
            </a:xfrm>
            <a:custGeom>
              <a:rect b="b" l="l" r="r" t="t"/>
              <a:pathLst>
                <a:path extrusionOk="0" h="819150" w="390525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3627447" y="3596610"/>
              <a:ext cx="1101430" cy="1951104"/>
            </a:xfrm>
            <a:custGeom>
              <a:rect b="b" l="l" r="r" t="t"/>
              <a:pathLst>
                <a:path extrusionOk="0" h="590550" w="333375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4" name="Google Shape;1384;p45"/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1385" name="Google Shape;1385;p45"/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45"/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7" name="Google Shape;1387;p45"/>
            <p:cNvSpPr/>
            <p:nvPr/>
          </p:nvSpPr>
          <p:spPr>
            <a:xfrm>
              <a:off x="3821102" y="3628406"/>
              <a:ext cx="906450" cy="1887518"/>
            </a:xfrm>
            <a:custGeom>
              <a:rect b="b" l="l" r="r" t="t"/>
              <a:pathLst>
                <a:path extrusionOk="0" h="2330356" w="111911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395" name="Google Shape;1395;p46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46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46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46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46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46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46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46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46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46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46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46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6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46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46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46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46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46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46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46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46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46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6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6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6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46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6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46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46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46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46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6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6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6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46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46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46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46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46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46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46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46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46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46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46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4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445" name="Google Shape;1445;p47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47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47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47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47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47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47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47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47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47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5" name="Google Shape;1455;p47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1456" name="Google Shape;1456;p47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0" name="Google Shape;1460;p47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47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47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3" name="Google Shape;1463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1464" name="Google Shape;1464;p4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6" name="Google Shape;1466;p47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47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47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47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47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47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47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47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47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47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47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47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47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47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47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47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47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47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47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47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47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47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47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47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47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47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47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47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47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47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8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501" name="Google Shape;1501;p48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48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8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8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48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48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48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48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48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48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8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48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48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48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8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8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48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48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48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48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48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48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8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8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8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8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8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8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8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8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8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8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8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48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48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48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8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48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48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48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48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48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48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48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Our Team Style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4915297" y="1791048"/>
            <a:ext cx="2663673" cy="3697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JONSSON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4915298" y="2223096"/>
            <a:ext cx="3261549" cy="369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CREATIVE DIRECTOR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4900442" y="2667801"/>
            <a:ext cx="6500983" cy="1368152"/>
          </a:xfrm>
          <a:custGeom>
            <a:rect b="b" l="l" r="r" t="t"/>
            <a:pathLst>
              <a:path extrusionOk="0" h="1368152" w="5400625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5093199" y="2844047"/>
            <a:ext cx="597785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4835860" y="4398909"/>
            <a:ext cx="252028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Work Experience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4835860" y="4805487"/>
            <a:ext cx="31832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2014 ~ 2016Text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4835860" y="5570364"/>
            <a:ext cx="31832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 ~ 2019 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8176847" y="4389036"/>
            <a:ext cx="31323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skills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0" name="Google Shape;160;p5"/>
          <p:cNvGraphicFramePr/>
          <p:nvPr/>
        </p:nvGraphicFramePr>
        <p:xfrm>
          <a:off x="8176849" y="4645032"/>
          <a:ext cx="4298826" cy="168663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61" name="Google Shape;161;p5"/>
          <p:cNvSpPr/>
          <p:nvPr>
            <p:ph idx="2" type="pic"/>
          </p:nvPr>
        </p:nvSpPr>
        <p:spPr>
          <a:xfrm>
            <a:off x="790575" y="1720158"/>
            <a:ext cx="3428340" cy="44180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 rot="-5400000">
            <a:off x="5126524" y="-207478"/>
            <a:ext cx="1938955" cy="12191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/>
          <p:nvPr/>
        </p:nvSpPr>
        <p:spPr>
          <a:xfrm rot="-5400000">
            <a:off x="5699962" y="-1548348"/>
            <a:ext cx="792088" cy="121920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4515991" y="1476073"/>
            <a:ext cx="72950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6"/>
          <p:cNvGrpSpPr/>
          <p:nvPr/>
        </p:nvGrpSpPr>
        <p:grpSpPr>
          <a:xfrm>
            <a:off x="4515989" y="2109896"/>
            <a:ext cx="7295013" cy="941219"/>
            <a:chOff x="4716017" y="2486040"/>
            <a:chExt cx="4176463" cy="941219"/>
          </a:xfrm>
        </p:grpSpPr>
        <p:sp>
          <p:nvSpPr>
            <p:cNvPr id="171" name="Google Shape;171;p6"/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6"/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174" name="Google Shape;174;p6"/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$62,000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6"/>
          <p:cNvSpPr txBox="1"/>
          <p:nvPr/>
        </p:nvSpPr>
        <p:spPr>
          <a:xfrm>
            <a:off x="4515990" y="3124862"/>
            <a:ext cx="7253592" cy="89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9" lvl="0" marL="17145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 hope and I believe that this Template will your Time.</a:t>
            </a:r>
            <a:endParaRPr/>
          </a:p>
          <a:p>
            <a:pPr indent="-171459" lvl="0" marL="17145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 hope and I believe that this Template will your Time.</a:t>
            </a:r>
            <a:endParaRPr/>
          </a:p>
          <a:p>
            <a:pPr indent="-171459" lvl="0" marL="17145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 hope and I believe that this Template will your Time.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7285001" y="5380762"/>
            <a:ext cx="530196" cy="530196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4293235" y="5380762"/>
            <a:ext cx="530196" cy="530196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10296526" y="5381516"/>
            <a:ext cx="532396" cy="532398"/>
          </a:xfrm>
          <a:custGeom>
            <a:rect b="b" l="l" r="r" t="t"/>
            <a:pathLst>
              <a:path extrusionOk="0" h="3960000" w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 rot="-2952653">
            <a:off x="-295258" y="31659"/>
            <a:ext cx="6046573" cy="5449730"/>
          </a:xfrm>
          <a:custGeom>
            <a:rect b="b" l="l" r="r" t="t"/>
            <a:pathLst>
              <a:path extrusionOk="0" h="5242653" w="5816818">
                <a:moveTo>
                  <a:pt x="146710" y="4269771"/>
                </a:moveTo>
                <a:cubicBezTo>
                  <a:pt x="146124" y="4269771"/>
                  <a:pt x="145538" y="4269185"/>
                  <a:pt x="144954" y="4269185"/>
                </a:cubicBezTo>
                <a:cubicBezTo>
                  <a:pt x="144954" y="4269185"/>
                  <a:pt x="144953" y="4269771"/>
                  <a:pt x="144953" y="4269771"/>
                </a:cubicBezTo>
                <a:cubicBezTo>
                  <a:pt x="145538" y="4269771"/>
                  <a:pt x="146124" y="4269771"/>
                  <a:pt x="146710" y="4269771"/>
                </a:cubicBezTo>
                <a:close/>
                <a:moveTo>
                  <a:pt x="541286" y="4599133"/>
                </a:moveTo>
                <a:cubicBezTo>
                  <a:pt x="533015" y="4586837"/>
                  <a:pt x="523207" y="4575712"/>
                  <a:pt x="510911" y="4566636"/>
                </a:cubicBezTo>
                <a:cubicBezTo>
                  <a:pt x="509154" y="4565465"/>
                  <a:pt x="507984" y="4564293"/>
                  <a:pt x="506227" y="4563122"/>
                </a:cubicBezTo>
                <a:cubicBezTo>
                  <a:pt x="503300" y="4561366"/>
                  <a:pt x="500957" y="4560195"/>
                  <a:pt x="498030" y="4558439"/>
                </a:cubicBezTo>
                <a:cubicBezTo>
                  <a:pt x="471681" y="4539116"/>
                  <a:pt x="469338" y="4537359"/>
                  <a:pt x="454700" y="4570149"/>
                </a:cubicBezTo>
                <a:cubicBezTo>
                  <a:pt x="454701" y="4574249"/>
                  <a:pt x="455285" y="4578347"/>
                  <a:pt x="450015" y="4580103"/>
                </a:cubicBezTo>
                <a:cubicBezTo>
                  <a:pt x="448845" y="4594742"/>
                  <a:pt x="447674" y="4609379"/>
                  <a:pt x="446502" y="4624604"/>
                </a:cubicBezTo>
                <a:cubicBezTo>
                  <a:pt x="447088" y="4625189"/>
                  <a:pt x="448259" y="4625189"/>
                  <a:pt x="449431" y="4625775"/>
                </a:cubicBezTo>
                <a:cubicBezTo>
                  <a:pt x="450602" y="4626945"/>
                  <a:pt x="451187" y="4627532"/>
                  <a:pt x="451772" y="4628702"/>
                </a:cubicBezTo>
                <a:cubicBezTo>
                  <a:pt x="474608" y="4609380"/>
                  <a:pt x="506813" y="4612308"/>
                  <a:pt x="521451" y="4631631"/>
                </a:cubicBezTo>
                <a:cubicBezTo>
                  <a:pt x="524964" y="4631631"/>
                  <a:pt x="527891" y="4631631"/>
                  <a:pt x="531405" y="4631631"/>
                </a:cubicBezTo>
                <a:cubicBezTo>
                  <a:pt x="539017" y="4633386"/>
                  <a:pt x="545458" y="4636901"/>
                  <a:pt x="551313" y="4642169"/>
                </a:cubicBezTo>
                <a:cubicBezTo>
                  <a:pt x="553656" y="4646854"/>
                  <a:pt x="556583" y="4651539"/>
                  <a:pt x="558926" y="4656222"/>
                </a:cubicBezTo>
                <a:cubicBezTo>
                  <a:pt x="565366" y="4656808"/>
                  <a:pt x="568294" y="4652124"/>
                  <a:pt x="562438" y="4638658"/>
                </a:cubicBezTo>
                <a:cubicBezTo>
                  <a:pt x="556290" y="4624897"/>
                  <a:pt x="549557" y="4611430"/>
                  <a:pt x="541286" y="4599133"/>
                </a:cubicBezTo>
                <a:close/>
                <a:moveTo>
                  <a:pt x="913759" y="4422595"/>
                </a:moveTo>
                <a:cubicBezTo>
                  <a:pt x="913173" y="4423181"/>
                  <a:pt x="913173" y="4423766"/>
                  <a:pt x="912587" y="4424351"/>
                </a:cubicBezTo>
                <a:cubicBezTo>
                  <a:pt x="913173" y="4424937"/>
                  <a:pt x="913759" y="4424937"/>
                  <a:pt x="914344" y="4425523"/>
                </a:cubicBezTo>
                <a:cubicBezTo>
                  <a:pt x="914344" y="4424937"/>
                  <a:pt x="914344" y="4423767"/>
                  <a:pt x="913759" y="4422595"/>
                </a:cubicBezTo>
                <a:close/>
                <a:moveTo>
                  <a:pt x="404929" y="2408360"/>
                </a:moveTo>
                <a:cubicBezTo>
                  <a:pt x="404345" y="2408944"/>
                  <a:pt x="404345" y="2409530"/>
                  <a:pt x="403759" y="2410116"/>
                </a:cubicBezTo>
                <a:cubicBezTo>
                  <a:pt x="404345" y="2410701"/>
                  <a:pt x="404345" y="2410701"/>
                  <a:pt x="404929" y="2410701"/>
                </a:cubicBezTo>
                <a:cubicBezTo>
                  <a:pt x="404929" y="2409530"/>
                  <a:pt x="404929" y="2408944"/>
                  <a:pt x="404929" y="2408360"/>
                </a:cubicBezTo>
                <a:close/>
                <a:moveTo>
                  <a:pt x="1792645" y="2171803"/>
                </a:moveTo>
                <a:cubicBezTo>
                  <a:pt x="1792058" y="2172389"/>
                  <a:pt x="1792059" y="2172975"/>
                  <a:pt x="1792058" y="2173560"/>
                </a:cubicBezTo>
                <a:cubicBezTo>
                  <a:pt x="1792644" y="2173560"/>
                  <a:pt x="1792644" y="2173560"/>
                  <a:pt x="1793230" y="2172975"/>
                </a:cubicBezTo>
                <a:cubicBezTo>
                  <a:pt x="1793230" y="2172390"/>
                  <a:pt x="1792644" y="2172389"/>
                  <a:pt x="1792645" y="2171803"/>
                </a:cubicBezTo>
                <a:close/>
                <a:moveTo>
                  <a:pt x="2477718" y="1045823"/>
                </a:moveTo>
                <a:cubicBezTo>
                  <a:pt x="2477133" y="1045823"/>
                  <a:pt x="2477134" y="1045237"/>
                  <a:pt x="2476547" y="1045237"/>
                </a:cubicBezTo>
                <a:cubicBezTo>
                  <a:pt x="2473620" y="1045823"/>
                  <a:pt x="2470107" y="1046408"/>
                  <a:pt x="2467179" y="1046994"/>
                </a:cubicBezTo>
                <a:cubicBezTo>
                  <a:pt x="2470692" y="1046408"/>
                  <a:pt x="2474205" y="1046408"/>
                  <a:pt x="2477718" y="1045823"/>
                </a:cubicBezTo>
                <a:close/>
                <a:moveTo>
                  <a:pt x="2719544" y="212609"/>
                </a:moveTo>
                <a:cubicBezTo>
                  <a:pt x="2719544" y="212023"/>
                  <a:pt x="2718959" y="212023"/>
                  <a:pt x="2718373" y="211438"/>
                </a:cubicBezTo>
                <a:cubicBezTo>
                  <a:pt x="2717788" y="212023"/>
                  <a:pt x="2717788" y="212023"/>
                  <a:pt x="2716616" y="212609"/>
                </a:cubicBezTo>
                <a:cubicBezTo>
                  <a:pt x="2717788" y="212609"/>
                  <a:pt x="2718372" y="212609"/>
                  <a:pt x="2719544" y="212609"/>
                </a:cubicBezTo>
                <a:close/>
                <a:moveTo>
                  <a:pt x="3334391" y="809588"/>
                </a:moveTo>
                <a:cubicBezTo>
                  <a:pt x="3332964" y="806193"/>
                  <a:pt x="3330109" y="803265"/>
                  <a:pt x="3324986" y="801070"/>
                </a:cubicBezTo>
                <a:cubicBezTo>
                  <a:pt x="3307419" y="794043"/>
                  <a:pt x="3264676" y="798727"/>
                  <a:pt x="3254722" y="816293"/>
                </a:cubicBezTo>
                <a:cubicBezTo>
                  <a:pt x="3245939" y="831517"/>
                  <a:pt x="3229543" y="839129"/>
                  <a:pt x="3215491" y="832689"/>
                </a:cubicBezTo>
                <a:cubicBezTo>
                  <a:pt x="3172161" y="813366"/>
                  <a:pt x="3092528" y="823320"/>
                  <a:pt x="3044515" y="825076"/>
                </a:cubicBezTo>
                <a:cubicBezTo>
                  <a:pt x="2999429" y="826833"/>
                  <a:pt x="2935020" y="833273"/>
                  <a:pt x="2920967" y="885972"/>
                </a:cubicBezTo>
                <a:cubicBezTo>
                  <a:pt x="2911013" y="924032"/>
                  <a:pt x="2877053" y="949209"/>
                  <a:pt x="2836651" y="950381"/>
                </a:cubicBezTo>
                <a:cubicBezTo>
                  <a:pt x="2836065" y="951552"/>
                  <a:pt x="2836065" y="952722"/>
                  <a:pt x="2835480" y="953894"/>
                </a:cubicBezTo>
                <a:cubicBezTo>
                  <a:pt x="2810887" y="973802"/>
                  <a:pt x="2783367" y="967361"/>
                  <a:pt x="2758189" y="959164"/>
                </a:cubicBezTo>
                <a:cubicBezTo>
                  <a:pt x="2703149" y="941012"/>
                  <a:pt x="2646939" y="957408"/>
                  <a:pt x="2605950" y="996052"/>
                </a:cubicBezTo>
                <a:cubicBezTo>
                  <a:pt x="2569647" y="1030014"/>
                  <a:pt x="2539200" y="1067487"/>
                  <a:pt x="2483574" y="1048751"/>
                </a:cubicBezTo>
                <a:cubicBezTo>
                  <a:pt x="2482403" y="1048164"/>
                  <a:pt x="2481231" y="1048164"/>
                  <a:pt x="2480061" y="1047580"/>
                </a:cubicBezTo>
                <a:cubicBezTo>
                  <a:pt x="2425021" y="1058119"/>
                  <a:pt x="2377592" y="1088567"/>
                  <a:pt x="2326650" y="1110817"/>
                </a:cubicBezTo>
                <a:cubicBezTo>
                  <a:pt x="2274539" y="1134239"/>
                  <a:pt x="2219498" y="1150633"/>
                  <a:pt x="2166801" y="1174055"/>
                </a:cubicBezTo>
                <a:cubicBezTo>
                  <a:pt x="2059062" y="1222068"/>
                  <a:pt x="1954837" y="1277108"/>
                  <a:pt x="1854711" y="1339761"/>
                </a:cubicBezTo>
                <a:cubicBezTo>
                  <a:pt x="1731749" y="1416466"/>
                  <a:pt x="1584194" y="1506052"/>
                  <a:pt x="1526812" y="1647165"/>
                </a:cubicBezTo>
                <a:cubicBezTo>
                  <a:pt x="1513930" y="1669415"/>
                  <a:pt x="1517444" y="1694594"/>
                  <a:pt x="1510417" y="1718015"/>
                </a:cubicBezTo>
                <a:cubicBezTo>
                  <a:pt x="1495194" y="1778326"/>
                  <a:pt x="1482311" y="1838635"/>
                  <a:pt x="1478798" y="1901288"/>
                </a:cubicBezTo>
                <a:cubicBezTo>
                  <a:pt x="1477627" y="1925295"/>
                  <a:pt x="1459475" y="1942861"/>
                  <a:pt x="1443081" y="1959841"/>
                </a:cubicBezTo>
                <a:cubicBezTo>
                  <a:pt x="1412048" y="1993217"/>
                  <a:pt x="1376916" y="2023664"/>
                  <a:pt x="1351152" y="2061723"/>
                </a:cubicBezTo>
                <a:cubicBezTo>
                  <a:pt x="1338856" y="2081046"/>
                  <a:pt x="1330073" y="2101540"/>
                  <a:pt x="1328902" y="2124376"/>
                </a:cubicBezTo>
                <a:cubicBezTo>
                  <a:pt x="1323632" y="2214548"/>
                  <a:pt x="1302553" y="2301208"/>
                  <a:pt x="1276789" y="2386694"/>
                </a:cubicBezTo>
                <a:cubicBezTo>
                  <a:pt x="1270349" y="2421241"/>
                  <a:pt x="1229947" y="2524295"/>
                  <a:pt x="1219993" y="2541861"/>
                </a:cubicBezTo>
                <a:cubicBezTo>
                  <a:pt x="1219407" y="2543032"/>
                  <a:pt x="1218821" y="2543618"/>
                  <a:pt x="1218236" y="2544789"/>
                </a:cubicBezTo>
                <a:cubicBezTo>
                  <a:pt x="1207697" y="2579335"/>
                  <a:pt x="1184275" y="2608026"/>
                  <a:pt x="1176077" y="2643158"/>
                </a:cubicBezTo>
                <a:cubicBezTo>
                  <a:pt x="1167294" y="2684731"/>
                  <a:pt x="1146215" y="2721620"/>
                  <a:pt x="1129235" y="2760266"/>
                </a:cubicBezTo>
                <a:cubicBezTo>
                  <a:pt x="1106399" y="2827016"/>
                  <a:pt x="1091761" y="2895523"/>
                  <a:pt x="1093517" y="2966374"/>
                </a:cubicBezTo>
                <a:cubicBezTo>
                  <a:pt x="1095859" y="3065914"/>
                  <a:pt x="1085319" y="3164869"/>
                  <a:pt x="1078294" y="3263825"/>
                </a:cubicBezTo>
                <a:cubicBezTo>
                  <a:pt x="1074195" y="3328818"/>
                  <a:pt x="1066583" y="3394984"/>
                  <a:pt x="1045504" y="3458806"/>
                </a:cubicBezTo>
                <a:cubicBezTo>
                  <a:pt x="1037306" y="3483984"/>
                  <a:pt x="1039063" y="3512090"/>
                  <a:pt x="1036135" y="3539026"/>
                </a:cubicBezTo>
                <a:cubicBezTo>
                  <a:pt x="1035549" y="3541953"/>
                  <a:pt x="1039063" y="3586452"/>
                  <a:pt x="1030865" y="3609875"/>
                </a:cubicBezTo>
                <a:cubicBezTo>
                  <a:pt x="1029109" y="3626855"/>
                  <a:pt x="1034378" y="3634467"/>
                  <a:pt x="1047845" y="3632125"/>
                </a:cubicBezTo>
                <a:cubicBezTo>
                  <a:pt x="1060142" y="3629198"/>
                  <a:pt x="1071268" y="3623341"/>
                  <a:pt x="1078878" y="3609289"/>
                </a:cubicBezTo>
                <a:cubicBezTo>
                  <a:pt x="1087076" y="3602262"/>
                  <a:pt x="1098202" y="3602848"/>
                  <a:pt x="1108155" y="3601092"/>
                </a:cubicBezTo>
                <a:cubicBezTo>
                  <a:pt x="1125135" y="3601092"/>
                  <a:pt x="1141531" y="3599335"/>
                  <a:pt x="1157927" y="3595822"/>
                </a:cubicBezTo>
                <a:cubicBezTo>
                  <a:pt x="1225263" y="3568886"/>
                  <a:pt x="1293770" y="3544880"/>
                  <a:pt x="1358765" y="3512676"/>
                </a:cubicBezTo>
                <a:cubicBezTo>
                  <a:pt x="1363448" y="3507992"/>
                  <a:pt x="1366376" y="3501550"/>
                  <a:pt x="1368718" y="3494524"/>
                </a:cubicBezTo>
                <a:cubicBezTo>
                  <a:pt x="1389212" y="3477543"/>
                  <a:pt x="1470601" y="3456464"/>
                  <a:pt x="1485238" y="3451780"/>
                </a:cubicBezTo>
                <a:cubicBezTo>
                  <a:pt x="1524470" y="3430701"/>
                  <a:pt x="1604103" y="3392055"/>
                  <a:pt x="1604103" y="3390885"/>
                </a:cubicBezTo>
                <a:cubicBezTo>
                  <a:pt x="1602346" y="3380931"/>
                  <a:pt x="1606444" y="3372734"/>
                  <a:pt x="1614643" y="3368634"/>
                </a:cubicBezTo>
                <a:cubicBezTo>
                  <a:pt x="1660313" y="3346384"/>
                  <a:pt x="1912679" y="3206442"/>
                  <a:pt x="1938443" y="3199416"/>
                </a:cubicBezTo>
                <a:cubicBezTo>
                  <a:pt x="1973574" y="3173652"/>
                  <a:pt x="2114102" y="3092848"/>
                  <a:pt x="2151577" y="3092263"/>
                </a:cubicBezTo>
                <a:cubicBezTo>
                  <a:pt x="2185537" y="3091677"/>
                  <a:pt x="2195491" y="3056545"/>
                  <a:pt x="2225940" y="3051276"/>
                </a:cubicBezTo>
                <a:cubicBezTo>
                  <a:pt x="2247604" y="3047762"/>
                  <a:pt x="2271026" y="3050690"/>
                  <a:pt x="2291519" y="3040735"/>
                </a:cubicBezTo>
                <a:cubicBezTo>
                  <a:pt x="2293860" y="3039564"/>
                  <a:pt x="2337776" y="3034295"/>
                  <a:pt x="2340703" y="3036637"/>
                </a:cubicBezTo>
                <a:cubicBezTo>
                  <a:pt x="2343632" y="3037223"/>
                  <a:pt x="2351243" y="3038394"/>
                  <a:pt x="2352415" y="3037223"/>
                </a:cubicBezTo>
                <a:cubicBezTo>
                  <a:pt x="2360026" y="3011458"/>
                  <a:pt x="2381106" y="2996821"/>
                  <a:pt x="2404527" y="2990965"/>
                </a:cubicBezTo>
                <a:cubicBezTo>
                  <a:pt x="2439074" y="2982182"/>
                  <a:pt x="2603609" y="2937682"/>
                  <a:pt x="2615904" y="2930069"/>
                </a:cubicBezTo>
                <a:cubicBezTo>
                  <a:pt x="2628200" y="2922458"/>
                  <a:pt x="2679728" y="2863319"/>
                  <a:pt x="2704320" y="2863905"/>
                </a:cubicBezTo>
                <a:cubicBezTo>
                  <a:pt x="2730083" y="2864490"/>
                  <a:pt x="2747065" y="2855122"/>
                  <a:pt x="2764044" y="2836970"/>
                </a:cubicBezTo>
                <a:cubicBezTo>
                  <a:pt x="2788051" y="2810621"/>
                  <a:pt x="2866513" y="2623835"/>
                  <a:pt x="2862414" y="2561769"/>
                </a:cubicBezTo>
                <a:cubicBezTo>
                  <a:pt x="2860072" y="2524295"/>
                  <a:pt x="2876467" y="2487406"/>
                  <a:pt x="2887593" y="2451103"/>
                </a:cubicBezTo>
                <a:cubicBezTo>
                  <a:pt x="2913941" y="2414800"/>
                  <a:pt x="2918040" y="2369714"/>
                  <a:pt x="2933264" y="2329312"/>
                </a:cubicBezTo>
                <a:cubicBezTo>
                  <a:pt x="2940876" y="2308234"/>
                  <a:pt x="2992988" y="2229186"/>
                  <a:pt x="3018166" y="2216305"/>
                </a:cubicBezTo>
                <a:cubicBezTo>
                  <a:pt x="3023436" y="2212206"/>
                  <a:pt x="3144641" y="2079875"/>
                  <a:pt x="3200853" y="2023664"/>
                </a:cubicBezTo>
                <a:cubicBezTo>
                  <a:pt x="3204951" y="1987946"/>
                  <a:pt x="3275216" y="1932906"/>
                  <a:pt x="3285169" y="1924708"/>
                </a:cubicBezTo>
                <a:cubicBezTo>
                  <a:pt x="3292196" y="1918853"/>
                  <a:pt x="3298050" y="1912412"/>
                  <a:pt x="3293366" y="1902459"/>
                </a:cubicBezTo>
                <a:cubicBezTo>
                  <a:pt x="3288683" y="1892505"/>
                  <a:pt x="3258820" y="1892505"/>
                  <a:pt x="3255307" y="1894846"/>
                </a:cubicBezTo>
                <a:cubicBezTo>
                  <a:pt x="3224274" y="1915926"/>
                  <a:pt x="3009383" y="1959255"/>
                  <a:pt x="2943217" y="1976821"/>
                </a:cubicBezTo>
                <a:cubicBezTo>
                  <a:pt x="2898717" y="1997900"/>
                  <a:pt x="2849533" y="2000828"/>
                  <a:pt x="2802104" y="2010197"/>
                </a:cubicBezTo>
                <a:cubicBezTo>
                  <a:pt x="2786295" y="2012538"/>
                  <a:pt x="2755848" y="2026591"/>
                  <a:pt x="2755261" y="2028348"/>
                </a:cubicBezTo>
                <a:cubicBezTo>
                  <a:pt x="2725399" y="2050013"/>
                  <a:pt x="2689682" y="2046500"/>
                  <a:pt x="2655720" y="2051770"/>
                </a:cubicBezTo>
                <a:cubicBezTo>
                  <a:pt x="2642253" y="2061724"/>
                  <a:pt x="2605950" y="2069336"/>
                  <a:pt x="2603609" y="2069921"/>
                </a:cubicBezTo>
                <a:cubicBezTo>
                  <a:pt x="2549154" y="2081046"/>
                  <a:pt x="2501140" y="2108566"/>
                  <a:pt x="2447857" y="2122033"/>
                </a:cubicBezTo>
                <a:cubicBezTo>
                  <a:pt x="2443172" y="2123204"/>
                  <a:pt x="2437902" y="2122033"/>
                  <a:pt x="2433218" y="2122033"/>
                </a:cubicBezTo>
                <a:cubicBezTo>
                  <a:pt x="2361782" y="2146626"/>
                  <a:pt x="2293276" y="2175903"/>
                  <a:pt x="2234137" y="2223331"/>
                </a:cubicBezTo>
                <a:cubicBezTo>
                  <a:pt x="2223597" y="2231529"/>
                  <a:pt x="2212471" y="2239140"/>
                  <a:pt x="2200175" y="2245581"/>
                </a:cubicBezTo>
                <a:cubicBezTo>
                  <a:pt x="2160945" y="2266075"/>
                  <a:pt x="2138695" y="2295351"/>
                  <a:pt x="2146307" y="2342194"/>
                </a:cubicBezTo>
                <a:cubicBezTo>
                  <a:pt x="2148064" y="2352734"/>
                  <a:pt x="2151577" y="2435880"/>
                  <a:pt x="2132254" y="2463400"/>
                </a:cubicBezTo>
                <a:cubicBezTo>
                  <a:pt x="2122885" y="2476866"/>
                  <a:pt x="2112345" y="2486820"/>
                  <a:pt x="2094779" y="2485650"/>
                </a:cubicBezTo>
                <a:cubicBezTo>
                  <a:pt x="2083069" y="2486820"/>
                  <a:pt x="2042667" y="2448761"/>
                  <a:pt x="2040911" y="2433537"/>
                </a:cubicBezTo>
                <a:cubicBezTo>
                  <a:pt x="2004607" y="2454031"/>
                  <a:pt x="1975330" y="2483893"/>
                  <a:pt x="1941956" y="2508486"/>
                </a:cubicBezTo>
                <a:cubicBezTo>
                  <a:pt x="1940784" y="2509070"/>
                  <a:pt x="1940199" y="2510242"/>
                  <a:pt x="1940199" y="2511413"/>
                </a:cubicBezTo>
                <a:cubicBezTo>
                  <a:pt x="1939613" y="2524295"/>
                  <a:pt x="1884573" y="2585191"/>
                  <a:pt x="1867007" y="2608612"/>
                </a:cubicBezTo>
                <a:cubicBezTo>
                  <a:pt x="1854125" y="2640816"/>
                  <a:pt x="1865250" y="2678291"/>
                  <a:pt x="1844171" y="2708738"/>
                </a:cubicBezTo>
                <a:cubicBezTo>
                  <a:pt x="1833631" y="2727474"/>
                  <a:pt x="1829533" y="2752067"/>
                  <a:pt x="1801427" y="2753824"/>
                </a:cubicBezTo>
                <a:cubicBezTo>
                  <a:pt x="1795572" y="2757923"/>
                  <a:pt x="1780348" y="2777246"/>
                  <a:pt x="1774492" y="2780173"/>
                </a:cubicBezTo>
                <a:cubicBezTo>
                  <a:pt x="1749901" y="2793056"/>
                  <a:pt x="1676709" y="2782516"/>
                  <a:pt x="1655044" y="2763193"/>
                </a:cubicBezTo>
                <a:cubicBezTo>
                  <a:pt x="1618156" y="2730403"/>
                  <a:pt x="1591806" y="2689415"/>
                  <a:pt x="1566043" y="2648428"/>
                </a:cubicBezTo>
                <a:cubicBezTo>
                  <a:pt x="1522128" y="2578749"/>
                  <a:pt x="1475871" y="2510242"/>
                  <a:pt x="1437811" y="2437050"/>
                </a:cubicBezTo>
                <a:cubicBezTo>
                  <a:pt x="1417903" y="2398991"/>
                  <a:pt x="1399165" y="2360931"/>
                  <a:pt x="1379843" y="2322871"/>
                </a:cubicBezTo>
                <a:cubicBezTo>
                  <a:pt x="1378086" y="2321115"/>
                  <a:pt x="1375745" y="2318772"/>
                  <a:pt x="1373988" y="2316431"/>
                </a:cubicBezTo>
                <a:cubicBezTo>
                  <a:pt x="1365205" y="2260805"/>
                  <a:pt x="1366962" y="2208692"/>
                  <a:pt x="1416732" y="2170047"/>
                </a:cubicBezTo>
                <a:cubicBezTo>
                  <a:pt x="1427857" y="2161263"/>
                  <a:pt x="1436640" y="2149553"/>
                  <a:pt x="1447179" y="2139600"/>
                </a:cubicBezTo>
                <a:cubicBezTo>
                  <a:pt x="1461232" y="2126717"/>
                  <a:pt x="1525056" y="2114421"/>
                  <a:pt x="1533253" y="2112079"/>
                </a:cubicBezTo>
                <a:cubicBezTo>
                  <a:pt x="1573654" y="2100369"/>
                  <a:pt x="1605860" y="2076947"/>
                  <a:pt x="1631623" y="2044743"/>
                </a:cubicBezTo>
                <a:cubicBezTo>
                  <a:pt x="1638649" y="2036545"/>
                  <a:pt x="1649189" y="2030690"/>
                  <a:pt x="1659729" y="2030104"/>
                </a:cubicBezTo>
                <a:cubicBezTo>
                  <a:pt x="1703058" y="2026591"/>
                  <a:pt x="1746973" y="2026591"/>
                  <a:pt x="1790302" y="2030104"/>
                </a:cubicBezTo>
                <a:cubicBezTo>
                  <a:pt x="1796744" y="2030104"/>
                  <a:pt x="1809625" y="2008440"/>
                  <a:pt x="1818994" y="1998485"/>
                </a:cubicBezTo>
                <a:cubicBezTo>
                  <a:pt x="1861737" y="1952229"/>
                  <a:pt x="1906823" y="1910069"/>
                  <a:pt x="1974746" y="1904801"/>
                </a:cubicBezTo>
                <a:cubicBezTo>
                  <a:pt x="1997582" y="1903044"/>
                  <a:pt x="2019832" y="1894261"/>
                  <a:pt x="2042082" y="1888405"/>
                </a:cubicBezTo>
                <a:cubicBezTo>
                  <a:pt x="2047936" y="1886063"/>
                  <a:pt x="2053792" y="1884306"/>
                  <a:pt x="2059648" y="1882550"/>
                </a:cubicBezTo>
                <a:cubicBezTo>
                  <a:pt x="2085411" y="1856202"/>
                  <a:pt x="2121714" y="1849175"/>
                  <a:pt x="2150991" y="1828096"/>
                </a:cubicBezTo>
                <a:cubicBezTo>
                  <a:pt x="2186708" y="1801747"/>
                  <a:pt x="2227110" y="1781839"/>
                  <a:pt x="2265170" y="1759588"/>
                </a:cubicBezTo>
                <a:cubicBezTo>
                  <a:pt x="2422092" y="1666488"/>
                  <a:pt x="2587799" y="1584514"/>
                  <a:pt x="2748821" y="1497269"/>
                </a:cubicBezTo>
                <a:cubicBezTo>
                  <a:pt x="2877637" y="1427590"/>
                  <a:pt x="3007040" y="1342103"/>
                  <a:pt x="3146398" y="1295261"/>
                </a:cubicBezTo>
                <a:cubicBezTo>
                  <a:pt x="3159279" y="1290575"/>
                  <a:pt x="3166891" y="1281208"/>
                  <a:pt x="3176260" y="1272425"/>
                </a:cubicBezTo>
                <a:cubicBezTo>
                  <a:pt x="3176260" y="1243148"/>
                  <a:pt x="3275800" y="1193963"/>
                  <a:pt x="3296880" y="1180496"/>
                </a:cubicBezTo>
                <a:cubicBezTo>
                  <a:pt x="3260577" y="1128969"/>
                  <a:pt x="3265261" y="1059876"/>
                  <a:pt x="3282241" y="1001322"/>
                </a:cubicBezTo>
                <a:cubicBezTo>
                  <a:pt x="3296294" y="952723"/>
                  <a:pt x="3306249" y="889485"/>
                  <a:pt x="3331426" y="845570"/>
                </a:cubicBezTo>
                <a:cubicBezTo>
                  <a:pt x="3330109" y="834152"/>
                  <a:pt x="3338672" y="819770"/>
                  <a:pt x="3334391" y="809588"/>
                </a:cubicBezTo>
                <a:close/>
                <a:moveTo>
                  <a:pt x="4159063" y="0"/>
                </a:moveTo>
                <a:lnTo>
                  <a:pt x="5816818" y="1921264"/>
                </a:lnTo>
                <a:lnTo>
                  <a:pt x="5792424" y="1922952"/>
                </a:lnTo>
                <a:cubicBezTo>
                  <a:pt x="5767831" y="1921195"/>
                  <a:pt x="5737385" y="1937005"/>
                  <a:pt x="5712206" y="1940518"/>
                </a:cubicBezTo>
                <a:cubicBezTo>
                  <a:pt x="5686442" y="1944031"/>
                  <a:pt x="5660093" y="1945202"/>
                  <a:pt x="5634330" y="1948131"/>
                </a:cubicBezTo>
                <a:cubicBezTo>
                  <a:pt x="5568164" y="1956328"/>
                  <a:pt x="5526005" y="1982091"/>
                  <a:pt x="5468624" y="2008440"/>
                </a:cubicBezTo>
                <a:cubicBezTo>
                  <a:pt x="5410069" y="2035374"/>
                  <a:pt x="5360885" y="2072263"/>
                  <a:pt x="5317556" y="2118520"/>
                </a:cubicBezTo>
                <a:cubicBezTo>
                  <a:pt x="5271884" y="2167120"/>
                  <a:pt x="5226213" y="2229186"/>
                  <a:pt x="5226213" y="2298279"/>
                </a:cubicBezTo>
                <a:cubicBezTo>
                  <a:pt x="5226213" y="2326384"/>
                  <a:pt x="5208647" y="2349807"/>
                  <a:pt x="5182884" y="2366787"/>
                </a:cubicBezTo>
                <a:cubicBezTo>
                  <a:pt x="5094468" y="2426511"/>
                  <a:pt x="4992585" y="2469256"/>
                  <a:pt x="4924077" y="2555913"/>
                </a:cubicBezTo>
                <a:cubicBezTo>
                  <a:pt x="4922320" y="2558256"/>
                  <a:pt x="4917636" y="2559426"/>
                  <a:pt x="4914124" y="2561183"/>
                </a:cubicBezTo>
                <a:cubicBezTo>
                  <a:pt x="4857911" y="2560598"/>
                  <a:pt x="4832734" y="2606855"/>
                  <a:pt x="4797602" y="2637888"/>
                </a:cubicBezTo>
                <a:cubicBezTo>
                  <a:pt x="4785305" y="2649014"/>
                  <a:pt x="4773595" y="2660724"/>
                  <a:pt x="4761299" y="2671850"/>
                </a:cubicBezTo>
                <a:cubicBezTo>
                  <a:pt x="4732022" y="2712251"/>
                  <a:pt x="4692792" y="2743870"/>
                  <a:pt x="4654733" y="2774903"/>
                </a:cubicBezTo>
                <a:cubicBezTo>
                  <a:pt x="4573929" y="2841653"/>
                  <a:pt x="4502494" y="2918359"/>
                  <a:pt x="4431644" y="2995650"/>
                </a:cubicBezTo>
                <a:cubicBezTo>
                  <a:pt x="4388899" y="3041907"/>
                  <a:pt x="4353769" y="3093434"/>
                  <a:pt x="4307510" y="3137349"/>
                </a:cubicBezTo>
                <a:cubicBezTo>
                  <a:pt x="4178108" y="3259725"/>
                  <a:pt x="4174010" y="3428359"/>
                  <a:pt x="4175180" y="3595236"/>
                </a:cubicBezTo>
                <a:cubicBezTo>
                  <a:pt x="4175767" y="3683065"/>
                  <a:pt x="4119555" y="3750403"/>
                  <a:pt x="4068613" y="3816567"/>
                </a:cubicBezTo>
                <a:cubicBezTo>
                  <a:pt x="4051632" y="3838233"/>
                  <a:pt x="4034652" y="3863996"/>
                  <a:pt x="4014159" y="3881562"/>
                </a:cubicBezTo>
                <a:cubicBezTo>
                  <a:pt x="4010059" y="3885075"/>
                  <a:pt x="3967316" y="3910253"/>
                  <a:pt x="3966145" y="3903812"/>
                </a:cubicBezTo>
                <a:cubicBezTo>
                  <a:pt x="3966730" y="3904983"/>
                  <a:pt x="3966145" y="3906155"/>
                  <a:pt x="3965559" y="3907326"/>
                </a:cubicBezTo>
                <a:cubicBezTo>
                  <a:pt x="3942137" y="3945385"/>
                  <a:pt x="3833228" y="3926062"/>
                  <a:pt x="3801611" y="3916109"/>
                </a:cubicBezTo>
                <a:cubicBezTo>
                  <a:pt x="3777602" y="3908496"/>
                  <a:pt x="3741299" y="3874535"/>
                  <a:pt x="3784629" y="3859312"/>
                </a:cubicBezTo>
                <a:cubicBezTo>
                  <a:pt x="3793998" y="3855799"/>
                  <a:pt x="3803952" y="3855799"/>
                  <a:pt x="3813907" y="3855213"/>
                </a:cubicBezTo>
                <a:cubicBezTo>
                  <a:pt x="3870703" y="3852286"/>
                  <a:pt x="3962046" y="3824179"/>
                  <a:pt x="3977270" y="3759185"/>
                </a:cubicBezTo>
                <a:cubicBezTo>
                  <a:pt x="3988396" y="3710001"/>
                  <a:pt x="3904664" y="3738691"/>
                  <a:pt x="3879485" y="3753330"/>
                </a:cubicBezTo>
                <a:cubicBezTo>
                  <a:pt x="3857235" y="3766797"/>
                  <a:pt x="3836741" y="3794903"/>
                  <a:pt x="3808051" y="3779094"/>
                </a:cubicBezTo>
                <a:cubicBezTo>
                  <a:pt x="3763551" y="3754501"/>
                  <a:pt x="3826202" y="3693605"/>
                  <a:pt x="3786972" y="3664328"/>
                </a:cubicBezTo>
                <a:cubicBezTo>
                  <a:pt x="3733688" y="3624512"/>
                  <a:pt x="3685675" y="3551322"/>
                  <a:pt x="3669279" y="3486913"/>
                </a:cubicBezTo>
                <a:cubicBezTo>
                  <a:pt x="3661082" y="3454707"/>
                  <a:pt x="3687430" y="3453537"/>
                  <a:pt x="3718464" y="3467004"/>
                </a:cubicBezTo>
                <a:cubicBezTo>
                  <a:pt x="3744228" y="3478715"/>
                  <a:pt x="3756524" y="3489254"/>
                  <a:pt x="3781116" y="3464077"/>
                </a:cubicBezTo>
                <a:cubicBezTo>
                  <a:pt x="3809807" y="3434214"/>
                  <a:pt x="3821518" y="3389128"/>
                  <a:pt x="3852551" y="3361608"/>
                </a:cubicBezTo>
                <a:cubicBezTo>
                  <a:pt x="3878900" y="3338772"/>
                  <a:pt x="3884170" y="3315936"/>
                  <a:pt x="3895880" y="3283146"/>
                </a:cubicBezTo>
                <a:cubicBezTo>
                  <a:pt x="3910519" y="3242159"/>
                  <a:pt x="3928670" y="3202929"/>
                  <a:pt x="3950920" y="3165455"/>
                </a:cubicBezTo>
                <a:cubicBezTo>
                  <a:pt x="3980197" y="3116270"/>
                  <a:pt x="4031139" y="3076453"/>
                  <a:pt x="4070955" y="3035466"/>
                </a:cubicBezTo>
                <a:cubicBezTo>
                  <a:pt x="4110771" y="2994478"/>
                  <a:pt x="4140048" y="2931826"/>
                  <a:pt x="4172838" y="2884983"/>
                </a:cubicBezTo>
                <a:cubicBezTo>
                  <a:pt x="4205627" y="2839312"/>
                  <a:pt x="4240174" y="2794811"/>
                  <a:pt x="4270622" y="2747970"/>
                </a:cubicBezTo>
                <a:cubicBezTo>
                  <a:pt x="4318636" y="2674191"/>
                  <a:pt x="4363722" y="2599243"/>
                  <a:pt x="4411736" y="2525466"/>
                </a:cubicBezTo>
                <a:cubicBezTo>
                  <a:pt x="4443354" y="2476866"/>
                  <a:pt x="4511277" y="2419484"/>
                  <a:pt x="4522987" y="2362102"/>
                </a:cubicBezTo>
                <a:cubicBezTo>
                  <a:pt x="4527671" y="2339267"/>
                  <a:pt x="4497224" y="2322871"/>
                  <a:pt x="4510691" y="2300621"/>
                </a:cubicBezTo>
                <a:cubicBezTo>
                  <a:pt x="4544652" y="2243825"/>
                  <a:pt x="4574514" y="2184686"/>
                  <a:pt x="4605547" y="2126133"/>
                </a:cubicBezTo>
                <a:cubicBezTo>
                  <a:pt x="4626041" y="2087487"/>
                  <a:pt x="4571586" y="2117934"/>
                  <a:pt x="4559876" y="2120277"/>
                </a:cubicBezTo>
                <a:cubicBezTo>
                  <a:pt x="4551093" y="2122033"/>
                  <a:pt x="4469704" y="2117350"/>
                  <a:pt x="4469118" y="2121447"/>
                </a:cubicBezTo>
                <a:cubicBezTo>
                  <a:pt x="4462091" y="2168290"/>
                  <a:pt x="4448038" y="2212205"/>
                  <a:pt x="4456822" y="2260219"/>
                </a:cubicBezTo>
                <a:cubicBezTo>
                  <a:pt x="4461505" y="2283641"/>
                  <a:pt x="4486098" y="2310575"/>
                  <a:pt x="4456821" y="2323457"/>
                </a:cubicBezTo>
                <a:cubicBezTo>
                  <a:pt x="4417005" y="2341024"/>
                  <a:pt x="4375432" y="2330484"/>
                  <a:pt x="4340886" y="2362102"/>
                </a:cubicBezTo>
                <a:cubicBezTo>
                  <a:pt x="4315123" y="2385524"/>
                  <a:pt x="4299899" y="2421241"/>
                  <a:pt x="4289945" y="2452860"/>
                </a:cubicBezTo>
                <a:cubicBezTo>
                  <a:pt x="4268866" y="2515512"/>
                  <a:pt x="4220266" y="2571723"/>
                  <a:pt x="4176351" y="2619738"/>
                </a:cubicBezTo>
                <a:cubicBezTo>
                  <a:pt x="4144147" y="2654868"/>
                  <a:pt x="4125995" y="2682975"/>
                  <a:pt x="4105502" y="2723961"/>
                </a:cubicBezTo>
                <a:cubicBezTo>
                  <a:pt x="4087349" y="2759680"/>
                  <a:pt x="4047533" y="2784857"/>
                  <a:pt x="4012402" y="2803594"/>
                </a:cubicBezTo>
                <a:cubicBezTo>
                  <a:pt x="3985467" y="2818233"/>
                  <a:pt x="3939796" y="2821160"/>
                  <a:pt x="3928670" y="2853365"/>
                </a:cubicBezTo>
                <a:cubicBezTo>
                  <a:pt x="3890026" y="2962859"/>
                  <a:pt x="3805123" y="3053617"/>
                  <a:pt x="3718465" y="3127980"/>
                </a:cubicBezTo>
                <a:cubicBezTo>
                  <a:pt x="3697970" y="3146132"/>
                  <a:pt x="3689773" y="3167212"/>
                  <a:pt x="3703240" y="3192389"/>
                </a:cubicBezTo>
                <a:cubicBezTo>
                  <a:pt x="3716708" y="3218152"/>
                  <a:pt x="3674549" y="3304225"/>
                  <a:pt x="3666352" y="3332331"/>
                </a:cubicBezTo>
                <a:cubicBezTo>
                  <a:pt x="3655812" y="3369220"/>
                  <a:pt x="3610726" y="3457636"/>
                  <a:pt x="3572081" y="3406694"/>
                </a:cubicBezTo>
                <a:cubicBezTo>
                  <a:pt x="3553930" y="3382687"/>
                  <a:pt x="3511185" y="3483984"/>
                  <a:pt x="3505330" y="3495695"/>
                </a:cubicBezTo>
                <a:cubicBezTo>
                  <a:pt x="3483665" y="3537853"/>
                  <a:pt x="3459072" y="3580598"/>
                  <a:pt x="3419842" y="3609289"/>
                </a:cubicBezTo>
                <a:cubicBezTo>
                  <a:pt x="3307420" y="3691849"/>
                  <a:pt x="3139957" y="3714684"/>
                  <a:pt x="3004113" y="3732837"/>
                </a:cubicBezTo>
                <a:cubicBezTo>
                  <a:pt x="2892862" y="3747474"/>
                  <a:pt x="2762288" y="3773237"/>
                  <a:pt x="2665089" y="3702974"/>
                </a:cubicBezTo>
                <a:cubicBezTo>
                  <a:pt x="2633470" y="3680138"/>
                  <a:pt x="2611220" y="3642664"/>
                  <a:pt x="2569061" y="3637394"/>
                </a:cubicBezTo>
                <a:cubicBezTo>
                  <a:pt x="2529245" y="3632125"/>
                  <a:pt x="2505824" y="3670770"/>
                  <a:pt x="2466594" y="3666671"/>
                </a:cubicBezTo>
                <a:cubicBezTo>
                  <a:pt x="2400428" y="3659644"/>
                  <a:pt x="2336019" y="3673111"/>
                  <a:pt x="2272782" y="3690678"/>
                </a:cubicBezTo>
                <a:cubicBezTo>
                  <a:pt x="2218327" y="3705901"/>
                  <a:pt x="2163873" y="3714684"/>
                  <a:pt x="2108832" y="3731080"/>
                </a:cubicBezTo>
                <a:cubicBezTo>
                  <a:pt x="1979429" y="3770310"/>
                  <a:pt x="1849441" y="3808956"/>
                  <a:pt x="1719452" y="3848186"/>
                </a:cubicBezTo>
                <a:cubicBezTo>
                  <a:pt x="1579510" y="3890345"/>
                  <a:pt x="1414389" y="3920792"/>
                  <a:pt x="1295526" y="4010380"/>
                </a:cubicBezTo>
                <a:cubicBezTo>
                  <a:pt x="1269177" y="4030287"/>
                  <a:pt x="1241072" y="4046683"/>
                  <a:pt x="1213551" y="4064834"/>
                </a:cubicBezTo>
                <a:cubicBezTo>
                  <a:pt x="1195400" y="4102308"/>
                  <a:pt x="1198913" y="4113434"/>
                  <a:pt x="1232874" y="4128657"/>
                </a:cubicBezTo>
                <a:cubicBezTo>
                  <a:pt x="1272106" y="4112262"/>
                  <a:pt x="1307823" y="4087084"/>
                  <a:pt x="1349981" y="4077716"/>
                </a:cubicBezTo>
                <a:cubicBezTo>
                  <a:pt x="1392725" y="4068933"/>
                  <a:pt x="1436054" y="4061907"/>
                  <a:pt x="1478798" y="4054294"/>
                </a:cubicBezTo>
                <a:cubicBezTo>
                  <a:pt x="1482897" y="4053708"/>
                  <a:pt x="1486995" y="4054294"/>
                  <a:pt x="1490508" y="4055466"/>
                </a:cubicBezTo>
                <a:cubicBezTo>
                  <a:pt x="1506318" y="4061320"/>
                  <a:pt x="1522127" y="4072447"/>
                  <a:pt x="1515687" y="4089426"/>
                </a:cubicBezTo>
                <a:cubicBezTo>
                  <a:pt x="1508660" y="4108750"/>
                  <a:pt x="1494021" y="4092940"/>
                  <a:pt x="1482311" y="4089426"/>
                </a:cubicBezTo>
                <a:cubicBezTo>
                  <a:pt x="1441910" y="4095867"/>
                  <a:pt x="1401508" y="4107578"/>
                  <a:pt x="1359935" y="4099967"/>
                </a:cubicBezTo>
                <a:cubicBezTo>
                  <a:pt x="1329487" y="4104064"/>
                  <a:pt x="1300796" y="4113434"/>
                  <a:pt x="1278546" y="4135684"/>
                </a:cubicBezTo>
                <a:cubicBezTo>
                  <a:pt x="1278546" y="4140953"/>
                  <a:pt x="1279132" y="4146809"/>
                  <a:pt x="1279132" y="4152079"/>
                </a:cubicBezTo>
                <a:cubicBezTo>
                  <a:pt x="1280889" y="4152079"/>
                  <a:pt x="1282645" y="4152079"/>
                  <a:pt x="1283816" y="4153250"/>
                </a:cubicBezTo>
                <a:cubicBezTo>
                  <a:pt x="1304895" y="4156763"/>
                  <a:pt x="1324803" y="4152663"/>
                  <a:pt x="1344712" y="4143296"/>
                </a:cubicBezTo>
                <a:cubicBezTo>
                  <a:pt x="1362862" y="4134513"/>
                  <a:pt x="1381599" y="4126315"/>
                  <a:pt x="1400922" y="4141539"/>
                </a:cubicBezTo>
                <a:cubicBezTo>
                  <a:pt x="1402094" y="4145637"/>
                  <a:pt x="1404435" y="4154420"/>
                  <a:pt x="1403851" y="4154420"/>
                </a:cubicBezTo>
                <a:cubicBezTo>
                  <a:pt x="1372816" y="4163789"/>
                  <a:pt x="1361692" y="4206533"/>
                  <a:pt x="1322460" y="4202435"/>
                </a:cubicBezTo>
                <a:cubicBezTo>
                  <a:pt x="1315435" y="4201849"/>
                  <a:pt x="1308993" y="4204190"/>
                  <a:pt x="1301967" y="4203605"/>
                </a:cubicBezTo>
                <a:cubicBezTo>
                  <a:pt x="1280303" y="4202435"/>
                  <a:pt x="1260394" y="4203605"/>
                  <a:pt x="1250440" y="4227026"/>
                </a:cubicBezTo>
                <a:cubicBezTo>
                  <a:pt x="1241072" y="4249276"/>
                  <a:pt x="1248098" y="4266842"/>
                  <a:pt x="1263907" y="4282652"/>
                </a:cubicBezTo>
                <a:cubicBezTo>
                  <a:pt x="1266250" y="4284995"/>
                  <a:pt x="1268007" y="4289092"/>
                  <a:pt x="1263907" y="4294949"/>
                </a:cubicBezTo>
                <a:cubicBezTo>
                  <a:pt x="1243414" y="4286751"/>
                  <a:pt x="1217650" y="4266258"/>
                  <a:pt x="1207697" y="4307245"/>
                </a:cubicBezTo>
                <a:cubicBezTo>
                  <a:pt x="1193058" y="4349989"/>
                  <a:pt x="1147387" y="4404443"/>
                  <a:pt x="1118110" y="4438404"/>
                </a:cubicBezTo>
                <a:cubicBezTo>
                  <a:pt x="1098787" y="4461240"/>
                  <a:pt x="1082392" y="4482905"/>
                  <a:pt x="1077122" y="4512767"/>
                </a:cubicBezTo>
                <a:cubicBezTo>
                  <a:pt x="1068925" y="4559025"/>
                  <a:pt x="1058971" y="4608209"/>
                  <a:pt x="1050773" y="4653295"/>
                </a:cubicBezTo>
                <a:cubicBezTo>
                  <a:pt x="1048431" y="4665006"/>
                  <a:pt x="1045504" y="4674961"/>
                  <a:pt x="1030865" y="4673204"/>
                </a:cubicBezTo>
                <a:cubicBezTo>
                  <a:pt x="988707" y="4687255"/>
                  <a:pt x="991049" y="4725315"/>
                  <a:pt x="990463" y="4757520"/>
                </a:cubicBezTo>
                <a:cubicBezTo>
                  <a:pt x="989878" y="4841837"/>
                  <a:pt x="985779" y="4926153"/>
                  <a:pt x="987536" y="5010471"/>
                </a:cubicBezTo>
                <a:cubicBezTo>
                  <a:pt x="988707" y="5065511"/>
                  <a:pt x="992806" y="5114696"/>
                  <a:pt x="945963" y="5153927"/>
                </a:cubicBezTo>
                <a:cubicBezTo>
                  <a:pt x="860474" y="5225947"/>
                  <a:pt x="821244" y="5079564"/>
                  <a:pt x="796652" y="5021011"/>
                </a:cubicBezTo>
                <a:cubicBezTo>
                  <a:pt x="789625" y="5004031"/>
                  <a:pt x="780257" y="5026280"/>
                  <a:pt x="778501" y="5029793"/>
                </a:cubicBezTo>
                <a:cubicBezTo>
                  <a:pt x="772645" y="5040918"/>
                  <a:pt x="780842" y="5064340"/>
                  <a:pt x="782599" y="5076050"/>
                </a:cubicBezTo>
                <a:cubicBezTo>
                  <a:pt x="787868" y="5113524"/>
                  <a:pt x="793138" y="5150413"/>
                  <a:pt x="797824" y="5187302"/>
                </a:cubicBezTo>
                <a:cubicBezTo>
                  <a:pt x="800751" y="5211895"/>
                  <a:pt x="797823" y="5271033"/>
                  <a:pt x="765033" y="5226532"/>
                </a:cubicBezTo>
                <a:cubicBezTo>
                  <a:pt x="740441" y="5193743"/>
                  <a:pt x="722289" y="5145143"/>
                  <a:pt x="709408" y="5106498"/>
                </a:cubicBezTo>
                <a:cubicBezTo>
                  <a:pt x="693012" y="5058484"/>
                  <a:pt x="684229" y="5008128"/>
                  <a:pt x="667835" y="4959529"/>
                </a:cubicBezTo>
                <a:cubicBezTo>
                  <a:pt x="663736" y="4945476"/>
                  <a:pt x="636802" y="4821343"/>
                  <a:pt x="609280" y="4861160"/>
                </a:cubicBezTo>
                <a:cubicBezTo>
                  <a:pt x="582346" y="4957772"/>
                  <a:pt x="432451" y="4983535"/>
                  <a:pt x="346962" y="4962456"/>
                </a:cubicBezTo>
                <a:cubicBezTo>
                  <a:pt x="281383" y="4946062"/>
                  <a:pt x="251520" y="4851206"/>
                  <a:pt x="253863" y="4792066"/>
                </a:cubicBezTo>
                <a:cubicBezTo>
                  <a:pt x="256204" y="4735270"/>
                  <a:pt x="310659" y="4697795"/>
                  <a:pt x="305389" y="4640413"/>
                </a:cubicBezTo>
                <a:cubicBezTo>
                  <a:pt x="301290" y="4595326"/>
                  <a:pt x="277869" y="4554339"/>
                  <a:pt x="264402" y="4511596"/>
                </a:cubicBezTo>
                <a:cubicBezTo>
                  <a:pt x="255619" y="4485833"/>
                  <a:pt x="233954" y="4464167"/>
                  <a:pt x="226928" y="4436062"/>
                </a:cubicBezTo>
                <a:cubicBezTo>
                  <a:pt x="222244" y="4416154"/>
                  <a:pt x="222244" y="4395660"/>
                  <a:pt x="219316" y="4375752"/>
                </a:cubicBezTo>
                <a:cubicBezTo>
                  <a:pt x="214046" y="4341205"/>
                  <a:pt x="206434" y="4287922"/>
                  <a:pt x="164861" y="4278554"/>
                </a:cubicBezTo>
                <a:cubicBezTo>
                  <a:pt x="126801" y="4270356"/>
                  <a:pt x="96354" y="4270356"/>
                  <a:pt x="65321" y="4243422"/>
                </a:cubicBezTo>
                <a:cubicBezTo>
                  <a:pt x="10280" y="4196579"/>
                  <a:pt x="-12555" y="4112262"/>
                  <a:pt x="6767" y="4043169"/>
                </a:cubicBezTo>
                <a:cubicBezTo>
                  <a:pt x="34288" y="3943628"/>
                  <a:pt x="216388" y="3901470"/>
                  <a:pt x="286653" y="3970564"/>
                </a:cubicBezTo>
                <a:cubicBezTo>
                  <a:pt x="288409" y="3970564"/>
                  <a:pt x="290166" y="3970564"/>
                  <a:pt x="291922" y="3970564"/>
                </a:cubicBezTo>
                <a:cubicBezTo>
                  <a:pt x="349890" y="3977004"/>
                  <a:pt x="371555" y="4121045"/>
                  <a:pt x="354574" y="4169059"/>
                </a:cubicBezTo>
                <a:cubicBezTo>
                  <a:pt x="346376" y="4192480"/>
                  <a:pt x="287237" y="4221757"/>
                  <a:pt x="297192" y="4248106"/>
                </a:cubicBezTo>
                <a:cubicBezTo>
                  <a:pt x="309489" y="4280309"/>
                  <a:pt x="404345" y="4264502"/>
                  <a:pt x="419568" y="4239322"/>
                </a:cubicBezTo>
                <a:cubicBezTo>
                  <a:pt x="438305" y="4208290"/>
                  <a:pt x="434207" y="4139196"/>
                  <a:pt x="439477" y="4102893"/>
                </a:cubicBezTo>
                <a:cubicBezTo>
                  <a:pt x="452944" y="4010380"/>
                  <a:pt x="468168" y="3918451"/>
                  <a:pt x="495688" y="3829450"/>
                </a:cubicBezTo>
                <a:cubicBezTo>
                  <a:pt x="510327" y="3772067"/>
                  <a:pt x="497444" y="3710587"/>
                  <a:pt x="524378" y="3654961"/>
                </a:cubicBezTo>
                <a:cubicBezTo>
                  <a:pt x="577663" y="3544295"/>
                  <a:pt x="568294" y="3402596"/>
                  <a:pt x="607524" y="3283146"/>
                </a:cubicBezTo>
                <a:cubicBezTo>
                  <a:pt x="616307" y="3255626"/>
                  <a:pt x="621577" y="3231033"/>
                  <a:pt x="610453" y="3203515"/>
                </a:cubicBezTo>
                <a:cubicBezTo>
                  <a:pt x="592887" y="3160185"/>
                  <a:pt x="547214" y="3156672"/>
                  <a:pt x="522623" y="3121540"/>
                </a:cubicBezTo>
                <a:cubicBezTo>
                  <a:pt x="507984" y="3100460"/>
                  <a:pt x="501543" y="3076453"/>
                  <a:pt x="494517" y="3051861"/>
                </a:cubicBezTo>
                <a:cubicBezTo>
                  <a:pt x="480464" y="3003261"/>
                  <a:pt x="465241" y="2934755"/>
                  <a:pt x="511497" y="2897865"/>
                </a:cubicBezTo>
                <a:cubicBezTo>
                  <a:pt x="557169" y="2861563"/>
                  <a:pt x="530234" y="2783687"/>
                  <a:pt x="492760" y="2750897"/>
                </a:cubicBezTo>
                <a:cubicBezTo>
                  <a:pt x="486318" y="2745627"/>
                  <a:pt x="479293" y="2740357"/>
                  <a:pt x="478708" y="2730403"/>
                </a:cubicBezTo>
                <a:cubicBezTo>
                  <a:pt x="472852" y="2692343"/>
                  <a:pt x="467582" y="2656040"/>
                  <a:pt x="455871" y="2619151"/>
                </a:cubicBezTo>
                <a:cubicBezTo>
                  <a:pt x="441233" y="2583435"/>
                  <a:pt x="433035" y="2540105"/>
                  <a:pt x="414298" y="2507315"/>
                </a:cubicBezTo>
                <a:cubicBezTo>
                  <a:pt x="383851" y="2453446"/>
                  <a:pt x="288409" y="2480380"/>
                  <a:pt x="250349" y="2423583"/>
                </a:cubicBezTo>
                <a:cubicBezTo>
                  <a:pt x="231613" y="2396063"/>
                  <a:pt x="215803" y="2348635"/>
                  <a:pt x="214047" y="2315260"/>
                </a:cubicBezTo>
                <a:cubicBezTo>
                  <a:pt x="212874" y="2295351"/>
                  <a:pt x="214046" y="2274272"/>
                  <a:pt x="215803" y="2254949"/>
                </a:cubicBezTo>
                <a:cubicBezTo>
                  <a:pt x="219316" y="2213962"/>
                  <a:pt x="231613" y="2174146"/>
                  <a:pt x="272599" y="2155994"/>
                </a:cubicBezTo>
                <a:cubicBezTo>
                  <a:pt x="353403" y="2120277"/>
                  <a:pt x="471095" y="2082217"/>
                  <a:pt x="539603" y="2162436"/>
                </a:cubicBezTo>
                <a:cubicBezTo>
                  <a:pt x="568294" y="2195810"/>
                  <a:pt x="581176" y="2240896"/>
                  <a:pt x="588787" y="2283055"/>
                </a:cubicBezTo>
                <a:cubicBezTo>
                  <a:pt x="595813" y="2323457"/>
                  <a:pt x="580004" y="2341608"/>
                  <a:pt x="573563" y="2377911"/>
                </a:cubicBezTo>
                <a:cubicBezTo>
                  <a:pt x="570636" y="2393135"/>
                  <a:pt x="556583" y="2400747"/>
                  <a:pt x="549557" y="2413044"/>
                </a:cubicBezTo>
                <a:cubicBezTo>
                  <a:pt x="551313" y="2416557"/>
                  <a:pt x="551313" y="2421827"/>
                  <a:pt x="554241" y="2423583"/>
                </a:cubicBezTo>
                <a:cubicBezTo>
                  <a:pt x="598156" y="2456373"/>
                  <a:pt x="635630" y="2487992"/>
                  <a:pt x="689499" y="2502045"/>
                </a:cubicBezTo>
                <a:cubicBezTo>
                  <a:pt x="722289" y="2482137"/>
                  <a:pt x="707065" y="2390793"/>
                  <a:pt x="707651" y="2357418"/>
                </a:cubicBezTo>
                <a:cubicBezTo>
                  <a:pt x="708822" y="2299450"/>
                  <a:pt x="708236" y="2240896"/>
                  <a:pt x="700625" y="2182929"/>
                </a:cubicBezTo>
                <a:cubicBezTo>
                  <a:pt x="688913" y="2096270"/>
                  <a:pt x="721118" y="2011954"/>
                  <a:pt x="739855" y="1928808"/>
                </a:cubicBezTo>
                <a:cubicBezTo>
                  <a:pt x="755665" y="1857958"/>
                  <a:pt x="781428" y="1780083"/>
                  <a:pt x="841738" y="1733824"/>
                </a:cubicBezTo>
                <a:cubicBezTo>
                  <a:pt x="856961" y="1691081"/>
                  <a:pt x="892094" y="1664147"/>
                  <a:pt x="923713" y="1634869"/>
                </a:cubicBezTo>
                <a:cubicBezTo>
                  <a:pt x="947719" y="1583928"/>
                  <a:pt x="1005102" y="1537085"/>
                  <a:pt x="1046675" y="1500196"/>
                </a:cubicBezTo>
                <a:cubicBezTo>
                  <a:pt x="1092932" y="1459210"/>
                  <a:pt x="1149144" y="1433446"/>
                  <a:pt x="1200670" y="1400657"/>
                </a:cubicBezTo>
                <a:cubicBezTo>
                  <a:pt x="1274447" y="1353228"/>
                  <a:pt x="1320119" y="1278279"/>
                  <a:pt x="1396824" y="1236122"/>
                </a:cubicBezTo>
                <a:cubicBezTo>
                  <a:pt x="1460647" y="1201575"/>
                  <a:pt x="1523884" y="1168785"/>
                  <a:pt x="1577754" y="1120186"/>
                </a:cubicBezTo>
                <a:cubicBezTo>
                  <a:pt x="1631623" y="1072171"/>
                  <a:pt x="1687249" y="1025914"/>
                  <a:pt x="1744631" y="982000"/>
                </a:cubicBezTo>
                <a:cubicBezTo>
                  <a:pt x="1855881" y="897098"/>
                  <a:pt x="1972989" y="820392"/>
                  <a:pt x="2093022" y="747787"/>
                </a:cubicBezTo>
                <a:cubicBezTo>
                  <a:pt x="2122300" y="729634"/>
                  <a:pt x="2137524" y="684548"/>
                  <a:pt x="2151577" y="655272"/>
                </a:cubicBezTo>
                <a:cubicBezTo>
                  <a:pt x="2170314" y="616041"/>
                  <a:pt x="2194321" y="579152"/>
                  <a:pt x="2223011" y="546362"/>
                </a:cubicBezTo>
                <a:cubicBezTo>
                  <a:pt x="2242334" y="524698"/>
                  <a:pt x="2262827" y="503033"/>
                  <a:pt x="2286249" y="485467"/>
                </a:cubicBezTo>
                <a:cubicBezTo>
                  <a:pt x="2304400" y="472000"/>
                  <a:pt x="2333677" y="463217"/>
                  <a:pt x="2345973" y="443309"/>
                </a:cubicBezTo>
                <a:cubicBezTo>
                  <a:pt x="2385789" y="377144"/>
                  <a:pt x="2429119" y="312735"/>
                  <a:pt x="2485917" y="259451"/>
                </a:cubicBezTo>
                <a:cubicBezTo>
                  <a:pt x="2561450" y="188602"/>
                  <a:pt x="2659234" y="151713"/>
                  <a:pt x="2762288" y="188602"/>
                </a:cubicBezTo>
                <a:cubicBezTo>
                  <a:pt x="2798591" y="201483"/>
                  <a:pt x="2831381" y="214365"/>
                  <a:pt x="2871197" y="215536"/>
                </a:cubicBezTo>
                <a:cubicBezTo>
                  <a:pt x="2902230" y="216708"/>
                  <a:pt x="2964882" y="189186"/>
                  <a:pt x="2987133" y="211438"/>
                </a:cubicBezTo>
                <a:cubicBezTo>
                  <a:pt x="2987133" y="211438"/>
                  <a:pt x="3032805" y="219049"/>
                  <a:pt x="3036903" y="220220"/>
                </a:cubicBezTo>
                <a:cubicBezTo>
                  <a:pt x="3060325" y="226075"/>
                  <a:pt x="3083159" y="229003"/>
                  <a:pt x="3107168" y="227246"/>
                </a:cubicBezTo>
                <a:cubicBezTo>
                  <a:pt x="3128831" y="225489"/>
                  <a:pt x="3152254" y="214951"/>
                  <a:pt x="3171576" y="231931"/>
                </a:cubicBezTo>
                <a:cubicBezTo>
                  <a:pt x="3198510" y="255938"/>
                  <a:pt x="3230129" y="299268"/>
                  <a:pt x="3268189" y="301024"/>
                </a:cubicBezTo>
                <a:cubicBezTo>
                  <a:pt x="3298050" y="302781"/>
                  <a:pt x="3328499" y="282872"/>
                  <a:pt x="3356605" y="274675"/>
                </a:cubicBezTo>
                <a:cubicBezTo>
                  <a:pt x="3405789" y="260622"/>
                  <a:pt x="3455560" y="246569"/>
                  <a:pt x="3505915" y="235445"/>
                </a:cubicBezTo>
                <a:cubicBezTo>
                  <a:pt x="3587890" y="210852"/>
                  <a:pt x="3508844" y="121266"/>
                  <a:pt x="3575594" y="82620"/>
                </a:cubicBezTo>
                <a:cubicBezTo>
                  <a:pt x="3600773" y="67397"/>
                  <a:pt x="3635319" y="69153"/>
                  <a:pt x="3663423" y="63297"/>
                </a:cubicBezTo>
                <a:cubicBezTo>
                  <a:pt x="3723148" y="51001"/>
                  <a:pt x="3783458" y="42804"/>
                  <a:pt x="3843768" y="37534"/>
                </a:cubicBezTo>
                <a:cubicBezTo>
                  <a:pt x="3933354" y="29922"/>
                  <a:pt x="4024699" y="38120"/>
                  <a:pt x="4113114" y="17040"/>
                </a:cubicBezTo>
                <a:cubicBezTo>
                  <a:pt x="4121311" y="14991"/>
                  <a:pt x="4134632" y="8843"/>
                  <a:pt x="4147806" y="371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5000">
                <a:schemeClr val="accent2"/>
              </a:gs>
              <a:gs pos="67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4515989" y="151694"/>
            <a:ext cx="62804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800946" y="1409771"/>
            <a:ext cx="475867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ALLPPT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</a:t>
            </a:r>
            <a:r>
              <a:rPr b="1"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7"/>
          <p:cNvGrpSpPr/>
          <p:nvPr/>
        </p:nvGrpSpPr>
        <p:grpSpPr>
          <a:xfrm flipH="1" rot="9661084">
            <a:off x="6832346" y="2459355"/>
            <a:ext cx="1085153" cy="2988438"/>
            <a:chOff x="1683959" y="2536267"/>
            <a:chExt cx="968717" cy="2667779"/>
          </a:xfrm>
        </p:grpSpPr>
        <p:sp>
          <p:nvSpPr>
            <p:cNvPr id="191" name="Google Shape;191;p7"/>
            <p:cNvSpPr/>
            <p:nvPr/>
          </p:nvSpPr>
          <p:spPr>
            <a:xfrm rot="-1800000">
              <a:off x="2217156" y="2600575"/>
              <a:ext cx="362010" cy="39104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rot="-4800000">
              <a:off x="1726935" y="3230208"/>
              <a:ext cx="362010" cy="39104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 rot="-9000000">
              <a:off x="2217156" y="4748698"/>
              <a:ext cx="362010" cy="39104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 flipH="1" rot="-6000000">
              <a:off x="1726935" y="4119065"/>
              <a:ext cx="362010" cy="39104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7"/>
          <p:cNvGrpSpPr/>
          <p:nvPr/>
        </p:nvGrpSpPr>
        <p:grpSpPr>
          <a:xfrm flipH="1">
            <a:off x="4829993" y="1712668"/>
            <a:ext cx="2492398" cy="675930"/>
            <a:chOff x="2079598" y="4287457"/>
            <a:chExt cx="2710798" cy="675930"/>
          </a:xfrm>
        </p:grpSpPr>
        <p:sp>
          <p:nvSpPr>
            <p:cNvPr id="196" name="Google Shape;196;p7"/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7"/>
          <p:cNvGrpSpPr/>
          <p:nvPr/>
        </p:nvGrpSpPr>
        <p:grpSpPr>
          <a:xfrm flipH="1">
            <a:off x="5241816" y="5484579"/>
            <a:ext cx="2492398" cy="675930"/>
            <a:chOff x="2079598" y="4287457"/>
            <a:chExt cx="2710798" cy="675930"/>
          </a:xfrm>
        </p:grpSpPr>
        <p:sp>
          <p:nvSpPr>
            <p:cNvPr id="199" name="Google Shape;199;p7"/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200" name="Google Shape;200;p7"/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7"/>
          <p:cNvGrpSpPr/>
          <p:nvPr/>
        </p:nvGrpSpPr>
        <p:grpSpPr>
          <a:xfrm flipH="1">
            <a:off x="4239794" y="2958918"/>
            <a:ext cx="2267250" cy="692510"/>
            <a:chOff x="2079598" y="4270877"/>
            <a:chExt cx="2053645" cy="692510"/>
          </a:xfrm>
        </p:grpSpPr>
        <p:sp>
          <p:nvSpPr>
            <p:cNvPr id="202" name="Google Shape;202;p7"/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7"/>
          <p:cNvGrpSpPr/>
          <p:nvPr/>
        </p:nvGrpSpPr>
        <p:grpSpPr>
          <a:xfrm flipH="1">
            <a:off x="4430496" y="4221748"/>
            <a:ext cx="2267250" cy="692510"/>
            <a:chOff x="2079598" y="4270877"/>
            <a:chExt cx="2053645" cy="692510"/>
          </a:xfrm>
        </p:grpSpPr>
        <p:sp>
          <p:nvSpPr>
            <p:cNvPr id="205" name="Google Shape;205;p7"/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7947036" y="1376777"/>
            <a:ext cx="3724573" cy="5170010"/>
          </a:xfrm>
          <a:custGeom>
            <a:rect b="b" l="l" r="r" t="t"/>
            <a:pathLst>
              <a:path extrusionOk="0" h="5170010" w="3724573">
                <a:moveTo>
                  <a:pt x="3727860" y="1315511"/>
                </a:moveTo>
                <a:cubicBezTo>
                  <a:pt x="3719198" y="1340955"/>
                  <a:pt x="3711078" y="1366399"/>
                  <a:pt x="3701875" y="1391301"/>
                </a:cubicBezTo>
                <a:cubicBezTo>
                  <a:pt x="3686717" y="1433528"/>
                  <a:pt x="3655318" y="1463844"/>
                  <a:pt x="3622294" y="1490912"/>
                </a:cubicBezTo>
                <a:cubicBezTo>
                  <a:pt x="3595768" y="1512566"/>
                  <a:pt x="3565993" y="1529890"/>
                  <a:pt x="3537300" y="1548838"/>
                </a:cubicBezTo>
                <a:cubicBezTo>
                  <a:pt x="3477751" y="1587816"/>
                  <a:pt x="3416577" y="1625170"/>
                  <a:pt x="3358110" y="1665772"/>
                </a:cubicBezTo>
                <a:cubicBezTo>
                  <a:pt x="3293146" y="1710705"/>
                  <a:pt x="3230348" y="1712871"/>
                  <a:pt x="3169716" y="1667396"/>
                </a:cubicBezTo>
                <a:cubicBezTo>
                  <a:pt x="3144271" y="1647907"/>
                  <a:pt x="3128031" y="1623004"/>
                  <a:pt x="3130737" y="1589981"/>
                </a:cubicBezTo>
                <a:cubicBezTo>
                  <a:pt x="3132361" y="1572116"/>
                  <a:pt x="3125324" y="1560206"/>
                  <a:pt x="3112873" y="1548296"/>
                </a:cubicBezTo>
                <a:cubicBezTo>
                  <a:pt x="3090135" y="1526642"/>
                  <a:pt x="3069564" y="1502281"/>
                  <a:pt x="3047909" y="1479543"/>
                </a:cubicBezTo>
                <a:cubicBezTo>
                  <a:pt x="3044119" y="1475212"/>
                  <a:pt x="3039247" y="1471964"/>
                  <a:pt x="3031127" y="1464927"/>
                </a:cubicBezTo>
                <a:cubicBezTo>
                  <a:pt x="3028961" y="1489288"/>
                  <a:pt x="3027879" y="1508777"/>
                  <a:pt x="3025713" y="1528807"/>
                </a:cubicBezTo>
                <a:cubicBezTo>
                  <a:pt x="3019758" y="1573199"/>
                  <a:pt x="3012720" y="1617591"/>
                  <a:pt x="3006765" y="1662524"/>
                </a:cubicBezTo>
                <a:cubicBezTo>
                  <a:pt x="3005141" y="1674434"/>
                  <a:pt x="3005683" y="1686885"/>
                  <a:pt x="3006765" y="1698795"/>
                </a:cubicBezTo>
                <a:cubicBezTo>
                  <a:pt x="3010555" y="1732360"/>
                  <a:pt x="3001893" y="1763759"/>
                  <a:pt x="2994856" y="1795699"/>
                </a:cubicBezTo>
                <a:cubicBezTo>
                  <a:pt x="2989442" y="1820602"/>
                  <a:pt x="2996480" y="1848211"/>
                  <a:pt x="2998645" y="1874738"/>
                </a:cubicBezTo>
                <a:cubicBezTo>
                  <a:pt x="2999186" y="1881776"/>
                  <a:pt x="3003517" y="1888813"/>
                  <a:pt x="3004058" y="1895851"/>
                </a:cubicBezTo>
                <a:cubicBezTo>
                  <a:pt x="3006765" y="1948905"/>
                  <a:pt x="3006224" y="2001958"/>
                  <a:pt x="3013262" y="2054470"/>
                </a:cubicBezTo>
                <a:cubicBezTo>
                  <a:pt x="3019758" y="2102651"/>
                  <a:pt x="3009472" y="2148126"/>
                  <a:pt x="2999728" y="2194142"/>
                </a:cubicBezTo>
                <a:cubicBezTo>
                  <a:pt x="2986194" y="2258023"/>
                  <a:pt x="2975366" y="2322445"/>
                  <a:pt x="2943967" y="2380912"/>
                </a:cubicBezTo>
                <a:cubicBezTo>
                  <a:pt x="2938554" y="2391198"/>
                  <a:pt x="2940178" y="2405814"/>
                  <a:pt x="2939637" y="2418266"/>
                </a:cubicBezTo>
                <a:cubicBezTo>
                  <a:pt x="2938554" y="2453454"/>
                  <a:pt x="2942343" y="2489184"/>
                  <a:pt x="2928809" y="2523831"/>
                </a:cubicBezTo>
                <a:cubicBezTo>
                  <a:pt x="2923396" y="2537365"/>
                  <a:pt x="2917440" y="2542779"/>
                  <a:pt x="2904448" y="2541155"/>
                </a:cubicBezTo>
                <a:cubicBezTo>
                  <a:pt x="2893079" y="2539531"/>
                  <a:pt x="2881711" y="2537365"/>
                  <a:pt x="2870883" y="2534659"/>
                </a:cubicBezTo>
                <a:cubicBezTo>
                  <a:pt x="2851395" y="2529786"/>
                  <a:pt x="2835154" y="2533576"/>
                  <a:pt x="2822702" y="2550899"/>
                </a:cubicBezTo>
                <a:cubicBezTo>
                  <a:pt x="2816747" y="2559020"/>
                  <a:pt x="2809710" y="2566599"/>
                  <a:pt x="2805379" y="2575261"/>
                </a:cubicBezTo>
                <a:cubicBezTo>
                  <a:pt x="2774521" y="2635352"/>
                  <a:pt x="2743663" y="2695985"/>
                  <a:pt x="2712806" y="2756617"/>
                </a:cubicBezTo>
                <a:cubicBezTo>
                  <a:pt x="2707392" y="2767444"/>
                  <a:pt x="2703603" y="2779354"/>
                  <a:pt x="2699272" y="2790182"/>
                </a:cubicBezTo>
                <a:cubicBezTo>
                  <a:pt x="2684655" y="2823205"/>
                  <a:pt x="2678158" y="2855145"/>
                  <a:pt x="2696565" y="2890334"/>
                </a:cubicBezTo>
                <a:cubicBezTo>
                  <a:pt x="2704144" y="2904951"/>
                  <a:pt x="2704685" y="2924439"/>
                  <a:pt x="2705227" y="2941763"/>
                </a:cubicBezTo>
                <a:cubicBezTo>
                  <a:pt x="2706309" y="2985072"/>
                  <a:pt x="2707933" y="3027840"/>
                  <a:pt x="2705227" y="3071149"/>
                </a:cubicBezTo>
                <a:cubicBezTo>
                  <a:pt x="2701978" y="3118789"/>
                  <a:pt x="2717137" y="3158849"/>
                  <a:pt x="2740956" y="3198369"/>
                </a:cubicBezTo>
                <a:cubicBezTo>
                  <a:pt x="2760987" y="3230851"/>
                  <a:pt x="2779393" y="3264956"/>
                  <a:pt x="2796176" y="3299062"/>
                </a:cubicBezTo>
                <a:cubicBezTo>
                  <a:pt x="2806461" y="3320176"/>
                  <a:pt x="2802130" y="3325048"/>
                  <a:pt x="2781017" y="3333710"/>
                </a:cubicBezTo>
                <a:cubicBezTo>
                  <a:pt x="2761528" y="3342371"/>
                  <a:pt x="2743122" y="3354281"/>
                  <a:pt x="2723092" y="3361319"/>
                </a:cubicBezTo>
                <a:cubicBezTo>
                  <a:pt x="2696565" y="3370522"/>
                  <a:pt x="2669497" y="3380808"/>
                  <a:pt x="2642428" y="3382973"/>
                </a:cubicBezTo>
                <a:cubicBezTo>
                  <a:pt x="2602368" y="3385680"/>
                  <a:pt x="2561765" y="3382973"/>
                  <a:pt x="2521705" y="3379725"/>
                </a:cubicBezTo>
                <a:cubicBezTo>
                  <a:pt x="2494637" y="3377560"/>
                  <a:pt x="2490847" y="3371605"/>
                  <a:pt x="2488682" y="3343454"/>
                </a:cubicBezTo>
                <a:cubicBezTo>
                  <a:pt x="2487599" y="3332627"/>
                  <a:pt x="2485975" y="3322341"/>
                  <a:pt x="2484351" y="3305559"/>
                </a:cubicBezTo>
                <a:cubicBezTo>
                  <a:pt x="2474606" y="3315844"/>
                  <a:pt x="2468651" y="3322341"/>
                  <a:pt x="2463238" y="3328837"/>
                </a:cubicBezTo>
                <a:cubicBezTo>
                  <a:pt x="2417763" y="3387846"/>
                  <a:pt x="2370123" y="3445771"/>
                  <a:pt x="2327356" y="3506404"/>
                </a:cubicBezTo>
                <a:cubicBezTo>
                  <a:pt x="2290543" y="3558375"/>
                  <a:pt x="2259685" y="3614676"/>
                  <a:pt x="2226121" y="3668813"/>
                </a:cubicBezTo>
                <a:cubicBezTo>
                  <a:pt x="2218000" y="3681805"/>
                  <a:pt x="2214211" y="3698588"/>
                  <a:pt x="2203925" y="3709415"/>
                </a:cubicBezTo>
                <a:cubicBezTo>
                  <a:pt x="2173067" y="3741897"/>
                  <a:pt x="2176857" y="3780333"/>
                  <a:pt x="2188767" y="3814980"/>
                </a:cubicBezTo>
                <a:cubicBezTo>
                  <a:pt x="2207173" y="3869117"/>
                  <a:pt x="2205008" y="3923253"/>
                  <a:pt x="2206632" y="3978472"/>
                </a:cubicBezTo>
                <a:cubicBezTo>
                  <a:pt x="2207715" y="4013119"/>
                  <a:pt x="2213128" y="4047766"/>
                  <a:pt x="2216918" y="4082414"/>
                </a:cubicBezTo>
                <a:cubicBezTo>
                  <a:pt x="2220166" y="4109482"/>
                  <a:pt x="2220707" y="4137633"/>
                  <a:pt x="2227745" y="4164159"/>
                </a:cubicBezTo>
                <a:cubicBezTo>
                  <a:pt x="2239655" y="4209092"/>
                  <a:pt x="2256437" y="4252401"/>
                  <a:pt x="2271054" y="4296252"/>
                </a:cubicBezTo>
                <a:cubicBezTo>
                  <a:pt x="2272678" y="4300583"/>
                  <a:pt x="2274302" y="4305455"/>
                  <a:pt x="2274302" y="4309786"/>
                </a:cubicBezTo>
                <a:cubicBezTo>
                  <a:pt x="2277550" y="4365546"/>
                  <a:pt x="2287836" y="4420224"/>
                  <a:pt x="2284047" y="4476525"/>
                </a:cubicBezTo>
                <a:cubicBezTo>
                  <a:pt x="2280257" y="4529579"/>
                  <a:pt x="2286212" y="4582632"/>
                  <a:pt x="2286753" y="4635686"/>
                </a:cubicBezTo>
                <a:cubicBezTo>
                  <a:pt x="2287295" y="4753703"/>
                  <a:pt x="2286212" y="4871179"/>
                  <a:pt x="2286212" y="4989196"/>
                </a:cubicBezTo>
                <a:cubicBezTo>
                  <a:pt x="2286212" y="5022219"/>
                  <a:pt x="2287836" y="5055242"/>
                  <a:pt x="2288919" y="5088265"/>
                </a:cubicBezTo>
                <a:cubicBezTo>
                  <a:pt x="2290543" y="5121288"/>
                  <a:pt x="2272137" y="5158101"/>
                  <a:pt x="2245610" y="5170010"/>
                </a:cubicBezTo>
                <a:cubicBezTo>
                  <a:pt x="2238572" y="5173259"/>
                  <a:pt x="2230452" y="5174342"/>
                  <a:pt x="2222331" y="5174342"/>
                </a:cubicBezTo>
                <a:cubicBezTo>
                  <a:pt x="2171985" y="5174883"/>
                  <a:pt x="2121097" y="5176507"/>
                  <a:pt x="2070750" y="5173800"/>
                </a:cubicBezTo>
                <a:cubicBezTo>
                  <a:pt x="2026899" y="5171093"/>
                  <a:pt x="1983049" y="5160266"/>
                  <a:pt x="1939199" y="5157018"/>
                </a:cubicBezTo>
                <a:cubicBezTo>
                  <a:pt x="1916462" y="5155394"/>
                  <a:pt x="1892100" y="5159725"/>
                  <a:pt x="1870987" y="5168386"/>
                </a:cubicBezTo>
                <a:cubicBezTo>
                  <a:pt x="1849332" y="5177048"/>
                  <a:pt x="1833092" y="5167304"/>
                  <a:pt x="1815227" y="5161349"/>
                </a:cubicBezTo>
                <a:cubicBezTo>
                  <a:pt x="1814144" y="5160808"/>
                  <a:pt x="1811978" y="5159725"/>
                  <a:pt x="1811978" y="5159183"/>
                </a:cubicBezTo>
                <a:cubicBezTo>
                  <a:pt x="1811437" y="5142942"/>
                  <a:pt x="1810354" y="5127243"/>
                  <a:pt x="1810354" y="5111002"/>
                </a:cubicBezTo>
                <a:cubicBezTo>
                  <a:pt x="1810354" y="5093679"/>
                  <a:pt x="1818475" y="5085558"/>
                  <a:pt x="1836340" y="5079062"/>
                </a:cubicBezTo>
                <a:cubicBezTo>
                  <a:pt x="1894266" y="5057949"/>
                  <a:pt x="1954357" y="5053618"/>
                  <a:pt x="2014989" y="5049828"/>
                </a:cubicBezTo>
                <a:cubicBezTo>
                  <a:pt x="2016072" y="5049828"/>
                  <a:pt x="2017696" y="5049828"/>
                  <a:pt x="2018779" y="5049287"/>
                </a:cubicBezTo>
                <a:cubicBezTo>
                  <a:pt x="2084825" y="5042790"/>
                  <a:pt x="2102149" y="5022760"/>
                  <a:pt x="2099442" y="4955631"/>
                </a:cubicBezTo>
                <a:cubicBezTo>
                  <a:pt x="2095111" y="4852772"/>
                  <a:pt x="2089698" y="4750455"/>
                  <a:pt x="2071832" y="4648679"/>
                </a:cubicBezTo>
                <a:cubicBezTo>
                  <a:pt x="2051802" y="4535534"/>
                  <a:pt x="2031230" y="4421848"/>
                  <a:pt x="2032854" y="4305996"/>
                </a:cubicBezTo>
                <a:cubicBezTo>
                  <a:pt x="2032854" y="4298417"/>
                  <a:pt x="2030689" y="4289214"/>
                  <a:pt x="2026358" y="4283801"/>
                </a:cubicBezTo>
                <a:cubicBezTo>
                  <a:pt x="1965725" y="4208010"/>
                  <a:pt x="1928913" y="4120309"/>
                  <a:pt x="1901303" y="4028277"/>
                </a:cubicBezTo>
                <a:cubicBezTo>
                  <a:pt x="1892641" y="4000126"/>
                  <a:pt x="1885062" y="3971434"/>
                  <a:pt x="1874777" y="3943825"/>
                </a:cubicBezTo>
                <a:cubicBezTo>
                  <a:pt x="1859618" y="3903222"/>
                  <a:pt x="1842295" y="3863162"/>
                  <a:pt x="1825513" y="3822560"/>
                </a:cubicBezTo>
                <a:cubicBezTo>
                  <a:pt x="1824430" y="3819853"/>
                  <a:pt x="1823347" y="3817687"/>
                  <a:pt x="1821182" y="3815522"/>
                </a:cubicBezTo>
                <a:cubicBezTo>
                  <a:pt x="1751346" y="3748934"/>
                  <a:pt x="1717240" y="3660151"/>
                  <a:pt x="1671224" y="3578405"/>
                </a:cubicBezTo>
                <a:cubicBezTo>
                  <a:pt x="1661480" y="3561623"/>
                  <a:pt x="1654983" y="3543217"/>
                  <a:pt x="1646322" y="3525352"/>
                </a:cubicBezTo>
                <a:cubicBezTo>
                  <a:pt x="1643074" y="3518314"/>
                  <a:pt x="1637660" y="3512359"/>
                  <a:pt x="1634412" y="3508028"/>
                </a:cubicBezTo>
                <a:cubicBezTo>
                  <a:pt x="1599765" y="3524810"/>
                  <a:pt x="1566741" y="3539968"/>
                  <a:pt x="1532094" y="3556209"/>
                </a:cubicBezTo>
                <a:cubicBezTo>
                  <a:pt x="1534260" y="3561623"/>
                  <a:pt x="1537508" y="3570285"/>
                  <a:pt x="1540215" y="3578405"/>
                </a:cubicBezTo>
                <a:cubicBezTo>
                  <a:pt x="1538590" y="3577323"/>
                  <a:pt x="1536966" y="3575698"/>
                  <a:pt x="1534801" y="3574616"/>
                </a:cubicBezTo>
                <a:cubicBezTo>
                  <a:pt x="1521808" y="3587608"/>
                  <a:pt x="1509357" y="3601142"/>
                  <a:pt x="1495823" y="3613594"/>
                </a:cubicBezTo>
                <a:cubicBezTo>
                  <a:pt x="1492033" y="3616842"/>
                  <a:pt x="1483913" y="3619549"/>
                  <a:pt x="1479582" y="3617925"/>
                </a:cubicBezTo>
                <a:cubicBezTo>
                  <a:pt x="1452514" y="3607098"/>
                  <a:pt x="1451431" y="3607639"/>
                  <a:pt x="1441687" y="3637955"/>
                </a:cubicBezTo>
                <a:cubicBezTo>
                  <a:pt x="1422198" y="3632000"/>
                  <a:pt x="1406498" y="3606556"/>
                  <a:pt x="1380513" y="3623338"/>
                </a:cubicBezTo>
                <a:cubicBezTo>
                  <a:pt x="1383219" y="3630917"/>
                  <a:pt x="1385385" y="3636872"/>
                  <a:pt x="1388092" y="3644993"/>
                </a:cubicBezTo>
                <a:cubicBezTo>
                  <a:pt x="1370227" y="3643910"/>
                  <a:pt x="1353986" y="3643369"/>
                  <a:pt x="1336121" y="3642286"/>
                </a:cubicBezTo>
                <a:cubicBezTo>
                  <a:pt x="1338828" y="3666106"/>
                  <a:pt x="1331790" y="3674768"/>
                  <a:pt x="1307970" y="3668271"/>
                </a:cubicBezTo>
                <a:cubicBezTo>
                  <a:pt x="1300932" y="3666647"/>
                  <a:pt x="1290105" y="3679640"/>
                  <a:pt x="1281443" y="3685595"/>
                </a:cubicBezTo>
                <a:cubicBezTo>
                  <a:pt x="1279819" y="3688843"/>
                  <a:pt x="1277654" y="3692091"/>
                  <a:pt x="1276030" y="3695340"/>
                </a:cubicBezTo>
                <a:cubicBezTo>
                  <a:pt x="1272782" y="3688302"/>
                  <a:pt x="1269533" y="3681264"/>
                  <a:pt x="1265744" y="3674226"/>
                </a:cubicBezTo>
                <a:cubicBezTo>
                  <a:pt x="1259789" y="3662858"/>
                  <a:pt x="1251668" y="3662316"/>
                  <a:pt x="1243548" y="3672061"/>
                </a:cubicBezTo>
                <a:cubicBezTo>
                  <a:pt x="1237052" y="3680181"/>
                  <a:pt x="1231638" y="3689926"/>
                  <a:pt x="1225683" y="3698588"/>
                </a:cubicBezTo>
                <a:cubicBezTo>
                  <a:pt x="1222435" y="3696964"/>
                  <a:pt x="1219728" y="3695340"/>
                  <a:pt x="1216480" y="3694257"/>
                </a:cubicBezTo>
                <a:cubicBezTo>
                  <a:pt x="1209984" y="3682347"/>
                  <a:pt x="1204029" y="3670437"/>
                  <a:pt x="1196991" y="3657444"/>
                </a:cubicBezTo>
                <a:cubicBezTo>
                  <a:pt x="1193201" y="3658527"/>
                  <a:pt x="1188870" y="3659609"/>
                  <a:pt x="1185622" y="3661234"/>
                </a:cubicBezTo>
                <a:cubicBezTo>
                  <a:pt x="1168840" y="3670437"/>
                  <a:pt x="1156389" y="3674768"/>
                  <a:pt x="1149351" y="3648782"/>
                </a:cubicBezTo>
                <a:cubicBezTo>
                  <a:pt x="1142855" y="3623880"/>
                  <a:pt x="1127155" y="3640662"/>
                  <a:pt x="1114162" y="3646075"/>
                </a:cubicBezTo>
                <a:cubicBezTo>
                  <a:pt x="1111997" y="3643910"/>
                  <a:pt x="1108207" y="3642286"/>
                  <a:pt x="1107125" y="3639579"/>
                </a:cubicBezTo>
                <a:cubicBezTo>
                  <a:pt x="1099004" y="3620090"/>
                  <a:pt x="1084387" y="3613594"/>
                  <a:pt x="1063816" y="3615218"/>
                </a:cubicBezTo>
                <a:cubicBezTo>
                  <a:pt x="1053530" y="3615759"/>
                  <a:pt x="1049199" y="3610887"/>
                  <a:pt x="1045951" y="3598977"/>
                </a:cubicBezTo>
                <a:cubicBezTo>
                  <a:pt x="1039996" y="3578405"/>
                  <a:pt x="1028086" y="3559457"/>
                  <a:pt x="1017800" y="3539968"/>
                </a:cubicBezTo>
                <a:cubicBezTo>
                  <a:pt x="1016176" y="3536720"/>
                  <a:pt x="1010762" y="3532389"/>
                  <a:pt x="1008597" y="3532931"/>
                </a:cubicBezTo>
                <a:cubicBezTo>
                  <a:pt x="984235" y="3541051"/>
                  <a:pt x="978280" y="3518314"/>
                  <a:pt x="965829" y="3507487"/>
                </a:cubicBezTo>
                <a:cubicBezTo>
                  <a:pt x="951754" y="3495577"/>
                  <a:pt x="945799" y="3480960"/>
                  <a:pt x="942550" y="3461471"/>
                </a:cubicBezTo>
                <a:cubicBezTo>
                  <a:pt x="938761" y="3433862"/>
                  <a:pt x="936054" y="3404628"/>
                  <a:pt x="918189" y="3379725"/>
                </a:cubicBezTo>
                <a:cubicBezTo>
                  <a:pt x="906279" y="3363484"/>
                  <a:pt x="910610" y="3351033"/>
                  <a:pt x="928475" y="3340747"/>
                </a:cubicBezTo>
                <a:cubicBezTo>
                  <a:pt x="946881" y="3329920"/>
                  <a:pt x="947964" y="3324506"/>
                  <a:pt x="933889" y="3308265"/>
                </a:cubicBezTo>
                <a:cubicBezTo>
                  <a:pt x="930641" y="3303935"/>
                  <a:pt x="926310" y="3300686"/>
                  <a:pt x="923061" y="3296355"/>
                </a:cubicBezTo>
                <a:cubicBezTo>
                  <a:pt x="900324" y="3269829"/>
                  <a:pt x="898700" y="3255753"/>
                  <a:pt x="915482" y="3226520"/>
                </a:cubicBezTo>
                <a:cubicBezTo>
                  <a:pt x="890038" y="3199993"/>
                  <a:pt x="891121" y="3198910"/>
                  <a:pt x="913858" y="3168052"/>
                </a:cubicBezTo>
                <a:cubicBezTo>
                  <a:pt x="921979" y="3156684"/>
                  <a:pt x="926310" y="3142067"/>
                  <a:pt x="933347" y="3129074"/>
                </a:cubicBezTo>
                <a:cubicBezTo>
                  <a:pt x="937678" y="3121495"/>
                  <a:pt x="943092" y="3111751"/>
                  <a:pt x="950671" y="3108503"/>
                </a:cubicBezTo>
                <a:cubicBezTo>
                  <a:pt x="966370" y="3102548"/>
                  <a:pt x="966912" y="3095510"/>
                  <a:pt x="958791" y="3083059"/>
                </a:cubicBezTo>
                <a:cubicBezTo>
                  <a:pt x="945257" y="3061946"/>
                  <a:pt x="947964" y="3057615"/>
                  <a:pt x="967994" y="3042998"/>
                </a:cubicBezTo>
                <a:cubicBezTo>
                  <a:pt x="998311" y="3020802"/>
                  <a:pt x="1026462" y="2995899"/>
                  <a:pt x="1056237" y="2973162"/>
                </a:cubicBezTo>
                <a:cubicBezTo>
                  <a:pt x="1063816" y="2967748"/>
                  <a:pt x="1074102" y="2961794"/>
                  <a:pt x="1082222" y="2962335"/>
                </a:cubicBezTo>
                <a:cubicBezTo>
                  <a:pt x="1118493" y="2965583"/>
                  <a:pt x="1151516" y="2954756"/>
                  <a:pt x="1184539" y="2943387"/>
                </a:cubicBezTo>
                <a:cubicBezTo>
                  <a:pt x="1192119" y="2940680"/>
                  <a:pt x="1199156" y="2934184"/>
                  <a:pt x="1203487" y="2927146"/>
                </a:cubicBezTo>
                <a:cubicBezTo>
                  <a:pt x="1221893" y="2898995"/>
                  <a:pt x="1232179" y="2894665"/>
                  <a:pt x="1263578" y="2907116"/>
                </a:cubicBezTo>
                <a:cubicBezTo>
                  <a:pt x="1279278" y="2913071"/>
                  <a:pt x="1294436" y="2920650"/>
                  <a:pt x="1310677" y="2924981"/>
                </a:cubicBezTo>
                <a:cubicBezTo>
                  <a:pt x="1329625" y="2929853"/>
                  <a:pt x="1335038" y="2923898"/>
                  <a:pt x="1329625" y="2905492"/>
                </a:cubicBezTo>
                <a:cubicBezTo>
                  <a:pt x="1324752" y="2887086"/>
                  <a:pt x="1320421" y="2868679"/>
                  <a:pt x="1312301" y="2851897"/>
                </a:cubicBezTo>
                <a:cubicBezTo>
                  <a:pt x="1308511" y="2843777"/>
                  <a:pt x="1297684" y="2834573"/>
                  <a:pt x="1289564" y="2834032"/>
                </a:cubicBezTo>
                <a:cubicBezTo>
                  <a:pt x="1270075" y="2832949"/>
                  <a:pt x="1249503" y="2835115"/>
                  <a:pt x="1230555" y="2839987"/>
                </a:cubicBezTo>
                <a:cubicBezTo>
                  <a:pt x="1214314" y="2843777"/>
                  <a:pt x="1203487" y="2841070"/>
                  <a:pt x="1198615" y="2825911"/>
                </a:cubicBezTo>
                <a:cubicBezTo>
                  <a:pt x="1179667" y="2771234"/>
                  <a:pt x="1169381" y="2714932"/>
                  <a:pt x="1185622" y="2657548"/>
                </a:cubicBezTo>
                <a:cubicBezTo>
                  <a:pt x="1188870" y="2645097"/>
                  <a:pt x="1198615" y="2634269"/>
                  <a:pt x="1205653" y="2622901"/>
                </a:cubicBezTo>
                <a:cubicBezTo>
                  <a:pt x="1211066" y="2614239"/>
                  <a:pt x="1215397" y="2606660"/>
                  <a:pt x="1205653" y="2597998"/>
                </a:cubicBezTo>
                <a:cubicBezTo>
                  <a:pt x="1139065" y="2539531"/>
                  <a:pt x="1075726" y="2474567"/>
                  <a:pt x="993980" y="2437755"/>
                </a:cubicBezTo>
                <a:cubicBezTo>
                  <a:pt x="910069" y="2399859"/>
                  <a:pt x="841316" y="2344640"/>
                  <a:pt x="776352" y="2280760"/>
                </a:cubicBezTo>
                <a:cubicBezTo>
                  <a:pt x="692982" y="2199555"/>
                  <a:pt x="605823" y="2122141"/>
                  <a:pt x="520288" y="2043102"/>
                </a:cubicBezTo>
                <a:cubicBezTo>
                  <a:pt x="515957" y="2039312"/>
                  <a:pt x="508378" y="2038229"/>
                  <a:pt x="502423" y="2036064"/>
                </a:cubicBezTo>
                <a:cubicBezTo>
                  <a:pt x="483475" y="2029026"/>
                  <a:pt x="462362" y="2024695"/>
                  <a:pt x="445038" y="2014409"/>
                </a:cubicBezTo>
                <a:cubicBezTo>
                  <a:pt x="424467" y="2002499"/>
                  <a:pt x="406602" y="1985176"/>
                  <a:pt x="387654" y="1970018"/>
                </a:cubicBezTo>
                <a:cubicBezTo>
                  <a:pt x="381699" y="1965145"/>
                  <a:pt x="375203" y="1958649"/>
                  <a:pt x="372496" y="1951611"/>
                </a:cubicBezTo>
                <a:cubicBezTo>
                  <a:pt x="359503" y="1921295"/>
                  <a:pt x="334600" y="1906137"/>
                  <a:pt x="305367" y="1894227"/>
                </a:cubicBezTo>
                <a:cubicBezTo>
                  <a:pt x="271802" y="1880151"/>
                  <a:pt x="239321" y="1864452"/>
                  <a:pt x="206298" y="1849294"/>
                </a:cubicBezTo>
                <a:cubicBezTo>
                  <a:pt x="188974" y="1841173"/>
                  <a:pt x="179229" y="1828181"/>
                  <a:pt x="171109" y="1810316"/>
                </a:cubicBezTo>
                <a:cubicBezTo>
                  <a:pt x="148913" y="1762676"/>
                  <a:pt x="125093" y="1716119"/>
                  <a:pt x="79077" y="1685802"/>
                </a:cubicBezTo>
                <a:cubicBezTo>
                  <a:pt x="20610" y="1647907"/>
                  <a:pt x="-1044" y="1588899"/>
                  <a:pt x="38" y="1523935"/>
                </a:cubicBezTo>
                <a:cubicBezTo>
                  <a:pt x="1121" y="1451393"/>
                  <a:pt x="9242" y="1378309"/>
                  <a:pt x="43889" y="1312804"/>
                </a:cubicBezTo>
                <a:cubicBezTo>
                  <a:pt x="66085" y="1271119"/>
                  <a:pt x="92611" y="1231058"/>
                  <a:pt x="120762" y="1193163"/>
                </a:cubicBezTo>
                <a:cubicBezTo>
                  <a:pt x="136462" y="1172050"/>
                  <a:pt x="151079" y="1153102"/>
                  <a:pt x="150537" y="1125492"/>
                </a:cubicBezTo>
                <a:cubicBezTo>
                  <a:pt x="150537" y="1110876"/>
                  <a:pt x="154868" y="1096800"/>
                  <a:pt x="157575" y="1079477"/>
                </a:cubicBezTo>
                <a:cubicBezTo>
                  <a:pt x="148913" y="1078394"/>
                  <a:pt x="140793" y="1076770"/>
                  <a:pt x="133214" y="1076770"/>
                </a:cubicBezTo>
                <a:cubicBezTo>
                  <a:pt x="56882" y="1079477"/>
                  <a:pt x="18986" y="1038874"/>
                  <a:pt x="23317" y="961460"/>
                </a:cubicBezTo>
                <a:cubicBezTo>
                  <a:pt x="25483" y="923023"/>
                  <a:pt x="41182" y="901910"/>
                  <a:pt x="74205" y="892707"/>
                </a:cubicBezTo>
                <a:cubicBezTo>
                  <a:pt x="113183" y="881879"/>
                  <a:pt x="146206" y="892707"/>
                  <a:pt x="166237" y="924106"/>
                </a:cubicBezTo>
                <a:cubicBezTo>
                  <a:pt x="172733" y="934933"/>
                  <a:pt x="179229" y="939264"/>
                  <a:pt x="191681" y="937640"/>
                </a:cubicBezTo>
                <a:cubicBezTo>
                  <a:pt x="217125" y="934933"/>
                  <a:pt x="242569" y="934391"/>
                  <a:pt x="268013" y="929519"/>
                </a:cubicBezTo>
                <a:cubicBezTo>
                  <a:pt x="277216" y="927895"/>
                  <a:pt x="287502" y="918692"/>
                  <a:pt x="291833" y="910030"/>
                </a:cubicBezTo>
                <a:cubicBezTo>
                  <a:pt x="300495" y="893248"/>
                  <a:pt x="310239" y="884045"/>
                  <a:pt x="329187" y="888917"/>
                </a:cubicBezTo>
                <a:cubicBezTo>
                  <a:pt x="362751" y="897579"/>
                  <a:pt x="380075" y="877548"/>
                  <a:pt x="397398" y="853187"/>
                </a:cubicBezTo>
                <a:cubicBezTo>
                  <a:pt x="436918" y="797968"/>
                  <a:pt x="476979" y="742749"/>
                  <a:pt x="518664" y="689154"/>
                </a:cubicBezTo>
                <a:cubicBezTo>
                  <a:pt x="603116" y="580882"/>
                  <a:pt x="688652" y="473692"/>
                  <a:pt x="773645" y="365961"/>
                </a:cubicBezTo>
                <a:cubicBezTo>
                  <a:pt x="781766" y="355675"/>
                  <a:pt x="788262" y="343224"/>
                  <a:pt x="795841" y="332396"/>
                </a:cubicBezTo>
                <a:cubicBezTo>
                  <a:pt x="819661" y="297749"/>
                  <a:pt x="843481" y="263102"/>
                  <a:pt x="867842" y="228455"/>
                </a:cubicBezTo>
                <a:cubicBezTo>
                  <a:pt x="874339" y="219252"/>
                  <a:pt x="883542" y="211131"/>
                  <a:pt x="871632" y="199221"/>
                </a:cubicBezTo>
                <a:cubicBezTo>
                  <a:pt x="859722" y="187311"/>
                  <a:pt x="846188" y="181356"/>
                  <a:pt x="829947" y="187311"/>
                </a:cubicBezTo>
                <a:cubicBezTo>
                  <a:pt x="826699" y="188394"/>
                  <a:pt x="823992" y="194890"/>
                  <a:pt x="823992" y="199221"/>
                </a:cubicBezTo>
                <a:cubicBezTo>
                  <a:pt x="822368" y="224124"/>
                  <a:pt x="804503" y="233327"/>
                  <a:pt x="785014" y="239824"/>
                </a:cubicBezTo>
                <a:cubicBezTo>
                  <a:pt x="764442" y="246320"/>
                  <a:pt x="744953" y="245779"/>
                  <a:pt x="728712" y="228996"/>
                </a:cubicBezTo>
                <a:cubicBezTo>
                  <a:pt x="700562" y="199763"/>
                  <a:pt x="688652" y="164574"/>
                  <a:pt x="698396" y="125055"/>
                </a:cubicBezTo>
                <a:cubicBezTo>
                  <a:pt x="703810" y="103400"/>
                  <a:pt x="718968" y="87701"/>
                  <a:pt x="742788" y="83370"/>
                </a:cubicBezTo>
                <a:cubicBezTo>
                  <a:pt x="766066" y="79580"/>
                  <a:pt x="788262" y="81204"/>
                  <a:pt x="800714" y="105024"/>
                </a:cubicBezTo>
                <a:cubicBezTo>
                  <a:pt x="808834" y="120182"/>
                  <a:pt x="820744" y="121807"/>
                  <a:pt x="834819" y="119100"/>
                </a:cubicBezTo>
                <a:cubicBezTo>
                  <a:pt x="878670" y="109897"/>
                  <a:pt x="922520" y="99611"/>
                  <a:pt x="966370" y="89866"/>
                </a:cubicBezTo>
                <a:cubicBezTo>
                  <a:pt x="990190" y="84994"/>
                  <a:pt x="1013469" y="80122"/>
                  <a:pt x="1037289" y="75791"/>
                </a:cubicBezTo>
                <a:cubicBezTo>
                  <a:pt x="1052988" y="73084"/>
                  <a:pt x="1061650" y="64963"/>
                  <a:pt x="1064898" y="48723"/>
                </a:cubicBezTo>
                <a:cubicBezTo>
                  <a:pt x="1069229" y="29775"/>
                  <a:pt x="1075184" y="10827"/>
                  <a:pt x="1093591" y="0"/>
                </a:cubicBezTo>
                <a:cubicBezTo>
                  <a:pt x="1112538" y="0"/>
                  <a:pt x="1131486" y="0"/>
                  <a:pt x="1150434" y="0"/>
                </a:cubicBezTo>
                <a:cubicBezTo>
                  <a:pt x="1171005" y="21654"/>
                  <a:pt x="1188329" y="45474"/>
                  <a:pt x="1192660" y="76332"/>
                </a:cubicBezTo>
                <a:cubicBezTo>
                  <a:pt x="1193201" y="79580"/>
                  <a:pt x="1195367" y="82287"/>
                  <a:pt x="1196449" y="85535"/>
                </a:cubicBezTo>
                <a:cubicBezTo>
                  <a:pt x="1201322" y="95280"/>
                  <a:pt x="1206735" y="100693"/>
                  <a:pt x="1219728" y="97445"/>
                </a:cubicBezTo>
                <a:cubicBezTo>
                  <a:pt x="1273323" y="85535"/>
                  <a:pt x="1328001" y="75791"/>
                  <a:pt x="1381595" y="64422"/>
                </a:cubicBezTo>
                <a:cubicBezTo>
                  <a:pt x="1392423" y="62257"/>
                  <a:pt x="1403791" y="60091"/>
                  <a:pt x="1406498" y="72543"/>
                </a:cubicBezTo>
                <a:cubicBezTo>
                  <a:pt x="1408122" y="80663"/>
                  <a:pt x="1404333" y="92573"/>
                  <a:pt x="1398919" y="98528"/>
                </a:cubicBezTo>
                <a:cubicBezTo>
                  <a:pt x="1387550" y="110979"/>
                  <a:pt x="1373475" y="120724"/>
                  <a:pt x="1361024" y="131551"/>
                </a:cubicBezTo>
                <a:cubicBezTo>
                  <a:pt x="1325835" y="161326"/>
                  <a:pt x="1297143" y="196515"/>
                  <a:pt x="1276571" y="238199"/>
                </a:cubicBezTo>
                <a:cubicBezTo>
                  <a:pt x="1262496" y="266892"/>
                  <a:pt x="1247879" y="295584"/>
                  <a:pt x="1230555" y="322652"/>
                </a:cubicBezTo>
                <a:cubicBezTo>
                  <a:pt x="1193201" y="381119"/>
                  <a:pt x="1153140" y="435255"/>
                  <a:pt x="1115786" y="491016"/>
                </a:cubicBezTo>
                <a:cubicBezTo>
                  <a:pt x="1028086" y="621484"/>
                  <a:pt x="942009" y="753576"/>
                  <a:pt x="853226" y="883503"/>
                </a:cubicBezTo>
                <a:cubicBezTo>
                  <a:pt x="788804" y="977159"/>
                  <a:pt x="721133" y="1068649"/>
                  <a:pt x="654004" y="1160681"/>
                </a:cubicBezTo>
                <a:cubicBezTo>
                  <a:pt x="644801" y="1173132"/>
                  <a:pt x="649132" y="1180711"/>
                  <a:pt x="658335" y="1188290"/>
                </a:cubicBezTo>
                <a:cubicBezTo>
                  <a:pt x="688110" y="1211569"/>
                  <a:pt x="717344" y="1235389"/>
                  <a:pt x="748743" y="1255961"/>
                </a:cubicBezTo>
                <a:cubicBezTo>
                  <a:pt x="780142" y="1276532"/>
                  <a:pt x="815330" y="1291149"/>
                  <a:pt x="846729" y="1311721"/>
                </a:cubicBezTo>
                <a:cubicBezTo>
                  <a:pt x="900866" y="1346910"/>
                  <a:pt x="954460" y="1383181"/>
                  <a:pt x="1005348" y="1422159"/>
                </a:cubicBezTo>
                <a:cubicBezTo>
                  <a:pt x="1032958" y="1443272"/>
                  <a:pt x="1057861" y="1452475"/>
                  <a:pt x="1091966" y="1443272"/>
                </a:cubicBezTo>
                <a:cubicBezTo>
                  <a:pt x="1121200" y="1435693"/>
                  <a:pt x="1151516" y="1433528"/>
                  <a:pt x="1181291" y="1429197"/>
                </a:cubicBezTo>
                <a:cubicBezTo>
                  <a:pt x="1196991" y="1426490"/>
                  <a:pt x="1208901" y="1432986"/>
                  <a:pt x="1220811" y="1443272"/>
                </a:cubicBezTo>
                <a:cubicBezTo>
                  <a:pt x="1256541" y="1473047"/>
                  <a:pt x="1289022" y="1510401"/>
                  <a:pt x="1330166" y="1528807"/>
                </a:cubicBezTo>
                <a:cubicBezTo>
                  <a:pt x="1416243" y="1567785"/>
                  <a:pt x="1506109" y="1599726"/>
                  <a:pt x="1603013" y="1602433"/>
                </a:cubicBezTo>
                <a:cubicBezTo>
                  <a:pt x="1644698" y="1603515"/>
                  <a:pt x="1686383" y="1606222"/>
                  <a:pt x="1728067" y="1605139"/>
                </a:cubicBezTo>
                <a:cubicBezTo>
                  <a:pt x="1772459" y="1604057"/>
                  <a:pt x="1817934" y="1605681"/>
                  <a:pt x="1860701" y="1595936"/>
                </a:cubicBezTo>
                <a:cubicBezTo>
                  <a:pt x="1916462" y="1583485"/>
                  <a:pt x="1970598" y="1564537"/>
                  <a:pt x="2023651" y="1542883"/>
                </a:cubicBezTo>
                <a:cubicBezTo>
                  <a:pt x="2121638" y="1503363"/>
                  <a:pt x="2217459" y="1459513"/>
                  <a:pt x="2315987" y="1420535"/>
                </a:cubicBezTo>
                <a:cubicBezTo>
                  <a:pt x="2350093" y="1407001"/>
                  <a:pt x="2372289" y="1386970"/>
                  <a:pt x="2390154" y="1355030"/>
                </a:cubicBezTo>
                <a:cubicBezTo>
                  <a:pt x="2465944" y="1218607"/>
                  <a:pt x="2534697" y="1078394"/>
                  <a:pt x="2624022" y="949550"/>
                </a:cubicBezTo>
                <a:cubicBezTo>
                  <a:pt x="2648383" y="914361"/>
                  <a:pt x="2667331" y="875383"/>
                  <a:pt x="2688986" y="838570"/>
                </a:cubicBezTo>
                <a:cubicBezTo>
                  <a:pt x="2692775" y="832074"/>
                  <a:pt x="2697647" y="826660"/>
                  <a:pt x="2703061" y="821788"/>
                </a:cubicBezTo>
                <a:cubicBezTo>
                  <a:pt x="2726881" y="800134"/>
                  <a:pt x="2751784" y="779020"/>
                  <a:pt x="2775604" y="757907"/>
                </a:cubicBezTo>
                <a:cubicBezTo>
                  <a:pt x="2822702" y="716222"/>
                  <a:pt x="2880087" y="697816"/>
                  <a:pt x="2940719" y="697816"/>
                </a:cubicBezTo>
                <a:cubicBezTo>
                  <a:pt x="3044661" y="697816"/>
                  <a:pt x="3132903" y="737336"/>
                  <a:pt x="3193535" y="825036"/>
                </a:cubicBezTo>
                <a:cubicBezTo>
                  <a:pt x="3218979" y="861308"/>
                  <a:pt x="3250378" y="889458"/>
                  <a:pt x="3286650" y="913278"/>
                </a:cubicBezTo>
                <a:cubicBezTo>
                  <a:pt x="3309387" y="928436"/>
                  <a:pt x="3333748" y="942512"/>
                  <a:pt x="3354862" y="959835"/>
                </a:cubicBezTo>
                <a:cubicBezTo>
                  <a:pt x="3367313" y="970121"/>
                  <a:pt x="3379223" y="985280"/>
                  <a:pt x="3384637" y="1000438"/>
                </a:cubicBezTo>
                <a:cubicBezTo>
                  <a:pt x="3393839" y="1025882"/>
                  <a:pt x="3396546" y="1054033"/>
                  <a:pt x="3404667" y="1080559"/>
                </a:cubicBezTo>
                <a:cubicBezTo>
                  <a:pt x="3408456" y="1093011"/>
                  <a:pt x="3416577" y="1105462"/>
                  <a:pt x="3425780" y="1115207"/>
                </a:cubicBezTo>
                <a:cubicBezTo>
                  <a:pt x="3439855" y="1129823"/>
                  <a:pt x="3458262" y="1141192"/>
                  <a:pt x="3472337" y="1156350"/>
                </a:cubicBezTo>
                <a:cubicBezTo>
                  <a:pt x="3485330" y="1170425"/>
                  <a:pt x="3495074" y="1187749"/>
                  <a:pt x="3506443" y="1203990"/>
                </a:cubicBezTo>
                <a:cubicBezTo>
                  <a:pt x="3517812" y="1219689"/>
                  <a:pt x="3530804" y="1225644"/>
                  <a:pt x="3549752" y="1215900"/>
                </a:cubicBezTo>
                <a:cubicBezTo>
                  <a:pt x="3562203" y="1209404"/>
                  <a:pt x="3575196" y="1203449"/>
                  <a:pt x="3588189" y="1198576"/>
                </a:cubicBezTo>
                <a:cubicBezTo>
                  <a:pt x="3632580" y="1181253"/>
                  <a:pt x="3669934" y="1186125"/>
                  <a:pt x="3694296" y="1215900"/>
                </a:cubicBezTo>
                <a:cubicBezTo>
                  <a:pt x="3707830" y="1232682"/>
                  <a:pt x="3716492" y="1253795"/>
                  <a:pt x="3727319" y="1272743"/>
                </a:cubicBezTo>
                <a:cubicBezTo>
                  <a:pt x="3727860" y="1285736"/>
                  <a:pt x="3727860" y="1300894"/>
                  <a:pt x="3727860" y="1315511"/>
                </a:cubicBezTo>
                <a:close/>
                <a:moveTo>
                  <a:pt x="1690172" y="2623983"/>
                </a:moveTo>
                <a:cubicBezTo>
                  <a:pt x="1698834" y="2623983"/>
                  <a:pt x="1713992" y="2625066"/>
                  <a:pt x="1728609" y="2623983"/>
                </a:cubicBezTo>
                <a:cubicBezTo>
                  <a:pt x="1747556" y="2622359"/>
                  <a:pt x="1760549" y="2615322"/>
                  <a:pt x="1764880" y="2593667"/>
                </a:cubicBezTo>
                <a:cubicBezTo>
                  <a:pt x="1768670" y="2572554"/>
                  <a:pt x="1781662" y="2554689"/>
                  <a:pt x="1803317" y="2548193"/>
                </a:cubicBezTo>
                <a:cubicBezTo>
                  <a:pt x="1829302" y="2540614"/>
                  <a:pt x="1842836" y="2523831"/>
                  <a:pt x="1852581" y="2499470"/>
                </a:cubicBezTo>
                <a:cubicBezTo>
                  <a:pt x="1858536" y="2484853"/>
                  <a:pt x="1868822" y="2467530"/>
                  <a:pt x="1881814" y="2461575"/>
                </a:cubicBezTo>
                <a:cubicBezTo>
                  <a:pt x="1926206" y="2441003"/>
                  <a:pt x="1958146" y="2406897"/>
                  <a:pt x="1990628" y="2372791"/>
                </a:cubicBezTo>
                <a:cubicBezTo>
                  <a:pt x="1995500" y="2367919"/>
                  <a:pt x="1998749" y="2353302"/>
                  <a:pt x="1996042" y="2350595"/>
                </a:cubicBezTo>
                <a:cubicBezTo>
                  <a:pt x="1989004" y="2344099"/>
                  <a:pt x="1978177" y="2339768"/>
                  <a:pt x="1968432" y="2338685"/>
                </a:cubicBezTo>
                <a:cubicBezTo>
                  <a:pt x="1959771" y="2338144"/>
                  <a:pt x="1950567" y="2345723"/>
                  <a:pt x="1941364" y="2346265"/>
                </a:cubicBezTo>
                <a:cubicBezTo>
                  <a:pt x="1927830" y="2346806"/>
                  <a:pt x="1912672" y="2347889"/>
                  <a:pt x="1900762" y="2343558"/>
                </a:cubicBezTo>
                <a:cubicBezTo>
                  <a:pt x="1862867" y="2328941"/>
                  <a:pt x="1850415" y="2307286"/>
                  <a:pt x="1852039" y="2262895"/>
                </a:cubicBezTo>
                <a:cubicBezTo>
                  <a:pt x="1852581" y="2246112"/>
                  <a:pt x="1847708" y="2240157"/>
                  <a:pt x="1830926" y="2236368"/>
                </a:cubicBezTo>
                <a:cubicBezTo>
                  <a:pt x="1749180" y="2217420"/>
                  <a:pt x="1666352" y="2201179"/>
                  <a:pt x="1586230" y="2175735"/>
                </a:cubicBezTo>
                <a:cubicBezTo>
                  <a:pt x="1490409" y="2145419"/>
                  <a:pt x="1396754" y="2106982"/>
                  <a:pt x="1302015" y="2072335"/>
                </a:cubicBezTo>
                <a:cubicBezTo>
                  <a:pt x="1294436" y="2069628"/>
                  <a:pt x="1285233" y="2064215"/>
                  <a:pt x="1279278" y="2066921"/>
                </a:cubicBezTo>
                <a:cubicBezTo>
                  <a:pt x="1252210" y="2077749"/>
                  <a:pt x="1227848" y="2065297"/>
                  <a:pt x="1201863" y="2063132"/>
                </a:cubicBezTo>
                <a:cubicBezTo>
                  <a:pt x="1163426" y="2059342"/>
                  <a:pt x="1129321" y="2045808"/>
                  <a:pt x="1096297" y="2025237"/>
                </a:cubicBezTo>
                <a:cubicBezTo>
                  <a:pt x="1063274" y="2004665"/>
                  <a:pt x="1028086" y="1987883"/>
                  <a:pt x="994521" y="1968935"/>
                </a:cubicBezTo>
                <a:cubicBezTo>
                  <a:pt x="950130" y="1943491"/>
                  <a:pt x="910610" y="1912092"/>
                  <a:pt x="874880" y="1876362"/>
                </a:cubicBezTo>
                <a:cubicBezTo>
                  <a:pt x="870549" y="1872031"/>
                  <a:pt x="867842" y="1864452"/>
                  <a:pt x="867842" y="1858497"/>
                </a:cubicBezTo>
                <a:cubicBezTo>
                  <a:pt x="867301" y="1839008"/>
                  <a:pt x="870549" y="1818978"/>
                  <a:pt x="848895" y="1807068"/>
                </a:cubicBezTo>
                <a:cubicBezTo>
                  <a:pt x="846188" y="1805444"/>
                  <a:pt x="847271" y="1798406"/>
                  <a:pt x="845647" y="1794075"/>
                </a:cubicBezTo>
                <a:cubicBezTo>
                  <a:pt x="834278" y="1763217"/>
                  <a:pt x="828864" y="1728029"/>
                  <a:pt x="809917" y="1703126"/>
                </a:cubicBezTo>
                <a:cubicBezTo>
                  <a:pt x="749825" y="1623546"/>
                  <a:pt x="684862" y="1548296"/>
                  <a:pt x="622064" y="1470340"/>
                </a:cubicBezTo>
                <a:cubicBezTo>
                  <a:pt x="610695" y="1456806"/>
                  <a:pt x="599327" y="1451393"/>
                  <a:pt x="582003" y="1455723"/>
                </a:cubicBezTo>
                <a:cubicBezTo>
                  <a:pt x="556559" y="1462761"/>
                  <a:pt x="531656" y="1459513"/>
                  <a:pt x="507836" y="1446520"/>
                </a:cubicBezTo>
                <a:cubicBezTo>
                  <a:pt x="479144" y="1430821"/>
                  <a:pt x="478603" y="1431362"/>
                  <a:pt x="463445" y="1460596"/>
                </a:cubicBezTo>
                <a:cubicBezTo>
                  <a:pt x="432046" y="1521228"/>
                  <a:pt x="392526" y="1574823"/>
                  <a:pt x="340555" y="1619215"/>
                </a:cubicBezTo>
                <a:cubicBezTo>
                  <a:pt x="314570" y="1641411"/>
                  <a:pt x="312946" y="1647366"/>
                  <a:pt x="333518" y="1675517"/>
                </a:cubicBezTo>
                <a:cubicBezTo>
                  <a:pt x="338390" y="1682013"/>
                  <a:pt x="343262" y="1688509"/>
                  <a:pt x="349759" y="1693381"/>
                </a:cubicBezTo>
                <a:cubicBezTo>
                  <a:pt x="390361" y="1727487"/>
                  <a:pt x="423925" y="1767548"/>
                  <a:pt x="446662" y="1815729"/>
                </a:cubicBezTo>
                <a:cubicBezTo>
                  <a:pt x="453700" y="1830887"/>
                  <a:pt x="485641" y="1843880"/>
                  <a:pt x="500257" y="1839008"/>
                </a:cubicBezTo>
                <a:cubicBezTo>
                  <a:pt x="525701" y="1830887"/>
                  <a:pt x="525701" y="1830887"/>
                  <a:pt x="528950" y="1858497"/>
                </a:cubicBezTo>
                <a:cubicBezTo>
                  <a:pt x="530574" y="1874738"/>
                  <a:pt x="537611" y="1877986"/>
                  <a:pt x="551687" y="1870948"/>
                </a:cubicBezTo>
                <a:cubicBezTo>
                  <a:pt x="561431" y="1866076"/>
                  <a:pt x="571717" y="1863369"/>
                  <a:pt x="582003" y="1859580"/>
                </a:cubicBezTo>
                <a:cubicBezTo>
                  <a:pt x="582544" y="1869866"/>
                  <a:pt x="585251" y="1880693"/>
                  <a:pt x="583627" y="1890979"/>
                </a:cubicBezTo>
                <a:cubicBezTo>
                  <a:pt x="579296" y="1917505"/>
                  <a:pt x="588499" y="1932122"/>
                  <a:pt x="612861" y="1944574"/>
                </a:cubicBezTo>
                <a:cubicBezTo>
                  <a:pt x="707599" y="1991131"/>
                  <a:pt x="801255" y="2039853"/>
                  <a:pt x="894911" y="2088576"/>
                </a:cubicBezTo>
                <a:cubicBezTo>
                  <a:pt x="983153" y="2134592"/>
                  <a:pt x="1064357" y="2189811"/>
                  <a:pt x="1135275" y="2261271"/>
                </a:cubicBezTo>
                <a:cubicBezTo>
                  <a:pt x="1176960" y="2302956"/>
                  <a:pt x="1224059" y="2339768"/>
                  <a:pt x="1271699" y="2374415"/>
                </a:cubicBezTo>
                <a:cubicBezTo>
                  <a:pt x="1332873" y="2419348"/>
                  <a:pt x="1397295" y="2459951"/>
                  <a:pt x="1460093" y="2502177"/>
                </a:cubicBezTo>
                <a:cubicBezTo>
                  <a:pt x="1464965" y="2505425"/>
                  <a:pt x="1471462" y="2508673"/>
                  <a:pt x="1476875" y="2507590"/>
                </a:cubicBezTo>
                <a:cubicBezTo>
                  <a:pt x="1500154" y="2504342"/>
                  <a:pt x="1510981" y="2519500"/>
                  <a:pt x="1521808" y="2535200"/>
                </a:cubicBezTo>
                <a:cubicBezTo>
                  <a:pt x="1558621" y="2587712"/>
                  <a:pt x="1600847" y="2631021"/>
                  <a:pt x="1672848" y="2623442"/>
                </a:cubicBezTo>
                <a:cubicBezTo>
                  <a:pt x="1677721" y="2622359"/>
                  <a:pt x="1680969" y="2622901"/>
                  <a:pt x="1690172" y="2623983"/>
                </a:cubicBezTo>
                <a:close/>
                <a:moveTo>
                  <a:pt x="272885" y="1681472"/>
                </a:moveTo>
                <a:cubicBezTo>
                  <a:pt x="269637" y="1683096"/>
                  <a:pt x="266389" y="1684720"/>
                  <a:pt x="263141" y="1685802"/>
                </a:cubicBezTo>
                <a:cubicBezTo>
                  <a:pt x="267472" y="1700960"/>
                  <a:pt x="270720" y="1716660"/>
                  <a:pt x="276675" y="1730735"/>
                </a:cubicBezTo>
                <a:cubicBezTo>
                  <a:pt x="278299" y="1733984"/>
                  <a:pt x="287502" y="1736149"/>
                  <a:pt x="292916" y="1735608"/>
                </a:cubicBezTo>
                <a:cubicBezTo>
                  <a:pt x="295622" y="1735608"/>
                  <a:pt x="300495" y="1726405"/>
                  <a:pt x="299412" y="1724239"/>
                </a:cubicBezTo>
                <a:cubicBezTo>
                  <a:pt x="291291" y="1710164"/>
                  <a:pt x="282088" y="1696088"/>
                  <a:pt x="272885" y="168147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3000">
                <a:schemeClr val="accent3"/>
              </a:gs>
              <a:gs pos="67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7"/>
          <p:cNvGrpSpPr/>
          <p:nvPr/>
        </p:nvGrpSpPr>
        <p:grpSpPr>
          <a:xfrm>
            <a:off x="1498642" y="3028820"/>
            <a:ext cx="2752947" cy="708252"/>
            <a:chOff x="7164288" y="856926"/>
            <a:chExt cx="1439711" cy="708252"/>
          </a:xfrm>
        </p:grpSpPr>
        <p:sp>
          <p:nvSpPr>
            <p:cNvPr id="209" name="Google Shape;209;p7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</p:grpSp>
      <p:grpSp>
        <p:nvGrpSpPr>
          <p:cNvPr id="211" name="Google Shape;211;p7"/>
          <p:cNvGrpSpPr/>
          <p:nvPr/>
        </p:nvGrpSpPr>
        <p:grpSpPr>
          <a:xfrm>
            <a:off x="1498642" y="5480295"/>
            <a:ext cx="2752947" cy="708252"/>
            <a:chOff x="7164288" y="856926"/>
            <a:chExt cx="1439711" cy="708252"/>
          </a:xfrm>
        </p:grpSpPr>
        <p:sp>
          <p:nvSpPr>
            <p:cNvPr id="212" name="Google Shape;212;p7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</p:grpSp>
      <p:grpSp>
        <p:nvGrpSpPr>
          <p:cNvPr id="214" name="Google Shape;214;p7"/>
          <p:cNvGrpSpPr/>
          <p:nvPr/>
        </p:nvGrpSpPr>
        <p:grpSpPr>
          <a:xfrm>
            <a:off x="1498642" y="3845978"/>
            <a:ext cx="2752947" cy="708252"/>
            <a:chOff x="7164288" y="856926"/>
            <a:chExt cx="1439711" cy="708252"/>
          </a:xfrm>
        </p:grpSpPr>
        <p:sp>
          <p:nvSpPr>
            <p:cNvPr id="215" name="Google Shape;215;p7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</p:grpSp>
      <p:grpSp>
        <p:nvGrpSpPr>
          <p:cNvPr id="217" name="Google Shape;217;p7"/>
          <p:cNvGrpSpPr/>
          <p:nvPr/>
        </p:nvGrpSpPr>
        <p:grpSpPr>
          <a:xfrm>
            <a:off x="1498642" y="4663136"/>
            <a:ext cx="2752947" cy="708252"/>
            <a:chOff x="7164288" y="856926"/>
            <a:chExt cx="1439711" cy="708252"/>
          </a:xfrm>
        </p:grpSpPr>
        <p:sp>
          <p:nvSpPr>
            <p:cNvPr id="218" name="Google Shape;218;p7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</p:grpSp>
      <p:sp>
        <p:nvSpPr>
          <p:cNvPr id="220" name="Google Shape;220;p7"/>
          <p:cNvSpPr/>
          <p:nvPr/>
        </p:nvSpPr>
        <p:spPr>
          <a:xfrm>
            <a:off x="828332" y="3128272"/>
            <a:ext cx="509349" cy="50934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828332" y="3945431"/>
            <a:ext cx="509349" cy="50934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828332" y="4762588"/>
            <a:ext cx="509349" cy="509349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828332" y="5579746"/>
            <a:ext cx="509349" cy="50934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 rot="-2700000">
            <a:off x="922975" y="3258768"/>
            <a:ext cx="364559" cy="292846"/>
          </a:xfrm>
          <a:custGeom>
            <a:rect b="b" l="l" r="r" t="t"/>
            <a:pathLst>
              <a:path extrusionOk="0" h="4354613" w="5420988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929997" y="5685924"/>
            <a:ext cx="296647" cy="296990"/>
          </a:xfrm>
          <a:custGeom>
            <a:rect b="b" l="l" r="r" t="t"/>
            <a:pathLst>
              <a:path extrusionOk="0" h="3979806" w="3975208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/>
          <p:nvPr/>
        </p:nvSpPr>
        <p:spPr>
          <a:xfrm flipH="1">
            <a:off x="949612" y="4083173"/>
            <a:ext cx="293173" cy="251966"/>
          </a:xfrm>
          <a:custGeom>
            <a:rect b="b" l="l" r="r" t="t"/>
            <a:pathLst>
              <a:path extrusionOk="0" h="3220630" w="3747318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943494" y="4870922"/>
            <a:ext cx="290424" cy="292682"/>
          </a:xfrm>
          <a:custGeom>
            <a:rect b="b" l="l" r="r" t="t"/>
            <a:pathLst>
              <a:path extrusionOk="0" h="3922089" w="3891831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/>
          <p:nvPr/>
        </p:nvSpPr>
        <p:spPr>
          <a:xfrm rot="5400000">
            <a:off x="7766163" y="2872531"/>
            <a:ext cx="6858753" cy="111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SKATEBOARD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4771847" y="5394767"/>
            <a:ext cx="41586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 txBox="1"/>
          <p:nvPr/>
        </p:nvSpPr>
        <p:spPr>
          <a:xfrm>
            <a:off x="4771847" y="4992342"/>
            <a:ext cx="4158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 SLIDE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3052541" y="238216"/>
            <a:ext cx="60869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SKATEBOARD TOURNAMENT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5415754" y="1539211"/>
            <a:ext cx="4627129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4877351" y="5803210"/>
            <a:ext cx="28291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43" name="Google Shape;243;p9"/>
          <p:cNvGrpSpPr/>
          <p:nvPr/>
        </p:nvGrpSpPr>
        <p:grpSpPr>
          <a:xfrm>
            <a:off x="3514253" y="3418599"/>
            <a:ext cx="4217679" cy="1179262"/>
            <a:chOff x="3866265" y="1442486"/>
            <a:chExt cx="4217679" cy="1179262"/>
          </a:xfrm>
        </p:grpSpPr>
        <p:sp>
          <p:nvSpPr>
            <p:cNvPr id="244" name="Google Shape;244;p9"/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b="1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9"/>
          <p:cNvGrpSpPr/>
          <p:nvPr/>
        </p:nvGrpSpPr>
        <p:grpSpPr>
          <a:xfrm>
            <a:off x="3514253" y="1916470"/>
            <a:ext cx="4217679" cy="1179262"/>
            <a:chOff x="3866265" y="1442486"/>
            <a:chExt cx="4217679" cy="1179262"/>
          </a:xfrm>
        </p:grpSpPr>
        <p:sp>
          <p:nvSpPr>
            <p:cNvPr id="247" name="Google Shape;247;p9"/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b="1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9"/>
          <p:cNvGrpSpPr/>
          <p:nvPr/>
        </p:nvGrpSpPr>
        <p:grpSpPr>
          <a:xfrm>
            <a:off x="3514253" y="4920727"/>
            <a:ext cx="4217679" cy="1179262"/>
            <a:chOff x="3866265" y="1442486"/>
            <a:chExt cx="4217679" cy="1179262"/>
          </a:xfrm>
        </p:grpSpPr>
        <p:sp>
          <p:nvSpPr>
            <p:cNvPr id="250" name="Google Shape;250;p9"/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9"/>
          <p:cNvGrpSpPr/>
          <p:nvPr/>
        </p:nvGrpSpPr>
        <p:grpSpPr>
          <a:xfrm>
            <a:off x="8132129" y="4896296"/>
            <a:ext cx="3415740" cy="725786"/>
            <a:chOff x="1832146" y="1840455"/>
            <a:chExt cx="3892427" cy="827075"/>
          </a:xfrm>
        </p:grpSpPr>
        <p:sp>
          <p:nvSpPr>
            <p:cNvPr id="253" name="Google Shape;253;p9"/>
            <p:cNvSpPr/>
            <p:nvPr/>
          </p:nvSpPr>
          <p:spPr>
            <a:xfrm>
              <a:off x="18321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2297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26273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0249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225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8201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2177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6153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50129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410543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9"/>
          <p:cNvSpPr txBox="1"/>
          <p:nvPr/>
        </p:nvSpPr>
        <p:spPr>
          <a:xfrm>
            <a:off x="9403451" y="5785867"/>
            <a:ext cx="873097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9"/>
          <p:cNvGrpSpPr/>
          <p:nvPr/>
        </p:nvGrpSpPr>
        <p:grpSpPr>
          <a:xfrm>
            <a:off x="8132129" y="3378652"/>
            <a:ext cx="3415731" cy="725786"/>
            <a:chOff x="1832149" y="1840455"/>
            <a:chExt cx="3892424" cy="827075"/>
          </a:xfrm>
        </p:grpSpPr>
        <p:sp>
          <p:nvSpPr>
            <p:cNvPr id="265" name="Google Shape;265;p9"/>
            <p:cNvSpPr/>
            <p:nvPr/>
          </p:nvSpPr>
          <p:spPr>
            <a:xfrm>
              <a:off x="1832149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2229750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2627350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3024949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422549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20149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4217750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4615353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5012950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5410543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9"/>
          <p:cNvSpPr txBox="1"/>
          <p:nvPr/>
        </p:nvSpPr>
        <p:spPr>
          <a:xfrm>
            <a:off x="9403451" y="4297055"/>
            <a:ext cx="873097" cy="33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9"/>
          <p:cNvGrpSpPr/>
          <p:nvPr/>
        </p:nvGrpSpPr>
        <p:grpSpPr>
          <a:xfrm>
            <a:off x="8132129" y="1894238"/>
            <a:ext cx="3415740" cy="725786"/>
            <a:chOff x="1832146" y="1840455"/>
            <a:chExt cx="3892427" cy="827075"/>
          </a:xfrm>
        </p:grpSpPr>
        <p:sp>
          <p:nvSpPr>
            <p:cNvPr id="277" name="Google Shape;277;p9"/>
            <p:cNvSpPr/>
            <p:nvPr/>
          </p:nvSpPr>
          <p:spPr>
            <a:xfrm>
              <a:off x="18321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2297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26273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30249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34225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38201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42177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46153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5012946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5410543" y="1840455"/>
              <a:ext cx="314030" cy="82707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9"/>
          <p:cNvSpPr txBox="1"/>
          <p:nvPr/>
        </p:nvSpPr>
        <p:spPr>
          <a:xfrm>
            <a:off x="9403451" y="2779410"/>
            <a:ext cx="873097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9"/>
          <p:cNvGrpSpPr/>
          <p:nvPr/>
        </p:nvGrpSpPr>
        <p:grpSpPr>
          <a:xfrm rot="3920718">
            <a:off x="-397883" y="3565103"/>
            <a:ext cx="4788598" cy="1116261"/>
            <a:chOff x="5478522" y="2438913"/>
            <a:chExt cx="8494666" cy="1980175"/>
          </a:xfrm>
        </p:grpSpPr>
        <p:sp>
          <p:nvSpPr>
            <p:cNvPr id="289" name="Google Shape;289;p9"/>
            <p:cNvSpPr/>
            <p:nvPr/>
          </p:nvSpPr>
          <p:spPr>
            <a:xfrm rot="-5400000">
              <a:off x="8735767" y="-818333"/>
              <a:ext cx="1980175" cy="8494666"/>
            </a:xfrm>
            <a:custGeom>
              <a:rect b="b" l="l" r="r" t="t"/>
              <a:pathLst>
                <a:path extrusionOk="0" h="5638800" w="131445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0" name="Google Shape;290;p9"/>
            <p:cNvGrpSpPr/>
            <p:nvPr/>
          </p:nvGrpSpPr>
          <p:grpSpPr>
            <a:xfrm>
              <a:off x="11736164" y="2540791"/>
              <a:ext cx="918343" cy="1776418"/>
              <a:chOff x="11736164" y="2540791"/>
              <a:chExt cx="918343" cy="1776418"/>
            </a:xfrm>
          </p:grpSpPr>
          <p:sp>
            <p:nvSpPr>
              <p:cNvPr id="291" name="Google Shape;291;p9"/>
              <p:cNvSpPr/>
              <p:nvPr/>
            </p:nvSpPr>
            <p:spPr>
              <a:xfrm rot="-5400000">
                <a:off x="11903331" y="2969110"/>
                <a:ext cx="584008" cy="918343"/>
              </a:xfrm>
              <a:custGeom>
                <a:rect b="b" l="l" r="r" t="t"/>
                <a:pathLst>
                  <a:path extrusionOk="0" h="918343" w="584008">
                    <a:moveTo>
                      <a:pt x="581138" y="139185"/>
                    </a:moveTo>
                    <a:lnTo>
                      <a:pt x="581138" y="457735"/>
                    </a:lnTo>
                    <a:cubicBezTo>
                      <a:pt x="535222" y="441952"/>
                      <a:pt x="499349" y="406079"/>
                      <a:pt x="483566" y="360163"/>
                    </a:cubicBezTo>
                    <a:cubicBezTo>
                      <a:pt x="482130" y="358727"/>
                      <a:pt x="480694" y="357292"/>
                      <a:pt x="480694" y="355858"/>
                    </a:cubicBezTo>
                    <a:lnTo>
                      <a:pt x="459171" y="289852"/>
                    </a:lnTo>
                    <a:cubicBezTo>
                      <a:pt x="427603" y="228150"/>
                      <a:pt x="363033" y="186538"/>
                      <a:pt x="289852" y="186538"/>
                    </a:cubicBezTo>
                    <a:cubicBezTo>
                      <a:pt x="213801" y="186538"/>
                      <a:pt x="147795" y="232455"/>
                      <a:pt x="117663" y="297026"/>
                    </a:cubicBezTo>
                    <a:lnTo>
                      <a:pt x="103314" y="342943"/>
                    </a:lnTo>
                    <a:cubicBezTo>
                      <a:pt x="91834" y="396035"/>
                      <a:pt x="51657" y="440517"/>
                      <a:pt x="0" y="457735"/>
                    </a:cubicBezTo>
                    <a:lnTo>
                      <a:pt x="0" y="139185"/>
                    </a:lnTo>
                    <a:cubicBezTo>
                      <a:pt x="0" y="61700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5"/>
                    </a:cubicBezTo>
                    <a:close/>
                    <a:moveTo>
                      <a:pt x="584008" y="730369"/>
                    </a:moveTo>
                    <a:lnTo>
                      <a:pt x="584008" y="779156"/>
                    </a:lnTo>
                    <a:cubicBezTo>
                      <a:pt x="584008" y="856641"/>
                      <a:pt x="520872" y="918343"/>
                      <a:pt x="444821" y="918343"/>
                    </a:cubicBezTo>
                    <a:lnTo>
                      <a:pt x="140621" y="918343"/>
                    </a:lnTo>
                    <a:cubicBezTo>
                      <a:pt x="63135" y="918343"/>
                      <a:pt x="1434" y="855207"/>
                      <a:pt x="1434" y="779156"/>
                    </a:cubicBezTo>
                    <a:lnTo>
                      <a:pt x="1434" y="730369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9"/>
              <p:cNvSpPr/>
              <p:nvPr/>
            </p:nvSpPr>
            <p:spPr>
              <a:xfrm rot="-5400000">
                <a:off x="11395372" y="3108296"/>
                <a:ext cx="1776418" cy="641408"/>
              </a:xfrm>
              <a:custGeom>
                <a:rect b="b" l="l" r="r" t="t"/>
                <a:pathLst>
                  <a:path extrusionOk="0" h="641408" w="1776418">
                    <a:moveTo>
                      <a:pt x="317116" y="235327"/>
                    </a:moveTo>
                    <a:lnTo>
                      <a:pt x="317116" y="506526"/>
                    </a:lnTo>
                    <a:cubicBezTo>
                      <a:pt x="317116" y="581141"/>
                      <a:pt x="256849" y="641408"/>
                      <a:pt x="182233" y="641408"/>
                    </a:cubicBezTo>
                    <a:lnTo>
                      <a:pt x="134881" y="641408"/>
                    </a:lnTo>
                    <a:cubicBezTo>
                      <a:pt x="60266" y="641408"/>
                      <a:pt x="0" y="581141"/>
                      <a:pt x="0" y="506526"/>
                    </a:cubicBezTo>
                    <a:lnTo>
                      <a:pt x="0" y="235327"/>
                    </a:lnTo>
                    <a:cubicBezTo>
                      <a:pt x="0" y="162147"/>
                      <a:pt x="60266" y="100444"/>
                      <a:pt x="134881" y="100444"/>
                    </a:cubicBezTo>
                    <a:lnTo>
                      <a:pt x="182233" y="100444"/>
                    </a:lnTo>
                    <a:cubicBezTo>
                      <a:pt x="256849" y="100444"/>
                      <a:pt x="317116" y="160712"/>
                      <a:pt x="317116" y="235327"/>
                    </a:cubicBezTo>
                    <a:close/>
                    <a:moveTo>
                      <a:pt x="1427736" y="312812"/>
                    </a:moveTo>
                    <a:lnTo>
                      <a:pt x="1427736" y="397472"/>
                    </a:lnTo>
                    <a:cubicBezTo>
                      <a:pt x="1427736" y="434780"/>
                      <a:pt x="1399037" y="464912"/>
                      <a:pt x="1364600" y="464912"/>
                    </a:cubicBezTo>
                    <a:lnTo>
                      <a:pt x="411820" y="464912"/>
                    </a:lnTo>
                    <a:cubicBezTo>
                      <a:pt x="377382" y="464912"/>
                      <a:pt x="348684" y="434780"/>
                      <a:pt x="348684" y="398906"/>
                    </a:cubicBezTo>
                    <a:lnTo>
                      <a:pt x="348684" y="314246"/>
                    </a:lnTo>
                    <a:cubicBezTo>
                      <a:pt x="348684" y="278374"/>
                      <a:pt x="375946" y="248242"/>
                      <a:pt x="408950" y="246806"/>
                    </a:cubicBezTo>
                    <a:lnTo>
                      <a:pt x="606968" y="246806"/>
                    </a:lnTo>
                    <a:cubicBezTo>
                      <a:pt x="608403" y="246806"/>
                      <a:pt x="622752" y="245372"/>
                      <a:pt x="622752" y="245372"/>
                    </a:cubicBezTo>
                    <a:cubicBezTo>
                      <a:pt x="678713" y="238196"/>
                      <a:pt x="723196" y="193715"/>
                      <a:pt x="736109" y="136319"/>
                    </a:cubicBezTo>
                    <a:lnTo>
                      <a:pt x="747589" y="96140"/>
                    </a:lnTo>
                    <a:cubicBezTo>
                      <a:pt x="771983" y="40178"/>
                      <a:pt x="826508" y="0"/>
                      <a:pt x="889645" y="0"/>
                    </a:cubicBezTo>
                    <a:cubicBezTo>
                      <a:pt x="951346" y="0"/>
                      <a:pt x="1004438" y="37308"/>
                      <a:pt x="1030267" y="90401"/>
                    </a:cubicBezTo>
                    <a:lnTo>
                      <a:pt x="1047485" y="147798"/>
                    </a:lnTo>
                    <a:cubicBezTo>
                      <a:pt x="1047485" y="149232"/>
                      <a:pt x="1047485" y="150668"/>
                      <a:pt x="1048920" y="152102"/>
                    </a:cubicBezTo>
                    <a:cubicBezTo>
                      <a:pt x="1064704" y="200889"/>
                      <a:pt x="1104882" y="236762"/>
                      <a:pt x="1153669" y="243936"/>
                    </a:cubicBezTo>
                    <a:cubicBezTo>
                      <a:pt x="1153669" y="243936"/>
                      <a:pt x="1169452" y="245372"/>
                      <a:pt x="1170888" y="245372"/>
                    </a:cubicBezTo>
                    <a:lnTo>
                      <a:pt x="1367469" y="245372"/>
                    </a:lnTo>
                    <a:cubicBezTo>
                      <a:pt x="1401907" y="248242"/>
                      <a:pt x="1427736" y="276940"/>
                      <a:pt x="1427736" y="312812"/>
                    </a:cubicBezTo>
                    <a:close/>
                    <a:moveTo>
                      <a:pt x="1776418" y="235327"/>
                    </a:moveTo>
                    <a:lnTo>
                      <a:pt x="1776418" y="506526"/>
                    </a:lnTo>
                    <a:cubicBezTo>
                      <a:pt x="1776418" y="581141"/>
                      <a:pt x="1716152" y="641408"/>
                      <a:pt x="1641537" y="641408"/>
                    </a:cubicBezTo>
                    <a:lnTo>
                      <a:pt x="1594186" y="641408"/>
                    </a:lnTo>
                    <a:cubicBezTo>
                      <a:pt x="1519570" y="641408"/>
                      <a:pt x="1459304" y="581141"/>
                      <a:pt x="1459304" y="506526"/>
                    </a:cubicBezTo>
                    <a:lnTo>
                      <a:pt x="1459304" y="235327"/>
                    </a:lnTo>
                    <a:cubicBezTo>
                      <a:pt x="1459304" y="162147"/>
                      <a:pt x="1519570" y="100444"/>
                      <a:pt x="1594186" y="100444"/>
                    </a:cubicBezTo>
                    <a:lnTo>
                      <a:pt x="1641537" y="100444"/>
                    </a:lnTo>
                    <a:cubicBezTo>
                      <a:pt x="1716152" y="100444"/>
                      <a:pt x="1776418" y="160712"/>
                      <a:pt x="1776418" y="2353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 rot="-5400000">
                <a:off x="11970771" y="3035117"/>
                <a:ext cx="450561" cy="787765"/>
              </a:xfrm>
              <a:custGeom>
                <a:rect b="b" l="l" r="r" t="t"/>
                <a:pathLst>
                  <a:path extrusionOk="0" h="787765" w="450561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9"/>
                      <a:pt x="12848" y="730369"/>
                      <a:pt x="28698" y="730369"/>
                    </a:cubicBezTo>
                    <a:cubicBezTo>
                      <a:pt x="44547" y="730369"/>
                      <a:pt x="57396" y="743219"/>
                      <a:pt x="57396" y="759067"/>
                    </a:cubicBezTo>
                    <a:close/>
                    <a:moveTo>
                      <a:pt x="57396" y="28699"/>
                    </a:moveTo>
                    <a:cubicBezTo>
                      <a:pt x="57396" y="44549"/>
                      <a:pt x="44547" y="57397"/>
                      <a:pt x="28698" y="57397"/>
                    </a:cubicBezTo>
                    <a:cubicBezTo>
                      <a:pt x="12848" y="57397"/>
                      <a:pt x="0" y="44549"/>
                      <a:pt x="0" y="28699"/>
                    </a:cubicBezTo>
                    <a:cubicBezTo>
                      <a:pt x="0" y="12851"/>
                      <a:pt x="12848" y="0"/>
                      <a:pt x="28698" y="0"/>
                    </a:cubicBezTo>
                    <a:cubicBezTo>
                      <a:pt x="44547" y="0"/>
                      <a:pt x="57396" y="12851"/>
                      <a:pt x="57396" y="28699"/>
                    </a:cubicBezTo>
                    <a:close/>
                    <a:moveTo>
                      <a:pt x="284112" y="340074"/>
                    </a:moveTo>
                    <a:cubicBezTo>
                      <a:pt x="284112" y="307582"/>
                      <a:pt x="257773" y="281243"/>
                      <a:pt x="225282" y="281243"/>
                    </a:cubicBezTo>
                    <a:cubicBezTo>
                      <a:pt x="192789" y="281243"/>
                      <a:pt x="166450" y="307582"/>
                      <a:pt x="166450" y="340074"/>
                    </a:cubicBezTo>
                    <a:cubicBezTo>
                      <a:pt x="166450" y="372567"/>
                      <a:pt x="192789" y="398906"/>
                      <a:pt x="225282" y="398906"/>
                    </a:cubicBezTo>
                    <a:cubicBezTo>
                      <a:pt x="257773" y="398906"/>
                      <a:pt x="284112" y="372567"/>
                      <a:pt x="284112" y="340074"/>
                    </a:cubicBezTo>
                    <a:close/>
                    <a:moveTo>
                      <a:pt x="314244" y="340075"/>
                    </a:moveTo>
                    <a:cubicBezTo>
                      <a:pt x="314244" y="389209"/>
                      <a:pt x="274413" y="429039"/>
                      <a:pt x="225279" y="429039"/>
                    </a:cubicBezTo>
                    <a:cubicBezTo>
                      <a:pt x="176146" y="429039"/>
                      <a:pt x="136315" y="389209"/>
                      <a:pt x="136315" y="340075"/>
                    </a:cubicBezTo>
                    <a:cubicBezTo>
                      <a:pt x="136315" y="290941"/>
                      <a:pt x="176146" y="251111"/>
                      <a:pt x="225279" y="251111"/>
                    </a:cubicBezTo>
                    <a:cubicBezTo>
                      <a:pt x="274413" y="251111"/>
                      <a:pt x="314244" y="290941"/>
                      <a:pt x="314244" y="340075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9"/>
                      <a:pt x="406014" y="730369"/>
                      <a:pt x="421863" y="730369"/>
                    </a:cubicBezTo>
                    <a:cubicBezTo>
                      <a:pt x="437713" y="730369"/>
                      <a:pt x="450561" y="743219"/>
                      <a:pt x="450561" y="759067"/>
                    </a:cubicBezTo>
                    <a:close/>
                    <a:moveTo>
                      <a:pt x="450561" y="28699"/>
                    </a:moveTo>
                    <a:cubicBezTo>
                      <a:pt x="450561" y="44549"/>
                      <a:pt x="437713" y="57397"/>
                      <a:pt x="421863" y="57397"/>
                    </a:cubicBezTo>
                    <a:cubicBezTo>
                      <a:pt x="406014" y="57397"/>
                      <a:pt x="393165" y="44549"/>
                      <a:pt x="393165" y="28699"/>
                    </a:cubicBezTo>
                    <a:cubicBezTo>
                      <a:pt x="393165" y="12851"/>
                      <a:pt x="406014" y="0"/>
                      <a:pt x="421863" y="0"/>
                    </a:cubicBezTo>
                    <a:cubicBezTo>
                      <a:pt x="437713" y="0"/>
                      <a:pt x="450561" y="12851"/>
                      <a:pt x="450561" y="2869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p9"/>
            <p:cNvGrpSpPr/>
            <p:nvPr/>
          </p:nvGrpSpPr>
          <p:grpSpPr>
            <a:xfrm>
              <a:off x="6676673" y="2540791"/>
              <a:ext cx="918342" cy="1776418"/>
              <a:chOff x="6676673" y="2540791"/>
              <a:chExt cx="918342" cy="1776418"/>
            </a:xfrm>
          </p:grpSpPr>
          <p:sp>
            <p:nvSpPr>
              <p:cNvPr id="295" name="Google Shape;295;p9"/>
              <p:cNvSpPr/>
              <p:nvPr/>
            </p:nvSpPr>
            <p:spPr>
              <a:xfrm rot="-5400000">
                <a:off x="6843840" y="2969110"/>
                <a:ext cx="584008" cy="918342"/>
              </a:xfrm>
              <a:custGeom>
                <a:rect b="b" l="l" r="r" t="t"/>
                <a:pathLst>
                  <a:path extrusionOk="0" h="918342" w="584008">
                    <a:moveTo>
                      <a:pt x="581138" y="139186"/>
                    </a:moveTo>
                    <a:lnTo>
                      <a:pt x="581138" y="187972"/>
                    </a:lnTo>
                    <a:lnTo>
                      <a:pt x="0" y="187972"/>
                    </a:lnTo>
                    <a:lnTo>
                      <a:pt x="0" y="139186"/>
                    </a:lnTo>
                    <a:cubicBezTo>
                      <a:pt x="0" y="61702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6"/>
                    </a:cubicBezTo>
                    <a:close/>
                    <a:moveTo>
                      <a:pt x="584008" y="460605"/>
                    </a:moveTo>
                    <a:lnTo>
                      <a:pt x="584008" y="779155"/>
                    </a:lnTo>
                    <a:cubicBezTo>
                      <a:pt x="584008" y="856640"/>
                      <a:pt x="520872" y="918342"/>
                      <a:pt x="444821" y="918342"/>
                    </a:cubicBezTo>
                    <a:lnTo>
                      <a:pt x="140621" y="918342"/>
                    </a:lnTo>
                    <a:cubicBezTo>
                      <a:pt x="63135" y="918342"/>
                      <a:pt x="1434" y="855206"/>
                      <a:pt x="1434" y="779155"/>
                    </a:cubicBezTo>
                    <a:lnTo>
                      <a:pt x="1434" y="460605"/>
                    </a:lnTo>
                    <a:cubicBezTo>
                      <a:pt x="47351" y="476389"/>
                      <a:pt x="83225" y="512262"/>
                      <a:pt x="99008" y="558179"/>
                    </a:cubicBezTo>
                    <a:cubicBezTo>
                      <a:pt x="100444" y="559615"/>
                      <a:pt x="101878" y="561049"/>
                      <a:pt x="101878" y="562483"/>
                    </a:cubicBezTo>
                    <a:lnTo>
                      <a:pt x="123402" y="628490"/>
                    </a:lnTo>
                    <a:cubicBezTo>
                      <a:pt x="154970" y="690191"/>
                      <a:pt x="219540" y="731804"/>
                      <a:pt x="292722" y="731804"/>
                    </a:cubicBezTo>
                    <a:cubicBezTo>
                      <a:pt x="368771" y="731804"/>
                      <a:pt x="434777" y="685887"/>
                      <a:pt x="464911" y="621315"/>
                    </a:cubicBezTo>
                    <a:lnTo>
                      <a:pt x="479260" y="575398"/>
                    </a:lnTo>
                    <a:cubicBezTo>
                      <a:pt x="490739" y="520871"/>
                      <a:pt x="530915" y="477824"/>
                      <a:pt x="584008" y="460605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 rot="-5400000">
                <a:off x="6158670" y="3107580"/>
                <a:ext cx="1776418" cy="642840"/>
              </a:xfrm>
              <a:custGeom>
                <a:rect b="b" l="l" r="r" t="t"/>
                <a:pathLst>
                  <a:path extrusionOk="0" h="642840" w="1776418">
                    <a:moveTo>
                      <a:pt x="317116" y="134882"/>
                    </a:moveTo>
                    <a:lnTo>
                      <a:pt x="317116" y="406079"/>
                    </a:lnTo>
                    <a:cubicBezTo>
                      <a:pt x="317116" y="480696"/>
                      <a:pt x="256849" y="542397"/>
                      <a:pt x="182233" y="542397"/>
                    </a:cubicBezTo>
                    <a:lnTo>
                      <a:pt x="134881" y="542397"/>
                    </a:lnTo>
                    <a:cubicBezTo>
                      <a:pt x="60266" y="542397"/>
                      <a:pt x="0" y="482130"/>
                      <a:pt x="0" y="407515"/>
                    </a:cubicBezTo>
                    <a:lnTo>
                      <a:pt x="0" y="134882"/>
                    </a:lnTo>
                    <a:cubicBezTo>
                      <a:pt x="0" y="60267"/>
                      <a:pt x="60266" y="0"/>
                      <a:pt x="134881" y="0"/>
                    </a:cubicBezTo>
                    <a:lnTo>
                      <a:pt x="182233" y="0"/>
                    </a:lnTo>
                    <a:cubicBezTo>
                      <a:pt x="256849" y="0"/>
                      <a:pt x="317116" y="60267"/>
                      <a:pt x="317116" y="134882"/>
                    </a:cubicBezTo>
                    <a:close/>
                    <a:moveTo>
                      <a:pt x="1426301" y="245369"/>
                    </a:moveTo>
                    <a:lnTo>
                      <a:pt x="1426301" y="328595"/>
                    </a:lnTo>
                    <a:cubicBezTo>
                      <a:pt x="1426301" y="364467"/>
                      <a:pt x="1399037" y="394600"/>
                      <a:pt x="1366035" y="396035"/>
                    </a:cubicBezTo>
                    <a:lnTo>
                      <a:pt x="1170888" y="396035"/>
                    </a:lnTo>
                    <a:cubicBezTo>
                      <a:pt x="1169452" y="396035"/>
                      <a:pt x="1155103" y="397470"/>
                      <a:pt x="1155103" y="397470"/>
                    </a:cubicBezTo>
                    <a:cubicBezTo>
                      <a:pt x="1099141" y="404645"/>
                      <a:pt x="1054659" y="449126"/>
                      <a:pt x="1041744" y="506523"/>
                    </a:cubicBezTo>
                    <a:lnTo>
                      <a:pt x="1030267" y="546700"/>
                    </a:lnTo>
                    <a:cubicBezTo>
                      <a:pt x="1005872" y="602662"/>
                      <a:pt x="951346" y="642840"/>
                      <a:pt x="888210" y="642840"/>
                    </a:cubicBezTo>
                    <a:cubicBezTo>
                      <a:pt x="826508" y="642840"/>
                      <a:pt x="773417" y="605532"/>
                      <a:pt x="747589" y="552440"/>
                    </a:cubicBezTo>
                    <a:lnTo>
                      <a:pt x="730370" y="495043"/>
                    </a:lnTo>
                    <a:cubicBezTo>
                      <a:pt x="730370" y="493609"/>
                      <a:pt x="730370" y="492174"/>
                      <a:pt x="728936" y="490740"/>
                    </a:cubicBezTo>
                    <a:cubicBezTo>
                      <a:pt x="713151" y="441953"/>
                      <a:pt x="672973" y="406079"/>
                      <a:pt x="624186" y="398905"/>
                    </a:cubicBezTo>
                    <a:cubicBezTo>
                      <a:pt x="624186" y="398905"/>
                      <a:pt x="608403" y="397470"/>
                      <a:pt x="606968" y="397470"/>
                    </a:cubicBezTo>
                    <a:lnTo>
                      <a:pt x="408950" y="397470"/>
                    </a:lnTo>
                    <a:cubicBezTo>
                      <a:pt x="374512" y="394600"/>
                      <a:pt x="348684" y="365902"/>
                      <a:pt x="348684" y="330030"/>
                    </a:cubicBezTo>
                    <a:lnTo>
                      <a:pt x="348684" y="245369"/>
                    </a:lnTo>
                    <a:cubicBezTo>
                      <a:pt x="348684" y="208062"/>
                      <a:pt x="377382" y="177929"/>
                      <a:pt x="411820" y="177929"/>
                    </a:cubicBezTo>
                    <a:lnTo>
                      <a:pt x="1364600" y="177929"/>
                    </a:lnTo>
                    <a:cubicBezTo>
                      <a:pt x="1399037" y="177929"/>
                      <a:pt x="1427736" y="208062"/>
                      <a:pt x="1426301" y="245369"/>
                    </a:cubicBezTo>
                    <a:close/>
                    <a:moveTo>
                      <a:pt x="1776418" y="134882"/>
                    </a:moveTo>
                    <a:lnTo>
                      <a:pt x="1776418" y="406079"/>
                    </a:lnTo>
                    <a:cubicBezTo>
                      <a:pt x="1776418" y="480696"/>
                      <a:pt x="1716152" y="542397"/>
                      <a:pt x="1641537" y="542397"/>
                    </a:cubicBezTo>
                    <a:lnTo>
                      <a:pt x="1594186" y="542397"/>
                    </a:lnTo>
                    <a:cubicBezTo>
                      <a:pt x="1519570" y="542397"/>
                      <a:pt x="1459304" y="482130"/>
                      <a:pt x="1459304" y="407515"/>
                    </a:cubicBezTo>
                    <a:lnTo>
                      <a:pt x="1459304" y="134882"/>
                    </a:lnTo>
                    <a:cubicBezTo>
                      <a:pt x="1459304" y="60267"/>
                      <a:pt x="1519570" y="0"/>
                      <a:pt x="1594186" y="0"/>
                    </a:cubicBezTo>
                    <a:lnTo>
                      <a:pt x="1641537" y="0"/>
                    </a:lnTo>
                    <a:cubicBezTo>
                      <a:pt x="1716152" y="0"/>
                      <a:pt x="1776418" y="60267"/>
                      <a:pt x="1776418" y="134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 rot="-5400000">
                <a:off x="6909845" y="3035117"/>
                <a:ext cx="450561" cy="787765"/>
              </a:xfrm>
              <a:custGeom>
                <a:rect b="b" l="l" r="r" t="t"/>
                <a:pathLst>
                  <a:path extrusionOk="0" h="787765" w="450561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8"/>
                      <a:pt x="12848" y="730369"/>
                      <a:pt x="28698" y="730369"/>
                    </a:cubicBezTo>
                    <a:cubicBezTo>
                      <a:pt x="44547" y="730369"/>
                      <a:pt x="57396" y="743218"/>
                      <a:pt x="57396" y="759067"/>
                    </a:cubicBezTo>
                    <a:close/>
                    <a:moveTo>
                      <a:pt x="57396" y="28698"/>
                    </a:moveTo>
                    <a:cubicBezTo>
                      <a:pt x="57396" y="44547"/>
                      <a:pt x="44547" y="57396"/>
                      <a:pt x="28698" y="57396"/>
                    </a:cubicBezTo>
                    <a:cubicBezTo>
                      <a:pt x="12848" y="57396"/>
                      <a:pt x="0" y="44547"/>
                      <a:pt x="0" y="28698"/>
                    </a:cubicBezTo>
                    <a:cubicBezTo>
                      <a:pt x="0" y="12848"/>
                      <a:pt x="12848" y="0"/>
                      <a:pt x="28698" y="0"/>
                    </a:cubicBezTo>
                    <a:cubicBezTo>
                      <a:pt x="44547" y="0"/>
                      <a:pt x="57396" y="12848"/>
                      <a:pt x="57396" y="28698"/>
                    </a:cubicBezTo>
                    <a:close/>
                    <a:moveTo>
                      <a:pt x="284113" y="447692"/>
                    </a:moveTo>
                    <a:cubicBezTo>
                      <a:pt x="284113" y="415200"/>
                      <a:pt x="257774" y="388861"/>
                      <a:pt x="225282" y="388861"/>
                    </a:cubicBezTo>
                    <a:cubicBezTo>
                      <a:pt x="192789" y="388861"/>
                      <a:pt x="166450" y="415200"/>
                      <a:pt x="166450" y="447692"/>
                    </a:cubicBezTo>
                    <a:cubicBezTo>
                      <a:pt x="166450" y="480185"/>
                      <a:pt x="192789" y="506524"/>
                      <a:pt x="225282" y="506524"/>
                    </a:cubicBezTo>
                    <a:cubicBezTo>
                      <a:pt x="257774" y="506524"/>
                      <a:pt x="284113" y="480185"/>
                      <a:pt x="284113" y="447692"/>
                    </a:cubicBezTo>
                    <a:close/>
                    <a:moveTo>
                      <a:pt x="314244" y="447691"/>
                    </a:moveTo>
                    <a:cubicBezTo>
                      <a:pt x="314244" y="496824"/>
                      <a:pt x="274413" y="536655"/>
                      <a:pt x="225279" y="536655"/>
                    </a:cubicBezTo>
                    <a:cubicBezTo>
                      <a:pt x="176146" y="536655"/>
                      <a:pt x="136315" y="496824"/>
                      <a:pt x="136315" y="447691"/>
                    </a:cubicBezTo>
                    <a:cubicBezTo>
                      <a:pt x="136315" y="398558"/>
                      <a:pt x="176146" y="358727"/>
                      <a:pt x="225279" y="358727"/>
                    </a:cubicBezTo>
                    <a:cubicBezTo>
                      <a:pt x="274413" y="358727"/>
                      <a:pt x="314244" y="398558"/>
                      <a:pt x="314244" y="447691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8"/>
                      <a:pt x="406014" y="730369"/>
                      <a:pt x="421863" y="730369"/>
                    </a:cubicBezTo>
                    <a:cubicBezTo>
                      <a:pt x="437713" y="730369"/>
                      <a:pt x="450561" y="743218"/>
                      <a:pt x="450561" y="759067"/>
                    </a:cubicBezTo>
                    <a:close/>
                    <a:moveTo>
                      <a:pt x="450561" y="28698"/>
                    </a:moveTo>
                    <a:cubicBezTo>
                      <a:pt x="450561" y="44547"/>
                      <a:pt x="437713" y="57396"/>
                      <a:pt x="421863" y="57396"/>
                    </a:cubicBezTo>
                    <a:cubicBezTo>
                      <a:pt x="406014" y="57396"/>
                      <a:pt x="393165" y="44547"/>
                      <a:pt x="393165" y="28698"/>
                    </a:cubicBezTo>
                    <a:cubicBezTo>
                      <a:pt x="393165" y="12848"/>
                      <a:pt x="406014" y="0"/>
                      <a:pt x="421863" y="0"/>
                    </a:cubicBezTo>
                    <a:cubicBezTo>
                      <a:pt x="437713" y="0"/>
                      <a:pt x="450561" y="12848"/>
                      <a:pt x="450561" y="286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 COLOR - 10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ver and End Slide Master">
  <a:themeElements>
    <a:clrScheme name="ALLPPT COLOR - 10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ection Break Slide Master">
  <a:themeElements>
    <a:clrScheme name="ALLPPT COLOR - 10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2019-01-14T06:35:35Z</dcterms:created>
  <dc:creator>Allppt.com</dc:creator>
</cp:coreProperties>
</file>