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8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FAB9-06C2-8FBC-0E39-807B77357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0A9B6586-B04C-981F-E28E-79ECD3246B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25" imgH="426" progId="TCLayout.ActiveDocument.1">
                  <p:embed/>
                </p:oleObj>
              </mc:Choice>
              <mc:Fallback>
                <p:oleObj name="think-cell Slide" r:id="rId12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A9B6586-B04C-981F-E28E-79ECD3246B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030C01-6063-35BE-C8F1-0A3519E1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08639CE-E67B-43BF-4D72-CA684FFE0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8 header</a:t>
            </a:r>
          </a:p>
        </p:txBody>
      </p:sp>
      <p:sp>
        <p:nvSpPr>
          <p:cNvPr id="5" name="Shape0_20180322_094209">
            <a:extLst>
              <a:ext uri="{FF2B5EF4-FFF2-40B4-BE49-F238E27FC236}">
                <a16:creationId xmlns:a16="http://schemas.microsoft.com/office/drawing/2014/main" id="{052CA0D4-3E1E-3536-FB41-56774D4B2C13}"/>
              </a:ext>
            </a:extLst>
          </p:cNvPr>
          <p:cNvSpPr txBox="1">
            <a:spLocks/>
          </p:cNvSpPr>
          <p:nvPr/>
        </p:nvSpPr>
        <p:spPr>
          <a:xfrm>
            <a:off x="6716171" y="1138920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6" name="Shape1_20180322_094209">
            <a:extLst>
              <a:ext uri="{FF2B5EF4-FFF2-40B4-BE49-F238E27FC236}">
                <a16:creationId xmlns:a16="http://schemas.microsoft.com/office/drawing/2014/main" id="{68114752-0060-3F03-E79B-3069490AEBEA}"/>
              </a:ext>
            </a:extLst>
          </p:cNvPr>
          <p:cNvSpPr txBox="1">
            <a:spLocks/>
          </p:cNvSpPr>
          <p:nvPr/>
        </p:nvSpPr>
        <p:spPr>
          <a:xfrm>
            <a:off x="1699570" y="1928187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7" name="Shape2_20180322_094209">
            <a:extLst>
              <a:ext uri="{FF2B5EF4-FFF2-40B4-BE49-F238E27FC236}">
                <a16:creationId xmlns:a16="http://schemas.microsoft.com/office/drawing/2014/main" id="{2094E50A-E7A0-5BFD-1054-E778F4582455}"/>
              </a:ext>
            </a:extLst>
          </p:cNvPr>
          <p:cNvSpPr txBox="1">
            <a:spLocks/>
          </p:cNvSpPr>
          <p:nvPr/>
        </p:nvSpPr>
        <p:spPr>
          <a:xfrm>
            <a:off x="8086512" y="4990233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8" name="Shape3_20180322_094209">
            <a:extLst>
              <a:ext uri="{FF2B5EF4-FFF2-40B4-BE49-F238E27FC236}">
                <a16:creationId xmlns:a16="http://schemas.microsoft.com/office/drawing/2014/main" id="{12C5FF34-43C1-0469-666C-ACB3773E339B}"/>
              </a:ext>
            </a:extLst>
          </p:cNvPr>
          <p:cNvSpPr txBox="1">
            <a:spLocks/>
          </p:cNvSpPr>
          <p:nvPr/>
        </p:nvSpPr>
        <p:spPr>
          <a:xfrm>
            <a:off x="3153268" y="5776432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9" name="Shape4_20180322_094209">
            <a:extLst>
              <a:ext uri="{FF2B5EF4-FFF2-40B4-BE49-F238E27FC236}">
                <a16:creationId xmlns:a16="http://schemas.microsoft.com/office/drawing/2014/main" id="{B40394BC-533A-6BA5-1368-17D094671C0B}"/>
              </a:ext>
            </a:extLst>
          </p:cNvPr>
          <p:cNvSpPr txBox="1">
            <a:spLocks/>
          </p:cNvSpPr>
          <p:nvPr/>
        </p:nvSpPr>
        <p:spPr>
          <a:xfrm>
            <a:off x="8248683" y="1969470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0" name="Shape5_20180322_094209">
            <a:extLst>
              <a:ext uri="{FF2B5EF4-FFF2-40B4-BE49-F238E27FC236}">
                <a16:creationId xmlns:a16="http://schemas.microsoft.com/office/drawing/2014/main" id="{F001A8F2-1C11-80C1-485E-050D901421D4}"/>
              </a:ext>
            </a:extLst>
          </p:cNvPr>
          <p:cNvSpPr txBox="1">
            <a:spLocks/>
          </p:cNvSpPr>
          <p:nvPr/>
        </p:nvSpPr>
        <p:spPr>
          <a:xfrm>
            <a:off x="1076917" y="3422978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1" name="Shape6_20180322_094209">
            <a:extLst>
              <a:ext uri="{FF2B5EF4-FFF2-40B4-BE49-F238E27FC236}">
                <a16:creationId xmlns:a16="http://schemas.microsoft.com/office/drawing/2014/main" id="{0FA048B9-71AC-70AA-D4BF-C48D01382421}"/>
              </a:ext>
            </a:extLst>
          </p:cNvPr>
          <p:cNvSpPr txBox="1">
            <a:spLocks/>
          </p:cNvSpPr>
          <p:nvPr/>
        </p:nvSpPr>
        <p:spPr>
          <a:xfrm>
            <a:off x="8709186" y="3499085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2" name="Shape7_20180322_094209">
            <a:extLst>
              <a:ext uri="{FF2B5EF4-FFF2-40B4-BE49-F238E27FC236}">
                <a16:creationId xmlns:a16="http://schemas.microsoft.com/office/drawing/2014/main" id="{C489F072-49B9-10C1-5F34-EA14B40CC2F8}"/>
              </a:ext>
            </a:extLst>
          </p:cNvPr>
          <p:cNvSpPr txBox="1">
            <a:spLocks/>
          </p:cNvSpPr>
          <p:nvPr/>
        </p:nvSpPr>
        <p:spPr>
          <a:xfrm>
            <a:off x="1609914" y="4856604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3" name="Shape 3366">
            <a:extLst>
              <a:ext uri="{FF2B5EF4-FFF2-40B4-BE49-F238E27FC236}">
                <a16:creationId xmlns:a16="http://schemas.microsoft.com/office/drawing/2014/main" id="{F9481716-1193-E898-9B5F-EDD97AD3C2C2}"/>
              </a:ext>
            </a:extLst>
          </p:cNvPr>
          <p:cNvSpPr/>
          <p:nvPr/>
        </p:nvSpPr>
        <p:spPr>
          <a:xfrm rot="1975530">
            <a:off x="5564420" y="110606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366">
            <a:extLst>
              <a:ext uri="{FF2B5EF4-FFF2-40B4-BE49-F238E27FC236}">
                <a16:creationId xmlns:a16="http://schemas.microsoft.com/office/drawing/2014/main" id="{9ED2B157-05B2-9447-2B5B-B7FA5E72E5F9}"/>
              </a:ext>
            </a:extLst>
          </p:cNvPr>
          <p:cNvSpPr/>
          <p:nvPr/>
        </p:nvSpPr>
        <p:spPr>
          <a:xfrm rot="19624470" flipV="1">
            <a:off x="5564420" y="5112359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3366">
            <a:extLst>
              <a:ext uri="{FF2B5EF4-FFF2-40B4-BE49-F238E27FC236}">
                <a16:creationId xmlns:a16="http://schemas.microsoft.com/office/drawing/2014/main" id="{0F812C65-98A7-BCDB-3942-3CDAEB1AB22A}"/>
              </a:ext>
            </a:extLst>
          </p:cNvPr>
          <p:cNvSpPr/>
          <p:nvPr/>
        </p:nvSpPr>
        <p:spPr>
          <a:xfrm rot="7375530">
            <a:off x="7567567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3366">
            <a:extLst>
              <a:ext uri="{FF2B5EF4-FFF2-40B4-BE49-F238E27FC236}">
                <a16:creationId xmlns:a16="http://schemas.microsoft.com/office/drawing/2014/main" id="{06E85838-8994-25E6-ADC0-EF7B505670E5}"/>
              </a:ext>
            </a:extLst>
          </p:cNvPr>
          <p:cNvSpPr/>
          <p:nvPr/>
        </p:nvSpPr>
        <p:spPr>
          <a:xfrm rot="3424470" flipV="1">
            <a:off x="3561274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3366">
            <a:extLst>
              <a:ext uri="{FF2B5EF4-FFF2-40B4-BE49-F238E27FC236}">
                <a16:creationId xmlns:a16="http://schemas.microsoft.com/office/drawing/2014/main" id="{E70B8A8E-3342-2781-8493-35A58AF47A4D}"/>
              </a:ext>
            </a:extLst>
          </p:cNvPr>
          <p:cNvSpPr/>
          <p:nvPr/>
        </p:nvSpPr>
        <p:spPr>
          <a:xfrm rot="4794680">
            <a:off x="7029090" y="174270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3366">
            <a:extLst>
              <a:ext uri="{FF2B5EF4-FFF2-40B4-BE49-F238E27FC236}">
                <a16:creationId xmlns:a16="http://schemas.microsoft.com/office/drawing/2014/main" id="{2E5157FE-85F6-0646-26CD-CD808DEE1011}"/>
              </a:ext>
            </a:extLst>
          </p:cNvPr>
          <p:cNvSpPr/>
          <p:nvPr/>
        </p:nvSpPr>
        <p:spPr>
          <a:xfrm rot="843620" flipV="1">
            <a:off x="4099750" y="447571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3366">
            <a:extLst>
              <a:ext uri="{FF2B5EF4-FFF2-40B4-BE49-F238E27FC236}">
                <a16:creationId xmlns:a16="http://schemas.microsoft.com/office/drawing/2014/main" id="{087D8A9F-0B97-325A-3242-6BCC309FCAAE}"/>
              </a:ext>
            </a:extLst>
          </p:cNvPr>
          <p:cNvSpPr/>
          <p:nvPr/>
        </p:nvSpPr>
        <p:spPr>
          <a:xfrm rot="20918905">
            <a:off x="4165965" y="167501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3366">
            <a:extLst>
              <a:ext uri="{FF2B5EF4-FFF2-40B4-BE49-F238E27FC236}">
                <a16:creationId xmlns:a16="http://schemas.microsoft.com/office/drawing/2014/main" id="{05AF6938-D8D4-41BF-2D99-9F17B28E460F}"/>
              </a:ext>
            </a:extLst>
          </p:cNvPr>
          <p:cNvSpPr/>
          <p:nvPr/>
        </p:nvSpPr>
        <p:spPr>
          <a:xfrm rot="16967845" flipV="1">
            <a:off x="6962872" y="4543409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1BDFC07-6CF1-EDD8-1A15-31E4270EAE7A}"/>
              </a:ext>
            </a:extLst>
          </p:cNvPr>
          <p:cNvSpPr txBox="1">
            <a:spLocks/>
          </p:cNvSpPr>
          <p:nvPr/>
        </p:nvSpPr>
        <p:spPr>
          <a:xfrm flipH="1">
            <a:off x="5078477" y="4042437"/>
            <a:ext cx="2112156" cy="3693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dirty="0">
                <a:latin typeface="+mn-lt"/>
              </a:rPr>
              <a:t>TITLE</a:t>
            </a:r>
          </a:p>
        </p:txBody>
      </p:sp>
      <p:grpSp>
        <p:nvGrpSpPr>
          <p:cNvPr id="22" name="ZenIcon1">
            <a:extLst>
              <a:ext uri="{FF2B5EF4-FFF2-40B4-BE49-F238E27FC236}">
                <a16:creationId xmlns:a16="http://schemas.microsoft.com/office/drawing/2014/main" id="{1E4ECCBC-50C9-3628-6FAD-6CD7453902FD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681895" y="2921004"/>
            <a:ext cx="905318" cy="905318"/>
            <a:chOff x="5712408" y="975680"/>
            <a:chExt cx="671729" cy="639391"/>
          </a:xfrm>
        </p:grpSpPr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3C11A7FD-BBEC-8144-C63A-C16ACAA4AA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1E8A169C-0912-6951-F28E-C38BAF6689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17C6C440-56DF-D899-DA3E-1F048DAC5E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4E7C3098-406F-8A29-84A9-30E2F05CA0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D64BDE61-58B1-CAF5-43EB-642A68526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B613699E-7D63-058E-E93F-443C4CDF8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29" name="ZenIcon1">
            <a:extLst>
              <a:ext uri="{FF2B5EF4-FFF2-40B4-BE49-F238E27FC236}">
                <a16:creationId xmlns:a16="http://schemas.microsoft.com/office/drawing/2014/main" id="{31D50FA5-EB4B-61E4-67AD-81638DE9E48A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7311159" y="2029274"/>
            <a:ext cx="564430" cy="564430"/>
            <a:chOff x="5712408" y="975680"/>
            <a:chExt cx="671729" cy="639391"/>
          </a:xfrm>
        </p:grpSpPr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AD8E3D75-A096-958A-A423-0E4100018B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0F2DDACD-1F28-1502-A6F2-2E9CC3AD25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689BED63-F728-FF27-6A68-C65FDEDD1D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7BDBB992-A105-0703-3A46-D3AD56510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B7035BA6-2E2E-8FCE-A05E-16B1D754F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99CA7A02-421C-A2C1-0515-E4F909F85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6" name="ZenIcon2">
            <a:extLst>
              <a:ext uri="{FF2B5EF4-FFF2-40B4-BE49-F238E27FC236}">
                <a16:creationId xmlns:a16="http://schemas.microsoft.com/office/drawing/2014/main" id="{3E181CBB-CB12-C612-729D-04AEDE67C705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5841877" y="1315757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7" name="ZenIcon3">
            <a:extLst>
              <a:ext uri="{FF2B5EF4-FFF2-40B4-BE49-F238E27FC236}">
                <a16:creationId xmlns:a16="http://schemas.microsoft.com/office/drawing/2014/main" id="{3A2A054B-D767-947F-7488-77A5FD8100E6}"/>
              </a:ext>
            </a:extLst>
          </p:cNvPr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7849562" y="3420856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ZenIcon4">
            <a:extLst>
              <a:ext uri="{FF2B5EF4-FFF2-40B4-BE49-F238E27FC236}">
                <a16:creationId xmlns:a16="http://schemas.microsoft.com/office/drawing/2014/main" id="{14461542-91E9-84F2-BD74-2DFFCCECB30E}"/>
              </a:ext>
            </a:extLst>
          </p:cNvPr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7269956" y="4842860"/>
            <a:ext cx="564430" cy="564430"/>
            <a:chOff x="-4769427" y="-314325"/>
            <a:chExt cx="4660901" cy="4576762"/>
          </a:xfrm>
        </p:grpSpPr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383750AF-80CD-03B7-3439-33328D53C3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7271B89C-B31C-87E3-1304-136137358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FB277502-9446-A9B1-DF93-226DE0AAD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6">
              <a:extLst>
                <a:ext uri="{FF2B5EF4-FFF2-40B4-BE49-F238E27FC236}">
                  <a16:creationId xmlns:a16="http://schemas.microsoft.com/office/drawing/2014/main" id="{1DB7ECF2-2059-E74E-7803-45C76001E8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7">
              <a:extLst>
                <a:ext uri="{FF2B5EF4-FFF2-40B4-BE49-F238E27FC236}">
                  <a16:creationId xmlns:a16="http://schemas.microsoft.com/office/drawing/2014/main" id="{793E2469-5B28-C287-97F5-A38C64C83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84338779-786D-2EB1-0932-138AFCEA51C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5" name="ZenIcon1">
            <a:extLst>
              <a:ext uri="{FF2B5EF4-FFF2-40B4-BE49-F238E27FC236}">
                <a16:creationId xmlns:a16="http://schemas.microsoft.com/office/drawing/2014/main" id="{1D279797-E33C-DA66-02E5-79BB725F8D59}"/>
              </a:ext>
            </a:extLst>
          </p:cNvPr>
          <p:cNvGrpSpPr>
            <a:grpSpLocks noChangeAspect="1"/>
          </p:cNvGrpSpPr>
          <p:nvPr>
            <p:custDataLst>
              <p:tags r:id="rId7"/>
            </p:custDataLst>
          </p:nvPr>
        </p:nvGrpSpPr>
        <p:grpSpPr>
          <a:xfrm>
            <a:off x="5855634" y="5423448"/>
            <a:ext cx="564430" cy="564430"/>
            <a:chOff x="5712408" y="975680"/>
            <a:chExt cx="671729" cy="639391"/>
          </a:xfrm>
        </p:grpSpPr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12F332C2-A81A-1742-FEAD-FA8C1071E5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AE385D7C-936C-9522-9B27-836D6A03B5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0C57C909-A19F-C1B2-1559-3C2B2EF9B2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1B910594-CCAA-64B6-BE27-4FF096B6F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BA585B37-EAF4-46AF-9418-F4F9D5520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5C9E1CEB-A356-E30A-C43C-42E3316F0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52" name="ZenIcon2">
            <a:extLst>
              <a:ext uri="{FF2B5EF4-FFF2-40B4-BE49-F238E27FC236}">
                <a16:creationId xmlns:a16="http://schemas.microsoft.com/office/drawing/2014/main" id="{126B9A5F-B62C-A675-DBE6-C93271E1BE58}"/>
              </a:ext>
            </a:extLst>
          </p:cNvPr>
          <p:cNvSpPr>
            <a:spLocks noChangeAspect="1" noEditPoints="1"/>
          </p:cNvSpPr>
          <p:nvPr>
            <p:custDataLst>
              <p:tags r:id="rId8"/>
            </p:custDataLst>
          </p:nvPr>
        </p:nvSpPr>
        <p:spPr bwMode="auto">
          <a:xfrm>
            <a:off x="4355611" y="4779018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53" name="ZenIcon3">
            <a:extLst>
              <a:ext uri="{FF2B5EF4-FFF2-40B4-BE49-F238E27FC236}">
                <a16:creationId xmlns:a16="http://schemas.microsoft.com/office/drawing/2014/main" id="{9A07794A-033D-D0FC-5D22-4BAA36146783}"/>
              </a:ext>
            </a:extLst>
          </p:cNvPr>
          <p:cNvSpPr>
            <a:spLocks noChangeAspect="1" noEditPoints="1"/>
          </p:cNvSpPr>
          <p:nvPr>
            <p:custDataLst>
              <p:tags r:id="rId9"/>
            </p:custDataLst>
          </p:nvPr>
        </p:nvSpPr>
        <p:spPr bwMode="auto">
          <a:xfrm>
            <a:off x="3806075" y="3416844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4" name="ZenIcon4">
            <a:extLst>
              <a:ext uri="{FF2B5EF4-FFF2-40B4-BE49-F238E27FC236}">
                <a16:creationId xmlns:a16="http://schemas.microsoft.com/office/drawing/2014/main" id="{777439A2-8504-F34E-8092-DD27CD29CDCD}"/>
              </a:ext>
            </a:extLst>
          </p:cNvPr>
          <p:cNvGrpSpPr>
            <a:grpSpLocks noChangeAspect="1"/>
          </p:cNvGrpSpPr>
          <p:nvPr>
            <p:custDataLst>
              <p:tags r:id="rId10"/>
            </p:custDataLst>
          </p:nvPr>
        </p:nvGrpSpPr>
        <p:grpSpPr>
          <a:xfrm>
            <a:off x="4417172" y="1934024"/>
            <a:ext cx="564430" cy="564430"/>
            <a:chOff x="-4769427" y="-314325"/>
            <a:chExt cx="4660901" cy="4576762"/>
          </a:xfrm>
        </p:grpSpPr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68EBC95C-7C9A-A782-AC74-E195A2A4C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AE1710EC-4F17-0C72-1C4E-A6B42462A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BEC2C289-6886-3CE3-A760-CF894B53A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A594FA40-55EB-2EF7-FF5F-1AB300B60B3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F974B751-BAF1-8B9B-3345-54A07E193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BD75E0A7-005C-ECD6-591E-2961C2ABD5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2713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8585</TotalTime>
  <Words>156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8 header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463</cp:revision>
  <dcterms:created xsi:type="dcterms:W3CDTF">2021-03-31T02:49:57Z</dcterms:created>
  <dcterms:modified xsi:type="dcterms:W3CDTF">2025-10-15T08:28:42Z</dcterms:modified>
  <cp:category/>
</cp:coreProperties>
</file>