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0" r:id="rId2"/>
    <p:sldId id="303" r:id="rId3"/>
    <p:sldId id="288" r:id="rId4"/>
    <p:sldId id="285" r:id="rId5"/>
    <p:sldId id="277" r:id="rId6"/>
    <p:sldId id="299" r:id="rId7"/>
    <p:sldId id="289" r:id="rId8"/>
    <p:sldId id="302" r:id="rId9"/>
    <p:sldId id="306" r:id="rId10"/>
    <p:sldId id="296" r:id="rId11"/>
    <p:sldId id="308" r:id="rId12"/>
    <p:sldId id="293" r:id="rId13"/>
    <p:sldId id="30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D25"/>
    <a:srgbClr val="B326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0"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67278-49EA-475E-80F4-07DA86717357}" type="datetimeFigureOut">
              <a:rPr lang="fr-FR" smtClean="0"/>
              <a:t>04/10/2022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3DE46-4F69-4985-8660-B58679B4A9DC}" type="slidenum">
              <a:rPr lang="fr-FR" smtClean="0"/>
              <a:t>‹#›</a:t>
            </a:fld>
            <a:endParaRPr lang="fr-FR"/>
          </a:p>
        </p:txBody>
      </p:sp>
    </p:spTree>
    <p:extLst>
      <p:ext uri="{BB962C8B-B14F-4D97-AF65-F5344CB8AC3E}">
        <p14:creationId xmlns:p14="http://schemas.microsoft.com/office/powerpoint/2010/main" val="160475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4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87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A393DE46-4F69-4985-8660-B58679B4A9DC}" type="slidenum">
              <a:rPr lang="fr-FR" smtClean="0"/>
              <a:t>11</a:t>
            </a:fld>
            <a:endParaRPr lang="fr-FR"/>
          </a:p>
        </p:txBody>
      </p:sp>
    </p:spTree>
    <p:extLst>
      <p:ext uri="{BB962C8B-B14F-4D97-AF65-F5344CB8AC3E}">
        <p14:creationId xmlns:p14="http://schemas.microsoft.com/office/powerpoint/2010/main" val="313525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06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98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24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92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83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38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51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56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3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A0F9C-C92F-41E8-880E-79E6BB546B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20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a:xfrm>
            <a:off x="8610600" y="6356350"/>
            <a:ext cx="2743200" cy="365125"/>
          </a:xfrm>
          <a:prstGeom prst="rect">
            <a:avLst/>
          </a:prstGeom>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573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a:xfrm>
            <a:off x="8610600" y="6356350"/>
            <a:ext cx="2743200" cy="365125"/>
          </a:xfrm>
          <a:prstGeom prst="rect">
            <a:avLst/>
          </a:prstGeom>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93296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a:xfrm>
            <a:off x="8610600" y="6356350"/>
            <a:ext cx="2743200" cy="365125"/>
          </a:xfrm>
          <a:prstGeom prst="rect">
            <a:avLst/>
          </a:prstGeom>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0656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a:xfrm>
            <a:off x="8610600" y="6356350"/>
            <a:ext cx="2743200" cy="365125"/>
          </a:xfrm>
          <a:prstGeom prst="rect">
            <a:avLst/>
          </a:prstGeom>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80454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959449C-D015-ABF7-ECB2-9BF4346680D3}"/>
              </a:ext>
            </a:extLst>
          </p:cNvPr>
          <p:cNvSpPr>
            <a:spLocks noGrp="1"/>
          </p:cNvSpPr>
          <p:nvPr>
            <p:ph type="pic" sz="quarter" idx="11"/>
          </p:nvPr>
        </p:nvSpPr>
        <p:spPr>
          <a:xfrm>
            <a:off x="1058576" y="2331238"/>
            <a:ext cx="2388832" cy="2247855"/>
          </a:xfrm>
        </p:spPr>
        <p:txBody>
          <a:bodyPr/>
          <a:lstStyle/>
          <a:p>
            <a:endParaRPr lang="fr-FR"/>
          </a:p>
        </p:txBody>
      </p:sp>
      <p:sp>
        <p:nvSpPr>
          <p:cNvPr id="13" name="Picture Placeholder 5">
            <a:extLst>
              <a:ext uri="{FF2B5EF4-FFF2-40B4-BE49-F238E27FC236}">
                <a16:creationId xmlns:a16="http://schemas.microsoft.com/office/drawing/2014/main" id="{E6D0B0AC-DB81-520A-BAE9-2FFFB0668B0D}"/>
              </a:ext>
            </a:extLst>
          </p:cNvPr>
          <p:cNvSpPr>
            <a:spLocks noGrp="1"/>
          </p:cNvSpPr>
          <p:nvPr>
            <p:ph type="pic" sz="quarter" idx="12"/>
          </p:nvPr>
        </p:nvSpPr>
        <p:spPr>
          <a:xfrm>
            <a:off x="3770947" y="2331238"/>
            <a:ext cx="2388832" cy="2247855"/>
          </a:xfrm>
        </p:spPr>
        <p:txBody>
          <a:bodyPr/>
          <a:lstStyle/>
          <a:p>
            <a:endParaRPr lang="fr-FR" dirty="0"/>
          </a:p>
        </p:txBody>
      </p:sp>
      <p:sp>
        <p:nvSpPr>
          <p:cNvPr id="15" name="Picture Placeholder 5">
            <a:extLst>
              <a:ext uri="{FF2B5EF4-FFF2-40B4-BE49-F238E27FC236}">
                <a16:creationId xmlns:a16="http://schemas.microsoft.com/office/drawing/2014/main" id="{1A561111-C4B9-86DA-6804-954AF6E44BA3}"/>
              </a:ext>
            </a:extLst>
          </p:cNvPr>
          <p:cNvSpPr>
            <a:spLocks noGrp="1"/>
          </p:cNvSpPr>
          <p:nvPr>
            <p:ph type="pic" sz="quarter" idx="13"/>
          </p:nvPr>
        </p:nvSpPr>
        <p:spPr>
          <a:xfrm>
            <a:off x="6483318" y="2331238"/>
            <a:ext cx="2388832" cy="2247855"/>
          </a:xfrm>
        </p:spPr>
        <p:txBody>
          <a:bodyPr/>
          <a:lstStyle/>
          <a:p>
            <a:endParaRPr lang="fr-FR"/>
          </a:p>
        </p:txBody>
      </p:sp>
      <p:sp>
        <p:nvSpPr>
          <p:cNvPr id="17" name="Picture Placeholder 5">
            <a:extLst>
              <a:ext uri="{FF2B5EF4-FFF2-40B4-BE49-F238E27FC236}">
                <a16:creationId xmlns:a16="http://schemas.microsoft.com/office/drawing/2014/main" id="{B659AF62-4264-C4B7-4264-4529AB555EF0}"/>
              </a:ext>
            </a:extLst>
          </p:cNvPr>
          <p:cNvSpPr>
            <a:spLocks noGrp="1"/>
          </p:cNvSpPr>
          <p:nvPr>
            <p:ph type="pic" sz="quarter" idx="14"/>
          </p:nvPr>
        </p:nvSpPr>
        <p:spPr>
          <a:xfrm>
            <a:off x="9195689" y="2331238"/>
            <a:ext cx="2388832" cy="2247855"/>
          </a:xfrm>
        </p:spPr>
        <p:txBody>
          <a:bodyPr/>
          <a:lstStyle/>
          <a:p>
            <a:endParaRPr lang="fr-FR"/>
          </a:p>
        </p:txBody>
      </p:sp>
      <p:sp>
        <p:nvSpPr>
          <p:cNvPr id="7" name="Rectangle 6">
            <a:extLst>
              <a:ext uri="{FF2B5EF4-FFF2-40B4-BE49-F238E27FC236}">
                <a16:creationId xmlns:a16="http://schemas.microsoft.com/office/drawing/2014/main" id="{4977C770-4E60-4DD0-6772-781CA3A121E9}"/>
              </a:ext>
            </a:extLst>
          </p:cNvPr>
          <p:cNvSpPr/>
          <p:nvPr userDrawn="1"/>
        </p:nvSpPr>
        <p:spPr>
          <a:xfrm>
            <a:off x="1054343" y="4575753"/>
            <a:ext cx="1602888" cy="192023"/>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982F7C4-66A2-CC3B-A80E-C94E547FD021}"/>
              </a:ext>
            </a:extLst>
          </p:cNvPr>
          <p:cNvSpPr/>
          <p:nvPr userDrawn="1"/>
        </p:nvSpPr>
        <p:spPr>
          <a:xfrm>
            <a:off x="3766714" y="4575753"/>
            <a:ext cx="1602888" cy="192023"/>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B3C117-FDE5-9760-1C76-631727340291}"/>
              </a:ext>
            </a:extLst>
          </p:cNvPr>
          <p:cNvSpPr/>
          <p:nvPr userDrawn="1"/>
        </p:nvSpPr>
        <p:spPr>
          <a:xfrm>
            <a:off x="6479085" y="4575753"/>
            <a:ext cx="1602888" cy="192023"/>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1E4A9F23-0DCD-305E-0614-EA39059CFCF5}"/>
              </a:ext>
            </a:extLst>
          </p:cNvPr>
          <p:cNvSpPr/>
          <p:nvPr userDrawn="1"/>
        </p:nvSpPr>
        <p:spPr>
          <a:xfrm>
            <a:off x="9191456" y="4575753"/>
            <a:ext cx="1602888" cy="192023"/>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554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0953D5-B3A8-2C6C-C892-ECA279670747}"/>
              </a:ext>
            </a:extLst>
          </p:cNvPr>
          <p:cNvSpPr>
            <a:spLocks noGrp="1"/>
          </p:cNvSpPr>
          <p:nvPr>
            <p:ph type="pic" sz="quarter" idx="10"/>
          </p:nvPr>
        </p:nvSpPr>
        <p:spPr>
          <a:xfrm>
            <a:off x="7295323" y="1520159"/>
            <a:ext cx="3975652" cy="4671392"/>
          </a:xfrm>
        </p:spPr>
        <p:txBody>
          <a:bodyPr/>
          <a:lstStyle/>
          <a:p>
            <a:endParaRPr lang="fr-FR"/>
          </a:p>
        </p:txBody>
      </p:sp>
    </p:spTree>
    <p:extLst>
      <p:ext uri="{BB962C8B-B14F-4D97-AF65-F5344CB8AC3E}">
        <p14:creationId xmlns:p14="http://schemas.microsoft.com/office/powerpoint/2010/main" val="263390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7E893-9E8E-E5C2-D424-3E31A3B1FD11}"/>
              </a:ext>
            </a:extLst>
          </p:cNvPr>
          <p:cNvSpPr>
            <a:spLocks noGrp="1"/>
          </p:cNvSpPr>
          <p:nvPr>
            <p:ph type="pic" sz="quarter" idx="10"/>
          </p:nvPr>
        </p:nvSpPr>
        <p:spPr>
          <a:xfrm>
            <a:off x="7443788" y="1187615"/>
            <a:ext cx="4283075" cy="4987925"/>
          </a:xfrm>
        </p:spPr>
        <p:txBody>
          <a:bodyPr/>
          <a:lstStyle/>
          <a:p>
            <a:endParaRPr lang="fr-FR" dirty="0"/>
          </a:p>
        </p:txBody>
      </p:sp>
    </p:spTree>
    <p:extLst>
      <p:ext uri="{BB962C8B-B14F-4D97-AF65-F5344CB8AC3E}">
        <p14:creationId xmlns:p14="http://schemas.microsoft.com/office/powerpoint/2010/main" val="20598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E293BD5-9745-4C4A-8F51-40B86721FB2A}"/>
              </a:ext>
            </a:extLst>
          </p:cNvPr>
          <p:cNvSpPr>
            <a:spLocks noGrp="1"/>
          </p:cNvSpPr>
          <p:nvPr>
            <p:ph type="pic" sz="quarter" idx="10"/>
          </p:nvPr>
        </p:nvSpPr>
        <p:spPr>
          <a:xfrm>
            <a:off x="2997994" y="1227138"/>
            <a:ext cx="6196012" cy="4006850"/>
          </a:xfrm>
        </p:spPr>
        <p:txBody>
          <a:bodyPr/>
          <a:lstStyle/>
          <a:p>
            <a:endParaRPr lang="fr-FR"/>
          </a:p>
        </p:txBody>
      </p:sp>
    </p:spTree>
    <p:extLst>
      <p:ext uri="{BB962C8B-B14F-4D97-AF65-F5344CB8AC3E}">
        <p14:creationId xmlns:p14="http://schemas.microsoft.com/office/powerpoint/2010/main" val="18988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E293BD5-9745-4C4A-8F51-40B86721FB2A}"/>
              </a:ext>
            </a:extLst>
          </p:cNvPr>
          <p:cNvSpPr>
            <a:spLocks noGrp="1"/>
          </p:cNvSpPr>
          <p:nvPr>
            <p:ph type="pic" sz="quarter" idx="10"/>
          </p:nvPr>
        </p:nvSpPr>
        <p:spPr>
          <a:xfrm>
            <a:off x="6096000" y="1804654"/>
            <a:ext cx="5410200" cy="4006850"/>
          </a:xfrm>
        </p:spPr>
        <p:txBody>
          <a:bodyPr/>
          <a:lstStyle/>
          <a:p>
            <a:endParaRPr lang="fr-FR"/>
          </a:p>
        </p:txBody>
      </p:sp>
    </p:spTree>
    <p:extLst>
      <p:ext uri="{BB962C8B-B14F-4D97-AF65-F5344CB8AC3E}">
        <p14:creationId xmlns:p14="http://schemas.microsoft.com/office/powerpoint/2010/main" val="264019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a:xfrm>
            <a:off x="8610600" y="6356350"/>
            <a:ext cx="2743200" cy="365125"/>
          </a:xfrm>
          <a:prstGeom prst="rect">
            <a:avLst/>
          </a:prstGeom>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20441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a:xfrm>
            <a:off x="8610600" y="6356350"/>
            <a:ext cx="2743200" cy="365125"/>
          </a:xfrm>
          <a:prstGeom prst="rect">
            <a:avLst/>
          </a:prstGeom>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1615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sentation-powerpo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1048788"/>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250928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3"/>
              </a:rPr>
              <a:t>www.presentation-powerpoint.com</a:t>
            </a:r>
            <a:endParaRPr lang="fr-FR" dirty="0"/>
          </a:p>
        </p:txBody>
      </p:sp>
      <p:sp>
        <p:nvSpPr>
          <p:cNvPr id="8" name="Rectangle 7">
            <a:extLst>
              <a:ext uri="{FF2B5EF4-FFF2-40B4-BE49-F238E27FC236}">
                <a16:creationId xmlns:a16="http://schemas.microsoft.com/office/drawing/2014/main" id="{CA70B38D-C8F7-8C4F-445B-4915070FA74D}"/>
              </a:ext>
            </a:extLst>
          </p:cNvPr>
          <p:cNvSpPr/>
          <p:nvPr userDrawn="1"/>
        </p:nvSpPr>
        <p:spPr>
          <a:xfrm>
            <a:off x="0" y="0"/>
            <a:ext cx="12192000" cy="1034041"/>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9175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64CEBC-86D0-452B-8115-C66A6B6276DF}"/>
              </a:ext>
            </a:extLst>
          </p:cNvPr>
          <p:cNvSpPr/>
          <p:nvPr/>
        </p:nvSpPr>
        <p:spPr>
          <a:xfrm>
            <a:off x="4888852" y="2475501"/>
            <a:ext cx="5077287" cy="1906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defTabSz="914400" rtl="0" eaLnBrk="1" fontAlgn="auto" latinLnBrk="0" hangingPunct="1">
              <a:lnSpc>
                <a:spcPts val="7000"/>
              </a:lnSpc>
              <a:spcBef>
                <a:spcPts val="0"/>
              </a:spcBef>
              <a:spcAft>
                <a:spcPts val="0"/>
              </a:spcAft>
              <a:buClrTx/>
              <a:buSzTx/>
              <a:buFontTx/>
              <a:buNone/>
              <a:tabLst/>
              <a:defRPr/>
            </a:pPr>
            <a:r>
              <a:rPr kumimoji="0" lang="fr-FR" sz="7200" b="1" i="0" u="none" strike="noStrike" kern="1200" cap="none" spc="0" normalizeH="0" baseline="0" noProof="0" dirty="0">
                <a:ln>
                  <a:noFill/>
                </a:ln>
                <a:solidFill>
                  <a:schemeClr val="tx1"/>
                </a:solidFill>
                <a:effectLst/>
                <a:uLnTx/>
                <a:uFillTx/>
                <a:latin typeface="Calibri" panose="020F0502020204030204"/>
                <a:ea typeface="Open Sans" panose="020B0606030504020204" pitchFamily="34" charset="0"/>
                <a:cs typeface="Arial" panose="020B0604020202020204" pitchFamily="34" charset="0"/>
              </a:rPr>
              <a:t>Présentation</a:t>
            </a:r>
          </a:p>
          <a:p>
            <a:pPr marL="0" marR="0" lvl="0" indent="0" defTabSz="914400" rtl="0" eaLnBrk="1" fontAlgn="auto" latinLnBrk="0" hangingPunct="1">
              <a:lnSpc>
                <a:spcPts val="7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rPr>
              <a:t>Powerpoint</a:t>
            </a:r>
          </a:p>
        </p:txBody>
      </p:sp>
      <p:sp>
        <p:nvSpPr>
          <p:cNvPr id="14" name="Rectangle 13">
            <a:extLst>
              <a:ext uri="{FF2B5EF4-FFF2-40B4-BE49-F238E27FC236}">
                <a16:creationId xmlns:a16="http://schemas.microsoft.com/office/drawing/2014/main" id="{48552126-592D-31C1-06C9-7183BA20E1FF}"/>
              </a:ext>
            </a:extLst>
          </p:cNvPr>
          <p:cNvSpPr/>
          <p:nvPr/>
        </p:nvSpPr>
        <p:spPr>
          <a:xfrm>
            <a:off x="4936989" y="4398959"/>
            <a:ext cx="5109347"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300" normalizeH="0" baseline="0" noProof="0" dirty="0">
                <a:ln>
                  <a:noFill/>
                </a:ln>
                <a:solidFill>
                  <a:schemeClr val="tx1"/>
                </a:solidFill>
                <a:effectLst/>
                <a:uLnTx/>
                <a:uFillTx/>
                <a:latin typeface="Calibri" panose="020F0502020204030204"/>
                <a:ea typeface="Open Sans" panose="020B0606030504020204" pitchFamily="34" charset="0"/>
                <a:cs typeface="Arial" panose="020B0604020202020204" pitchFamily="34" charset="0"/>
              </a:rPr>
              <a:t>www.presentation-powerpoint.com</a:t>
            </a:r>
          </a:p>
        </p:txBody>
      </p:sp>
      <p:sp>
        <p:nvSpPr>
          <p:cNvPr id="9" name="Rectangle 8">
            <a:extLst>
              <a:ext uri="{FF2B5EF4-FFF2-40B4-BE49-F238E27FC236}">
                <a16:creationId xmlns:a16="http://schemas.microsoft.com/office/drawing/2014/main" id="{5FABB0D5-55F4-AC23-B59F-B24E707BA0EE}"/>
              </a:ext>
            </a:extLst>
          </p:cNvPr>
          <p:cNvSpPr/>
          <p:nvPr/>
        </p:nvSpPr>
        <p:spPr>
          <a:xfrm>
            <a:off x="4507832" y="2591450"/>
            <a:ext cx="236653" cy="2207619"/>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10">
            <a:extLst>
              <a:ext uri="{FF2B5EF4-FFF2-40B4-BE49-F238E27FC236}">
                <a16:creationId xmlns:a16="http://schemas.microsoft.com/office/drawing/2014/main" id="{A7195775-7C8B-5740-A5D3-8A5C547FC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53" y="2475501"/>
            <a:ext cx="2245895" cy="2492944"/>
          </a:xfrm>
          <a:prstGeom prst="rect">
            <a:avLst/>
          </a:prstGeom>
        </p:spPr>
      </p:pic>
      <p:pic>
        <p:nvPicPr>
          <p:cNvPr id="12" name="Picture 11">
            <a:extLst>
              <a:ext uri="{FF2B5EF4-FFF2-40B4-BE49-F238E27FC236}">
                <a16:creationId xmlns:a16="http://schemas.microsoft.com/office/drawing/2014/main" id="{5CFC1CEF-A19B-1306-2DCD-CEA34C75A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865">
            <a:off x="89867" y="5920559"/>
            <a:ext cx="721894" cy="801303"/>
          </a:xfrm>
          <a:prstGeom prst="rect">
            <a:avLst/>
          </a:prstGeom>
        </p:spPr>
      </p:pic>
      <p:pic>
        <p:nvPicPr>
          <p:cNvPr id="13" name="Picture 12">
            <a:extLst>
              <a:ext uri="{FF2B5EF4-FFF2-40B4-BE49-F238E27FC236}">
                <a16:creationId xmlns:a16="http://schemas.microsoft.com/office/drawing/2014/main" id="{602ABE15-0FAE-9C8D-D98D-67EC42DA4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60197">
            <a:off x="11604055" y="1192195"/>
            <a:ext cx="386652" cy="429184"/>
          </a:xfrm>
          <a:prstGeom prst="rect">
            <a:avLst/>
          </a:prstGeom>
        </p:spPr>
      </p:pic>
      <p:pic>
        <p:nvPicPr>
          <p:cNvPr id="15" name="Picture 14">
            <a:extLst>
              <a:ext uri="{FF2B5EF4-FFF2-40B4-BE49-F238E27FC236}">
                <a16:creationId xmlns:a16="http://schemas.microsoft.com/office/drawing/2014/main" id="{22ABF774-8CE4-0570-A4E1-D46868716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61240">
            <a:off x="11147792" y="5677665"/>
            <a:ext cx="967876" cy="1074344"/>
          </a:xfrm>
          <a:prstGeom prst="rect">
            <a:avLst/>
          </a:prstGeom>
        </p:spPr>
      </p:pic>
      <p:pic>
        <p:nvPicPr>
          <p:cNvPr id="17" name="Picture 16">
            <a:extLst>
              <a:ext uri="{FF2B5EF4-FFF2-40B4-BE49-F238E27FC236}">
                <a16:creationId xmlns:a16="http://schemas.microsoft.com/office/drawing/2014/main" id="{67E4888B-64E8-2CAD-4677-97C5EA643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94679">
            <a:off x="95168" y="1146088"/>
            <a:ext cx="314410" cy="348996"/>
          </a:xfrm>
          <a:prstGeom prst="rect">
            <a:avLst/>
          </a:prstGeom>
        </p:spPr>
      </p:pic>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9EB5BB-1F95-2EC8-E0F8-93171EE7D6CE}"/>
              </a:ext>
            </a:extLst>
          </p:cNvPr>
          <p:cNvSpPr/>
          <p:nvPr/>
        </p:nvSpPr>
        <p:spPr>
          <a:xfrm>
            <a:off x="786725" y="1946514"/>
            <a:ext cx="601512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chemeClr val="tx1"/>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chemeClr val="tx1"/>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chemeClr val="tx1"/>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chemeClr val="tx1"/>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contenant des passages du Lorem Ipsum.</a:t>
            </a:r>
          </a:p>
        </p:txBody>
      </p:sp>
      <p:sp>
        <p:nvSpPr>
          <p:cNvPr id="3" name="Rectangle 2">
            <a:extLst>
              <a:ext uri="{FF2B5EF4-FFF2-40B4-BE49-F238E27FC236}">
                <a16:creationId xmlns:a16="http://schemas.microsoft.com/office/drawing/2014/main" id="{7E1D95A8-7518-84ED-7007-2F980CF237BD}"/>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0" name="Slide Number Placeholder 2">
            <a:extLst>
              <a:ext uri="{FF2B5EF4-FFF2-40B4-BE49-F238E27FC236}">
                <a16:creationId xmlns:a16="http://schemas.microsoft.com/office/drawing/2014/main" id="{71CEFD41-3F3E-FEB1-02DE-F010AA0F1A6D}"/>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10</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FE6D76A-286D-0B30-7F32-0AF8917415C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
        <p:nvSpPr>
          <p:cNvPr id="13" name="Rectangle 12">
            <a:extLst>
              <a:ext uri="{FF2B5EF4-FFF2-40B4-BE49-F238E27FC236}">
                <a16:creationId xmlns:a16="http://schemas.microsoft.com/office/drawing/2014/main" id="{1434335D-6309-AE94-CD9D-68A5897F3743}"/>
              </a:ext>
            </a:extLst>
          </p:cNvPr>
          <p:cNvSpPr/>
          <p:nvPr/>
        </p:nvSpPr>
        <p:spPr>
          <a:xfrm>
            <a:off x="827596"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PLAN</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pic>
        <p:nvPicPr>
          <p:cNvPr id="22" name="Picture Placeholder 21">
            <a:extLst>
              <a:ext uri="{FF2B5EF4-FFF2-40B4-BE49-F238E27FC236}">
                <a16:creationId xmlns:a16="http://schemas.microsoft.com/office/drawing/2014/main" id="{05875FAC-1B51-1DD4-8038-04281ABEFB7E}"/>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1629" r="21629"/>
          <a:stretch>
            <a:fillRect/>
          </a:stretch>
        </p:blipFill>
        <p:spPr/>
      </p:pic>
    </p:spTree>
    <p:extLst>
      <p:ext uri="{BB962C8B-B14F-4D97-AF65-F5344CB8AC3E}">
        <p14:creationId xmlns:p14="http://schemas.microsoft.com/office/powerpoint/2010/main" val="12483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DAA7179-9922-7F11-CBB3-EF5839BC51C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234" b="6234"/>
          <a:stretch>
            <a:fillRect/>
          </a:stretch>
        </p:blipFill>
        <p:spPr/>
      </p:pic>
      <p:sp>
        <p:nvSpPr>
          <p:cNvPr id="5" name="Rectangle 4">
            <a:extLst>
              <a:ext uri="{FF2B5EF4-FFF2-40B4-BE49-F238E27FC236}">
                <a16:creationId xmlns:a16="http://schemas.microsoft.com/office/drawing/2014/main" id="{0C110382-5D01-766C-602D-98D2F02065DD}"/>
              </a:ext>
            </a:extLst>
          </p:cNvPr>
          <p:cNvSpPr/>
          <p:nvPr/>
        </p:nvSpPr>
        <p:spPr>
          <a:xfrm>
            <a:off x="827596" y="2283398"/>
            <a:ext cx="5180938" cy="3693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Il n'a pas fait que survivre cinq siècles, mais s'est aussi adapté à la bureautique informatique, sans que son contenu n'en soit modifié. Il a été popularisé dans les années 1960</a:t>
            </a:r>
          </a:p>
        </p:txBody>
      </p:sp>
      <p:sp>
        <p:nvSpPr>
          <p:cNvPr id="6" name="Rectangle 5">
            <a:extLst>
              <a:ext uri="{FF2B5EF4-FFF2-40B4-BE49-F238E27FC236}">
                <a16:creationId xmlns:a16="http://schemas.microsoft.com/office/drawing/2014/main" id="{788887E0-8B54-5B09-F0AC-E0181497A5C8}"/>
              </a:ext>
            </a:extLst>
          </p:cNvPr>
          <p:cNvSpPr/>
          <p:nvPr/>
        </p:nvSpPr>
        <p:spPr>
          <a:xfrm>
            <a:off x="827596"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MAPS</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33C6B63-9611-C03D-8CA4-FDEDA2DE2013}"/>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54A5CCAC-7583-785B-9467-078869CAABCC}"/>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11</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E4A03EB6-AA91-D761-F435-1AA2C304508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Tree>
    <p:extLst>
      <p:ext uri="{BB962C8B-B14F-4D97-AF65-F5344CB8AC3E}">
        <p14:creationId xmlns:p14="http://schemas.microsoft.com/office/powerpoint/2010/main" val="50451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75831-6EA0-5E2A-FDAA-A66C3314A4F1}"/>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Slide Number Placeholder 2">
            <a:extLst>
              <a:ext uri="{FF2B5EF4-FFF2-40B4-BE49-F238E27FC236}">
                <a16:creationId xmlns:a16="http://schemas.microsoft.com/office/drawing/2014/main" id="{F6ECAD90-5AF7-A7E6-75AE-A74156B04520}"/>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12</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9671552F-81E5-24A1-1FC5-4F7280D84D8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
        <p:nvSpPr>
          <p:cNvPr id="15" name="Rectangle 14">
            <a:extLst>
              <a:ext uri="{FF2B5EF4-FFF2-40B4-BE49-F238E27FC236}">
                <a16:creationId xmlns:a16="http://schemas.microsoft.com/office/drawing/2014/main" id="{EA19D12F-2FF6-8314-B6BB-AC46EC9DD156}"/>
              </a:ext>
            </a:extLst>
          </p:cNvPr>
          <p:cNvSpPr/>
          <p:nvPr/>
        </p:nvSpPr>
        <p:spPr>
          <a:xfrm>
            <a:off x="4100185"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NOTRE ÉQUIPE</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CDFCE3A-EA3F-BC4D-E34D-8C588D11DA76}"/>
              </a:ext>
            </a:extLst>
          </p:cNvPr>
          <p:cNvSpPr txBox="1"/>
          <p:nvPr/>
        </p:nvSpPr>
        <p:spPr>
          <a:xfrm>
            <a:off x="1058576" y="5317163"/>
            <a:ext cx="2264472" cy="36933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link</a:t>
            </a:r>
            <a:endPar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ounded Rectangle 8">
            <a:extLst>
              <a:ext uri="{FF2B5EF4-FFF2-40B4-BE49-F238E27FC236}">
                <a16:creationId xmlns:a16="http://schemas.microsoft.com/office/drawing/2014/main" id="{9A8B4F72-7790-9EDA-E2D3-A06BDA855C9D}"/>
              </a:ext>
            </a:extLst>
          </p:cNvPr>
          <p:cNvSpPr/>
          <p:nvPr/>
        </p:nvSpPr>
        <p:spPr>
          <a:xfrm>
            <a:off x="1067097" y="4908160"/>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0" name="Rounded Rectangle 2">
            <a:extLst>
              <a:ext uri="{FF2B5EF4-FFF2-40B4-BE49-F238E27FC236}">
                <a16:creationId xmlns:a16="http://schemas.microsoft.com/office/drawing/2014/main" id="{159E9424-3C4E-9B44-AD7A-8E554D591A32}"/>
              </a:ext>
            </a:extLst>
          </p:cNvPr>
          <p:cNvSpPr/>
          <p:nvPr/>
        </p:nvSpPr>
        <p:spPr>
          <a:xfrm>
            <a:off x="2222250" y="4908160"/>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2" name="Rounded Rectangle 3">
            <a:extLst>
              <a:ext uri="{FF2B5EF4-FFF2-40B4-BE49-F238E27FC236}">
                <a16:creationId xmlns:a16="http://schemas.microsoft.com/office/drawing/2014/main" id="{651F1A84-45E4-D6DF-8DA2-CA6CBDBD24C8}"/>
              </a:ext>
            </a:extLst>
          </p:cNvPr>
          <p:cNvSpPr>
            <a:spLocks noChangeAspect="1"/>
          </p:cNvSpPr>
          <p:nvPr/>
        </p:nvSpPr>
        <p:spPr>
          <a:xfrm>
            <a:off x="1644693" y="4908160"/>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3" name="Rectangle 22">
            <a:extLst>
              <a:ext uri="{FF2B5EF4-FFF2-40B4-BE49-F238E27FC236}">
                <a16:creationId xmlns:a16="http://schemas.microsoft.com/office/drawing/2014/main" id="{26702EA4-18DA-D023-191D-7692EFE5E549}"/>
              </a:ext>
            </a:extLst>
          </p:cNvPr>
          <p:cNvSpPr/>
          <p:nvPr/>
        </p:nvSpPr>
        <p:spPr>
          <a:xfrm>
            <a:off x="1058576" y="5741616"/>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Prénom</a:t>
            </a:r>
          </a:p>
        </p:txBody>
      </p:sp>
      <p:sp>
        <p:nvSpPr>
          <p:cNvPr id="24" name="TextBox 23">
            <a:extLst>
              <a:ext uri="{FF2B5EF4-FFF2-40B4-BE49-F238E27FC236}">
                <a16:creationId xmlns:a16="http://schemas.microsoft.com/office/drawing/2014/main" id="{726660AD-53BA-FAF6-4144-232F8EBD6E1C}"/>
              </a:ext>
            </a:extLst>
          </p:cNvPr>
          <p:cNvSpPr txBox="1"/>
          <p:nvPr/>
        </p:nvSpPr>
        <p:spPr>
          <a:xfrm>
            <a:off x="3753263" y="5317163"/>
            <a:ext cx="2264472" cy="36933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link</a:t>
            </a:r>
            <a:endPar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ounded Rectangle 8">
            <a:extLst>
              <a:ext uri="{FF2B5EF4-FFF2-40B4-BE49-F238E27FC236}">
                <a16:creationId xmlns:a16="http://schemas.microsoft.com/office/drawing/2014/main" id="{70C07BAD-8E41-932D-DB60-D8CB8129FEDC}"/>
              </a:ext>
            </a:extLst>
          </p:cNvPr>
          <p:cNvSpPr/>
          <p:nvPr/>
        </p:nvSpPr>
        <p:spPr>
          <a:xfrm>
            <a:off x="3761784" y="4908160"/>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6" name="Rounded Rectangle 2">
            <a:extLst>
              <a:ext uri="{FF2B5EF4-FFF2-40B4-BE49-F238E27FC236}">
                <a16:creationId xmlns:a16="http://schemas.microsoft.com/office/drawing/2014/main" id="{09FC98B1-007B-026A-F551-5350448B256B}"/>
              </a:ext>
            </a:extLst>
          </p:cNvPr>
          <p:cNvSpPr/>
          <p:nvPr/>
        </p:nvSpPr>
        <p:spPr>
          <a:xfrm>
            <a:off x="4916937" y="4908160"/>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7" name="Rounded Rectangle 3">
            <a:extLst>
              <a:ext uri="{FF2B5EF4-FFF2-40B4-BE49-F238E27FC236}">
                <a16:creationId xmlns:a16="http://schemas.microsoft.com/office/drawing/2014/main" id="{59408B6F-72ED-B29C-5392-3BCE6C614412}"/>
              </a:ext>
            </a:extLst>
          </p:cNvPr>
          <p:cNvSpPr>
            <a:spLocks noChangeAspect="1"/>
          </p:cNvSpPr>
          <p:nvPr/>
        </p:nvSpPr>
        <p:spPr>
          <a:xfrm>
            <a:off x="4339380" y="4908160"/>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8" name="Rectangle 27">
            <a:extLst>
              <a:ext uri="{FF2B5EF4-FFF2-40B4-BE49-F238E27FC236}">
                <a16:creationId xmlns:a16="http://schemas.microsoft.com/office/drawing/2014/main" id="{7461DE47-1473-EB28-C725-5825A4E322D8}"/>
              </a:ext>
            </a:extLst>
          </p:cNvPr>
          <p:cNvSpPr/>
          <p:nvPr/>
        </p:nvSpPr>
        <p:spPr>
          <a:xfrm>
            <a:off x="3753263" y="5741616"/>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Prénom</a:t>
            </a:r>
          </a:p>
        </p:txBody>
      </p:sp>
      <p:sp>
        <p:nvSpPr>
          <p:cNvPr id="29" name="TextBox 28">
            <a:extLst>
              <a:ext uri="{FF2B5EF4-FFF2-40B4-BE49-F238E27FC236}">
                <a16:creationId xmlns:a16="http://schemas.microsoft.com/office/drawing/2014/main" id="{A5184D0B-0A00-FA6E-383D-AEA0ADEEE205}"/>
              </a:ext>
            </a:extLst>
          </p:cNvPr>
          <p:cNvSpPr txBox="1"/>
          <p:nvPr/>
        </p:nvSpPr>
        <p:spPr>
          <a:xfrm>
            <a:off x="6466610" y="5317163"/>
            <a:ext cx="2264472" cy="36933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link</a:t>
            </a:r>
            <a:endPar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ounded Rectangle 8">
            <a:extLst>
              <a:ext uri="{FF2B5EF4-FFF2-40B4-BE49-F238E27FC236}">
                <a16:creationId xmlns:a16="http://schemas.microsoft.com/office/drawing/2014/main" id="{54A4A611-DF93-23A6-FF07-758D3614BB18}"/>
              </a:ext>
            </a:extLst>
          </p:cNvPr>
          <p:cNvSpPr/>
          <p:nvPr/>
        </p:nvSpPr>
        <p:spPr>
          <a:xfrm>
            <a:off x="6475131" y="4908160"/>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2" name="Rounded Rectangle 2">
            <a:extLst>
              <a:ext uri="{FF2B5EF4-FFF2-40B4-BE49-F238E27FC236}">
                <a16:creationId xmlns:a16="http://schemas.microsoft.com/office/drawing/2014/main" id="{80ACCED8-2DB5-ABB3-57D5-58D7878282D4}"/>
              </a:ext>
            </a:extLst>
          </p:cNvPr>
          <p:cNvSpPr/>
          <p:nvPr/>
        </p:nvSpPr>
        <p:spPr>
          <a:xfrm>
            <a:off x="7630284" y="4908160"/>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3" name="Rounded Rectangle 3">
            <a:extLst>
              <a:ext uri="{FF2B5EF4-FFF2-40B4-BE49-F238E27FC236}">
                <a16:creationId xmlns:a16="http://schemas.microsoft.com/office/drawing/2014/main" id="{7E9A7134-66B7-3A5A-02DA-545F5E92D955}"/>
              </a:ext>
            </a:extLst>
          </p:cNvPr>
          <p:cNvSpPr>
            <a:spLocks noChangeAspect="1"/>
          </p:cNvSpPr>
          <p:nvPr/>
        </p:nvSpPr>
        <p:spPr>
          <a:xfrm>
            <a:off x="7052727" y="4908160"/>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5" name="Rectangle 34">
            <a:extLst>
              <a:ext uri="{FF2B5EF4-FFF2-40B4-BE49-F238E27FC236}">
                <a16:creationId xmlns:a16="http://schemas.microsoft.com/office/drawing/2014/main" id="{AA9240DE-4A2A-E758-DBA6-3CC92A5CFC51}"/>
              </a:ext>
            </a:extLst>
          </p:cNvPr>
          <p:cNvSpPr/>
          <p:nvPr/>
        </p:nvSpPr>
        <p:spPr>
          <a:xfrm>
            <a:off x="6466610" y="5741616"/>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Prénom</a:t>
            </a:r>
          </a:p>
        </p:txBody>
      </p:sp>
      <p:sp>
        <p:nvSpPr>
          <p:cNvPr id="36" name="TextBox 35">
            <a:extLst>
              <a:ext uri="{FF2B5EF4-FFF2-40B4-BE49-F238E27FC236}">
                <a16:creationId xmlns:a16="http://schemas.microsoft.com/office/drawing/2014/main" id="{78F05F17-01FC-1CA9-5C89-6A9232CAD336}"/>
              </a:ext>
            </a:extLst>
          </p:cNvPr>
          <p:cNvSpPr txBox="1"/>
          <p:nvPr/>
        </p:nvSpPr>
        <p:spPr>
          <a:xfrm>
            <a:off x="9179957" y="5317163"/>
            <a:ext cx="2264472" cy="36933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link</a:t>
            </a:r>
            <a:endPar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Rounded Rectangle 8">
            <a:extLst>
              <a:ext uri="{FF2B5EF4-FFF2-40B4-BE49-F238E27FC236}">
                <a16:creationId xmlns:a16="http://schemas.microsoft.com/office/drawing/2014/main" id="{7A882B2D-46D6-7D05-5217-2D7BB8C13DC7}"/>
              </a:ext>
            </a:extLst>
          </p:cNvPr>
          <p:cNvSpPr/>
          <p:nvPr/>
        </p:nvSpPr>
        <p:spPr>
          <a:xfrm>
            <a:off x="9188478" y="4908160"/>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54" name="Rounded Rectangle 2">
            <a:extLst>
              <a:ext uri="{FF2B5EF4-FFF2-40B4-BE49-F238E27FC236}">
                <a16:creationId xmlns:a16="http://schemas.microsoft.com/office/drawing/2014/main" id="{8AFCDAB8-0A89-B09A-616A-1A023CE424F1}"/>
              </a:ext>
            </a:extLst>
          </p:cNvPr>
          <p:cNvSpPr/>
          <p:nvPr/>
        </p:nvSpPr>
        <p:spPr>
          <a:xfrm>
            <a:off x="10343631" y="4908160"/>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55" name="Rounded Rectangle 3">
            <a:extLst>
              <a:ext uri="{FF2B5EF4-FFF2-40B4-BE49-F238E27FC236}">
                <a16:creationId xmlns:a16="http://schemas.microsoft.com/office/drawing/2014/main" id="{DD84F955-42FC-897E-A261-14C1921FD424}"/>
              </a:ext>
            </a:extLst>
          </p:cNvPr>
          <p:cNvSpPr>
            <a:spLocks noChangeAspect="1"/>
          </p:cNvSpPr>
          <p:nvPr/>
        </p:nvSpPr>
        <p:spPr>
          <a:xfrm>
            <a:off x="9766074" y="4908160"/>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EB296"/>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56" name="Rectangle 55">
            <a:extLst>
              <a:ext uri="{FF2B5EF4-FFF2-40B4-BE49-F238E27FC236}">
                <a16:creationId xmlns:a16="http://schemas.microsoft.com/office/drawing/2014/main" id="{BD9646B1-5F13-AB18-2120-4C34B70EEE89}"/>
              </a:ext>
            </a:extLst>
          </p:cNvPr>
          <p:cNvSpPr/>
          <p:nvPr/>
        </p:nvSpPr>
        <p:spPr>
          <a:xfrm>
            <a:off x="9179957" y="5741616"/>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93E46"/>
                </a:solidFill>
                <a:effectLst/>
                <a:uLnTx/>
                <a:uFillTx/>
                <a:latin typeface="Calibri" panose="020F0502020204030204"/>
                <a:ea typeface="Open Sans" panose="020B0606030504020204" pitchFamily="34" charset="0"/>
                <a:cs typeface="Arial" panose="020B0604020202020204" pitchFamily="34" charset="0"/>
              </a:rPr>
              <a:t>Prénom</a:t>
            </a:r>
          </a:p>
        </p:txBody>
      </p:sp>
      <p:sp>
        <p:nvSpPr>
          <p:cNvPr id="3" name="Picture Placeholder 2">
            <a:extLst>
              <a:ext uri="{FF2B5EF4-FFF2-40B4-BE49-F238E27FC236}">
                <a16:creationId xmlns:a16="http://schemas.microsoft.com/office/drawing/2014/main" id="{175618DF-694A-22FC-E561-DFACA89F4FC3}"/>
              </a:ext>
            </a:extLst>
          </p:cNvPr>
          <p:cNvSpPr>
            <a:spLocks noGrp="1"/>
          </p:cNvSpPr>
          <p:nvPr>
            <p:ph type="pic" sz="quarter" idx="11"/>
          </p:nvPr>
        </p:nvSpPr>
        <p:spPr/>
      </p:sp>
      <p:sp>
        <p:nvSpPr>
          <p:cNvPr id="6" name="Picture Placeholder 5">
            <a:extLst>
              <a:ext uri="{FF2B5EF4-FFF2-40B4-BE49-F238E27FC236}">
                <a16:creationId xmlns:a16="http://schemas.microsoft.com/office/drawing/2014/main" id="{3FF882CB-8C44-86BA-4612-6B377E2D33BA}"/>
              </a:ext>
            </a:extLst>
          </p:cNvPr>
          <p:cNvSpPr>
            <a:spLocks noGrp="1"/>
          </p:cNvSpPr>
          <p:nvPr>
            <p:ph type="pic" sz="quarter" idx="12"/>
          </p:nvPr>
        </p:nvSpPr>
        <p:spPr/>
      </p:sp>
      <p:sp>
        <p:nvSpPr>
          <p:cNvPr id="8" name="Picture Placeholder 7">
            <a:extLst>
              <a:ext uri="{FF2B5EF4-FFF2-40B4-BE49-F238E27FC236}">
                <a16:creationId xmlns:a16="http://schemas.microsoft.com/office/drawing/2014/main" id="{9C363576-5522-C4E6-C608-5B0D90731E41}"/>
              </a:ext>
            </a:extLst>
          </p:cNvPr>
          <p:cNvSpPr>
            <a:spLocks noGrp="1"/>
          </p:cNvSpPr>
          <p:nvPr>
            <p:ph type="pic" sz="quarter" idx="13"/>
          </p:nvPr>
        </p:nvSpPr>
        <p:spPr/>
      </p:sp>
      <p:sp>
        <p:nvSpPr>
          <p:cNvPr id="10" name="Picture Placeholder 9">
            <a:extLst>
              <a:ext uri="{FF2B5EF4-FFF2-40B4-BE49-F238E27FC236}">
                <a16:creationId xmlns:a16="http://schemas.microsoft.com/office/drawing/2014/main" id="{4B546BE4-A8EF-1C11-3DAB-A2BD104BB336}"/>
              </a:ext>
            </a:extLst>
          </p:cNvPr>
          <p:cNvSpPr>
            <a:spLocks noGrp="1"/>
          </p:cNvSpPr>
          <p:nvPr>
            <p:ph type="pic" sz="quarter" idx="14"/>
          </p:nvPr>
        </p:nvSpPr>
        <p:spPr/>
      </p:sp>
    </p:spTree>
    <p:extLst>
      <p:ext uri="{BB962C8B-B14F-4D97-AF65-F5344CB8AC3E}">
        <p14:creationId xmlns:p14="http://schemas.microsoft.com/office/powerpoint/2010/main" val="48644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496F30-7CB1-F55C-067D-7CD8FDBBC760}"/>
              </a:ext>
            </a:extLst>
          </p:cNvPr>
          <p:cNvSpPr/>
          <p:nvPr/>
        </p:nvSpPr>
        <p:spPr>
          <a:xfrm>
            <a:off x="0" y="3144252"/>
            <a:ext cx="12191999" cy="3713748"/>
          </a:xfrm>
          <a:prstGeom prst="rect">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84F8E9A-3F81-C055-CD44-3D3ABFA17EAA}"/>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6" name="Slide Number Placeholder 2">
            <a:extLst>
              <a:ext uri="{FF2B5EF4-FFF2-40B4-BE49-F238E27FC236}">
                <a16:creationId xmlns:a16="http://schemas.microsoft.com/office/drawing/2014/main" id="{802125EA-E5D1-D654-7362-6E81C44FE851}"/>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13</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D3FA2FFD-C01D-DDB7-800D-CDB605A6BF5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pic>
        <p:nvPicPr>
          <p:cNvPr id="25" name="Picture Placeholder 24">
            <a:extLst>
              <a:ext uri="{FF2B5EF4-FFF2-40B4-BE49-F238E27FC236}">
                <a16:creationId xmlns:a16="http://schemas.microsoft.com/office/drawing/2014/main" id="{E8C29381-040D-5717-096D-DF8D3F7431BA}"/>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467" b="1467"/>
          <a:stretch>
            <a:fillRect/>
          </a:stretch>
        </p:blipFill>
        <p:spPr/>
      </p:pic>
      <p:grpSp>
        <p:nvGrpSpPr>
          <p:cNvPr id="5" name="Group 4">
            <a:extLst>
              <a:ext uri="{FF2B5EF4-FFF2-40B4-BE49-F238E27FC236}">
                <a16:creationId xmlns:a16="http://schemas.microsoft.com/office/drawing/2014/main" id="{0BD58F31-6BA8-0F75-05C5-E6985FF9C39A}"/>
              </a:ext>
            </a:extLst>
          </p:cNvPr>
          <p:cNvGrpSpPr/>
          <p:nvPr/>
        </p:nvGrpSpPr>
        <p:grpSpPr>
          <a:xfrm>
            <a:off x="3232484" y="4222742"/>
            <a:ext cx="5727032" cy="2022491"/>
            <a:chOff x="3304677" y="2667592"/>
            <a:chExt cx="5582647" cy="1522816"/>
          </a:xfrm>
          <a:solidFill>
            <a:schemeClr val="bg1">
              <a:lumMod val="95000"/>
            </a:schemeClr>
          </a:solidFill>
        </p:grpSpPr>
        <p:sp>
          <p:nvSpPr>
            <p:cNvPr id="7" name="Rectangle 6">
              <a:extLst>
                <a:ext uri="{FF2B5EF4-FFF2-40B4-BE49-F238E27FC236}">
                  <a16:creationId xmlns:a16="http://schemas.microsoft.com/office/drawing/2014/main" id="{AFB78B74-A1DC-A5F9-F5AE-AE85BE86E57F}"/>
                </a:ext>
              </a:extLst>
            </p:cNvPr>
            <p:cNvSpPr/>
            <p:nvPr/>
          </p:nvSpPr>
          <p:spPr>
            <a:xfrm>
              <a:off x="4072290" y="2838069"/>
              <a:ext cx="4047420" cy="1181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Open Sans" panose="020B0606030504020204" pitchFamily="34" charset="0"/>
                  <a:cs typeface="Arial" panose="020B0604020202020204" pitchFamily="34" charset="0"/>
                </a:rPr>
                <a:t>MERCI</a:t>
              </a:r>
              <a:endParaRPr kumimoji="0" lang="fr-FR"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BEC4223-503D-074B-F6BE-3B5B91E1DB9D}"/>
                </a:ext>
              </a:extLst>
            </p:cNvPr>
            <p:cNvSpPr/>
            <p:nvPr/>
          </p:nvSpPr>
          <p:spPr>
            <a:xfrm>
              <a:off x="3304677" y="2667592"/>
              <a:ext cx="5582647" cy="15228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08265B5C-9407-4A62-EF98-B39978B5717E}"/>
              </a:ext>
            </a:extLst>
          </p:cNvPr>
          <p:cNvSpPr/>
          <p:nvPr/>
        </p:nvSpPr>
        <p:spPr>
          <a:xfrm>
            <a:off x="3482975" y="4496610"/>
            <a:ext cx="5226048" cy="142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ct val="150000"/>
              </a:lnSpc>
            </a:pPr>
            <a:r>
              <a:rPr lang="en-US" sz="2000" dirty="0">
                <a:solidFill>
                  <a:schemeClr val="tx1"/>
                </a:solidFill>
              </a:rPr>
              <a:t>“ Canada has always been there to help people who need it ”</a:t>
            </a:r>
          </a:p>
          <a:p>
            <a:pPr algn="ctr">
              <a:lnSpc>
                <a:spcPct val="150000"/>
              </a:lnSpc>
            </a:pPr>
            <a:r>
              <a:rPr lang="fr-FR" sz="2000" b="1" dirty="0">
                <a:solidFill>
                  <a:schemeClr val="tx1"/>
                </a:solidFill>
              </a:rPr>
              <a:t>Justin Trudeau</a:t>
            </a:r>
            <a:endParaRPr lang="en-US" sz="2000" b="1" dirty="0">
              <a:solidFill>
                <a:schemeClr val="tx1"/>
              </a:solidFill>
            </a:endParaRPr>
          </a:p>
        </p:txBody>
      </p:sp>
    </p:spTree>
    <p:extLst>
      <p:ext uri="{BB962C8B-B14F-4D97-AF65-F5344CB8AC3E}">
        <p14:creationId xmlns:p14="http://schemas.microsoft.com/office/powerpoint/2010/main" val="296514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67BC75-E7CB-E4EE-FFB4-6828077B49F3}"/>
              </a:ext>
            </a:extLst>
          </p:cNvPr>
          <p:cNvSpPr/>
          <p:nvPr/>
        </p:nvSpPr>
        <p:spPr>
          <a:xfrm>
            <a:off x="632566" y="2056686"/>
            <a:ext cx="6015127"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p:txBody>
      </p:sp>
      <p:sp>
        <p:nvSpPr>
          <p:cNvPr id="9" name="Rectangle 8">
            <a:extLst>
              <a:ext uri="{FF2B5EF4-FFF2-40B4-BE49-F238E27FC236}">
                <a16:creationId xmlns:a16="http://schemas.microsoft.com/office/drawing/2014/main" id="{31CE5ABC-B43E-DF7E-ACFE-3A4936524B9D}"/>
              </a:ext>
            </a:extLst>
          </p:cNvPr>
          <p:cNvSpPr/>
          <p:nvPr/>
        </p:nvSpPr>
        <p:spPr>
          <a:xfrm>
            <a:off x="609599"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rPr>
              <a:t>BIENVENUE</a:t>
            </a:r>
          </a:p>
        </p:txBody>
      </p:sp>
      <p:sp>
        <p:nvSpPr>
          <p:cNvPr id="11" name="Rectangle 10">
            <a:extLst>
              <a:ext uri="{FF2B5EF4-FFF2-40B4-BE49-F238E27FC236}">
                <a16:creationId xmlns:a16="http://schemas.microsoft.com/office/drawing/2014/main" id="{481B6B90-9631-1398-909A-C9023AFDF4B9}"/>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Slide Number Placeholder 2">
            <a:extLst>
              <a:ext uri="{FF2B5EF4-FFF2-40B4-BE49-F238E27FC236}">
                <a16:creationId xmlns:a16="http://schemas.microsoft.com/office/drawing/2014/main" id="{7E7776B8-EE15-D483-D80A-E94AF286DABC}"/>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2</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C6CDA8B0-1462-1F0A-B21A-47649EF4FE2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pic>
        <p:nvPicPr>
          <p:cNvPr id="23" name="Picture Placeholder 22">
            <a:extLst>
              <a:ext uri="{FF2B5EF4-FFF2-40B4-BE49-F238E27FC236}">
                <a16:creationId xmlns:a16="http://schemas.microsoft.com/office/drawing/2014/main" id="{87DDD39B-C237-35B6-BCA2-F12FFB84D45C}"/>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3818" r="3818"/>
          <a:stretch>
            <a:fillRect/>
          </a:stretch>
        </p:blipFill>
        <p:spPr/>
      </p:pic>
    </p:spTree>
    <p:extLst>
      <p:ext uri="{BB962C8B-B14F-4D97-AF65-F5344CB8AC3E}">
        <p14:creationId xmlns:p14="http://schemas.microsoft.com/office/powerpoint/2010/main" val="210805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FF67B3A-4D97-C755-A5E3-EB9F8F1FE1D3}"/>
              </a:ext>
            </a:extLst>
          </p:cNvPr>
          <p:cNvGrpSpPr/>
          <p:nvPr/>
        </p:nvGrpSpPr>
        <p:grpSpPr>
          <a:xfrm>
            <a:off x="1062457" y="2297317"/>
            <a:ext cx="4421808" cy="1015663"/>
            <a:chOff x="738649" y="1947284"/>
            <a:chExt cx="4421808" cy="1015663"/>
          </a:xfrm>
        </p:grpSpPr>
        <p:sp>
          <p:nvSpPr>
            <p:cNvPr id="10" name="Oval 9">
              <a:extLst>
                <a:ext uri="{FF2B5EF4-FFF2-40B4-BE49-F238E27FC236}">
                  <a16:creationId xmlns:a16="http://schemas.microsoft.com/office/drawing/2014/main" id="{06B6937E-6CFD-A106-E417-A599ABCF93AB}"/>
                </a:ext>
              </a:extLst>
            </p:cNvPr>
            <p:cNvSpPr/>
            <p:nvPr/>
          </p:nvSpPr>
          <p:spPr>
            <a:xfrm>
              <a:off x="738649" y="1947284"/>
              <a:ext cx="1015200" cy="1015663"/>
            </a:xfrm>
            <a:prstGeom prst="ellipse">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59E446-37A9-8996-5C06-732F20DD8678}"/>
                </a:ext>
              </a:extLst>
            </p:cNvPr>
            <p:cNvSpPr/>
            <p:nvPr/>
          </p:nvSpPr>
          <p:spPr>
            <a:xfrm>
              <a:off x="1794920" y="2131949"/>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Lorem Ipsum</a:t>
              </a:r>
              <a:r>
                <a:rPr kumimoji="0" lang="en-US" sz="2000" b="0"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20" name="Rectangle 19">
              <a:extLst>
                <a:ext uri="{FF2B5EF4-FFF2-40B4-BE49-F238E27FC236}">
                  <a16:creationId xmlns:a16="http://schemas.microsoft.com/office/drawing/2014/main" id="{D88BB4EE-94F6-A119-99C3-528DA25F16C0}"/>
                </a:ext>
              </a:extLst>
            </p:cNvPr>
            <p:cNvSpPr/>
            <p:nvPr/>
          </p:nvSpPr>
          <p:spPr>
            <a:xfrm>
              <a:off x="959151" y="1947284"/>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1</a:t>
              </a:r>
            </a:p>
          </p:txBody>
        </p:sp>
      </p:grpSp>
      <p:sp>
        <p:nvSpPr>
          <p:cNvPr id="2" name="Rectangle 1">
            <a:extLst>
              <a:ext uri="{FF2B5EF4-FFF2-40B4-BE49-F238E27FC236}">
                <a16:creationId xmlns:a16="http://schemas.microsoft.com/office/drawing/2014/main" id="{44A69085-8EEB-42F1-42FD-75DB7C4FA187}"/>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6DF8824-F390-5014-BE81-35C46F18CC44}"/>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3</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FDF9754-D3AA-A9DB-7370-6C3FD4B7CAF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
        <p:nvSpPr>
          <p:cNvPr id="12" name="Rectangle 11">
            <a:extLst>
              <a:ext uri="{FF2B5EF4-FFF2-40B4-BE49-F238E27FC236}">
                <a16:creationId xmlns:a16="http://schemas.microsoft.com/office/drawing/2014/main" id="{2AE1545B-1D65-296D-E9F3-F56E995BA355}"/>
              </a:ext>
            </a:extLst>
          </p:cNvPr>
          <p:cNvSpPr/>
          <p:nvPr/>
        </p:nvSpPr>
        <p:spPr>
          <a:xfrm>
            <a:off x="4100185"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PLAN</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0A75F6D-41E8-EEF9-4616-54956DF7995E}"/>
              </a:ext>
            </a:extLst>
          </p:cNvPr>
          <p:cNvGrpSpPr/>
          <p:nvPr/>
        </p:nvGrpSpPr>
        <p:grpSpPr>
          <a:xfrm>
            <a:off x="1062457" y="3663781"/>
            <a:ext cx="4421808" cy="1015663"/>
            <a:chOff x="738649" y="1947284"/>
            <a:chExt cx="4421808" cy="1015663"/>
          </a:xfrm>
        </p:grpSpPr>
        <p:sp>
          <p:nvSpPr>
            <p:cNvPr id="14" name="Oval 13">
              <a:extLst>
                <a:ext uri="{FF2B5EF4-FFF2-40B4-BE49-F238E27FC236}">
                  <a16:creationId xmlns:a16="http://schemas.microsoft.com/office/drawing/2014/main" id="{0AD5D57D-4FF7-46A1-62A9-E0E47C0E1686}"/>
                </a:ext>
              </a:extLst>
            </p:cNvPr>
            <p:cNvSpPr/>
            <p:nvPr/>
          </p:nvSpPr>
          <p:spPr>
            <a:xfrm>
              <a:off x="738649" y="1947284"/>
              <a:ext cx="1015200" cy="1015663"/>
            </a:xfrm>
            <a:prstGeom prst="ellipse">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8B347C7-BE87-C066-EE9E-1E1C4F1F088A}"/>
                </a:ext>
              </a:extLst>
            </p:cNvPr>
            <p:cNvSpPr/>
            <p:nvPr/>
          </p:nvSpPr>
          <p:spPr>
            <a:xfrm>
              <a:off x="1794920" y="2131949"/>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Lorem Ipsum</a:t>
              </a:r>
              <a:r>
                <a:rPr kumimoji="0" lang="en-US" sz="2000" b="0"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22" name="Rectangle 21">
              <a:extLst>
                <a:ext uri="{FF2B5EF4-FFF2-40B4-BE49-F238E27FC236}">
                  <a16:creationId xmlns:a16="http://schemas.microsoft.com/office/drawing/2014/main" id="{A227592C-DCF0-D0FB-7CF2-6B26732287AB}"/>
                </a:ext>
              </a:extLst>
            </p:cNvPr>
            <p:cNvSpPr/>
            <p:nvPr/>
          </p:nvSpPr>
          <p:spPr>
            <a:xfrm>
              <a:off x="959151" y="1947284"/>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2</a:t>
              </a:r>
            </a:p>
          </p:txBody>
        </p:sp>
      </p:grpSp>
      <p:grpSp>
        <p:nvGrpSpPr>
          <p:cNvPr id="23" name="Group 22">
            <a:extLst>
              <a:ext uri="{FF2B5EF4-FFF2-40B4-BE49-F238E27FC236}">
                <a16:creationId xmlns:a16="http://schemas.microsoft.com/office/drawing/2014/main" id="{4BB918F9-D2AE-FE73-39DD-EE1423A60E1A}"/>
              </a:ext>
            </a:extLst>
          </p:cNvPr>
          <p:cNvGrpSpPr/>
          <p:nvPr/>
        </p:nvGrpSpPr>
        <p:grpSpPr>
          <a:xfrm>
            <a:off x="1062457" y="5030245"/>
            <a:ext cx="4421808" cy="1015663"/>
            <a:chOff x="738649" y="1947284"/>
            <a:chExt cx="4421808" cy="1015663"/>
          </a:xfrm>
        </p:grpSpPr>
        <p:sp>
          <p:nvSpPr>
            <p:cNvPr id="25" name="Oval 24">
              <a:extLst>
                <a:ext uri="{FF2B5EF4-FFF2-40B4-BE49-F238E27FC236}">
                  <a16:creationId xmlns:a16="http://schemas.microsoft.com/office/drawing/2014/main" id="{E5FF86B8-6F06-A1A2-5164-37D8B9FCEEA3}"/>
                </a:ext>
              </a:extLst>
            </p:cNvPr>
            <p:cNvSpPr/>
            <p:nvPr/>
          </p:nvSpPr>
          <p:spPr>
            <a:xfrm>
              <a:off x="738649" y="1947284"/>
              <a:ext cx="1015200" cy="1015663"/>
            </a:xfrm>
            <a:prstGeom prst="ellipse">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D83E493-C7F0-1894-3D01-9B209F1566B2}"/>
                </a:ext>
              </a:extLst>
            </p:cNvPr>
            <p:cNvSpPr/>
            <p:nvPr/>
          </p:nvSpPr>
          <p:spPr>
            <a:xfrm>
              <a:off x="1794920" y="2131949"/>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Lorem Ipsum</a:t>
              </a:r>
              <a:r>
                <a:rPr kumimoji="0" lang="en-US" sz="2000" b="0"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28" name="Rectangle 27">
              <a:extLst>
                <a:ext uri="{FF2B5EF4-FFF2-40B4-BE49-F238E27FC236}">
                  <a16:creationId xmlns:a16="http://schemas.microsoft.com/office/drawing/2014/main" id="{F345C207-EC44-6B08-A054-ED1392340BDA}"/>
                </a:ext>
              </a:extLst>
            </p:cNvPr>
            <p:cNvSpPr/>
            <p:nvPr/>
          </p:nvSpPr>
          <p:spPr>
            <a:xfrm>
              <a:off x="959151" y="1947284"/>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3</a:t>
              </a:r>
            </a:p>
          </p:txBody>
        </p:sp>
      </p:grpSp>
      <p:grpSp>
        <p:nvGrpSpPr>
          <p:cNvPr id="29" name="Group 28">
            <a:extLst>
              <a:ext uri="{FF2B5EF4-FFF2-40B4-BE49-F238E27FC236}">
                <a16:creationId xmlns:a16="http://schemas.microsoft.com/office/drawing/2014/main" id="{E8681559-1D1B-4E66-CEDD-C0B8A69041F2}"/>
              </a:ext>
            </a:extLst>
          </p:cNvPr>
          <p:cNvGrpSpPr/>
          <p:nvPr/>
        </p:nvGrpSpPr>
        <p:grpSpPr>
          <a:xfrm>
            <a:off x="6599045" y="2297317"/>
            <a:ext cx="4421808" cy="1015663"/>
            <a:chOff x="738649" y="1947284"/>
            <a:chExt cx="4421808" cy="1015663"/>
          </a:xfrm>
        </p:grpSpPr>
        <p:sp>
          <p:nvSpPr>
            <p:cNvPr id="31" name="Oval 30">
              <a:extLst>
                <a:ext uri="{FF2B5EF4-FFF2-40B4-BE49-F238E27FC236}">
                  <a16:creationId xmlns:a16="http://schemas.microsoft.com/office/drawing/2014/main" id="{6EA489FB-19EF-6CF4-3007-ABD48E29E353}"/>
                </a:ext>
              </a:extLst>
            </p:cNvPr>
            <p:cNvSpPr/>
            <p:nvPr/>
          </p:nvSpPr>
          <p:spPr>
            <a:xfrm>
              <a:off x="738649" y="1947284"/>
              <a:ext cx="1015200" cy="1015663"/>
            </a:xfrm>
            <a:prstGeom prst="ellipse">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DE41A9A-F8A6-8C6C-3ACB-99CEE50F2DA4}"/>
                </a:ext>
              </a:extLst>
            </p:cNvPr>
            <p:cNvSpPr/>
            <p:nvPr/>
          </p:nvSpPr>
          <p:spPr>
            <a:xfrm>
              <a:off x="1794920" y="2131949"/>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Lorem Ipsum</a:t>
              </a:r>
              <a:r>
                <a:rPr kumimoji="0" lang="en-US" sz="2000" b="0"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34" name="Rectangle 33">
              <a:extLst>
                <a:ext uri="{FF2B5EF4-FFF2-40B4-BE49-F238E27FC236}">
                  <a16:creationId xmlns:a16="http://schemas.microsoft.com/office/drawing/2014/main" id="{BBEBACF1-0338-9B5F-2ED6-FED50BEFFD22}"/>
                </a:ext>
              </a:extLst>
            </p:cNvPr>
            <p:cNvSpPr/>
            <p:nvPr/>
          </p:nvSpPr>
          <p:spPr>
            <a:xfrm>
              <a:off x="959151" y="1947284"/>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4</a:t>
              </a:r>
            </a:p>
          </p:txBody>
        </p:sp>
      </p:grpSp>
      <p:grpSp>
        <p:nvGrpSpPr>
          <p:cNvPr id="35" name="Group 34">
            <a:extLst>
              <a:ext uri="{FF2B5EF4-FFF2-40B4-BE49-F238E27FC236}">
                <a16:creationId xmlns:a16="http://schemas.microsoft.com/office/drawing/2014/main" id="{D62894F0-ADE7-353D-14C6-0687CDF09779}"/>
              </a:ext>
            </a:extLst>
          </p:cNvPr>
          <p:cNvGrpSpPr/>
          <p:nvPr/>
        </p:nvGrpSpPr>
        <p:grpSpPr>
          <a:xfrm>
            <a:off x="6599045" y="3663781"/>
            <a:ext cx="4421808" cy="1015663"/>
            <a:chOff x="738649" y="1947284"/>
            <a:chExt cx="4421808" cy="1015663"/>
          </a:xfrm>
        </p:grpSpPr>
        <p:sp>
          <p:nvSpPr>
            <p:cNvPr id="57" name="Oval 56">
              <a:extLst>
                <a:ext uri="{FF2B5EF4-FFF2-40B4-BE49-F238E27FC236}">
                  <a16:creationId xmlns:a16="http://schemas.microsoft.com/office/drawing/2014/main" id="{65480E3E-B9C3-0C0B-E852-8E4EA10306B2}"/>
                </a:ext>
              </a:extLst>
            </p:cNvPr>
            <p:cNvSpPr/>
            <p:nvPr/>
          </p:nvSpPr>
          <p:spPr>
            <a:xfrm>
              <a:off x="738649" y="1947284"/>
              <a:ext cx="1015200" cy="1015663"/>
            </a:xfrm>
            <a:prstGeom prst="ellipse">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17F39B3-D386-D1B6-DA55-B6BBC9668422}"/>
                </a:ext>
              </a:extLst>
            </p:cNvPr>
            <p:cNvSpPr/>
            <p:nvPr/>
          </p:nvSpPr>
          <p:spPr>
            <a:xfrm>
              <a:off x="1794920" y="2131949"/>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Lorem Ipsum</a:t>
              </a:r>
              <a:r>
                <a:rPr kumimoji="0" lang="en-US" sz="2000" b="0"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59" name="Rectangle 58">
              <a:extLst>
                <a:ext uri="{FF2B5EF4-FFF2-40B4-BE49-F238E27FC236}">
                  <a16:creationId xmlns:a16="http://schemas.microsoft.com/office/drawing/2014/main" id="{0A1926FD-F86A-6252-3352-6C07FD8F590B}"/>
                </a:ext>
              </a:extLst>
            </p:cNvPr>
            <p:cNvSpPr/>
            <p:nvPr/>
          </p:nvSpPr>
          <p:spPr>
            <a:xfrm>
              <a:off x="959151" y="1947284"/>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5</a:t>
              </a:r>
            </a:p>
          </p:txBody>
        </p:sp>
      </p:grpSp>
      <p:grpSp>
        <p:nvGrpSpPr>
          <p:cNvPr id="60" name="Group 59">
            <a:extLst>
              <a:ext uri="{FF2B5EF4-FFF2-40B4-BE49-F238E27FC236}">
                <a16:creationId xmlns:a16="http://schemas.microsoft.com/office/drawing/2014/main" id="{85D52F2E-F047-10E1-A33C-BD59EEF6E272}"/>
              </a:ext>
            </a:extLst>
          </p:cNvPr>
          <p:cNvGrpSpPr/>
          <p:nvPr/>
        </p:nvGrpSpPr>
        <p:grpSpPr>
          <a:xfrm>
            <a:off x="6599045" y="5030245"/>
            <a:ext cx="4421808" cy="1015663"/>
            <a:chOff x="738649" y="1947284"/>
            <a:chExt cx="4421808" cy="1015663"/>
          </a:xfrm>
        </p:grpSpPr>
        <p:sp>
          <p:nvSpPr>
            <p:cNvPr id="61" name="Oval 60">
              <a:extLst>
                <a:ext uri="{FF2B5EF4-FFF2-40B4-BE49-F238E27FC236}">
                  <a16:creationId xmlns:a16="http://schemas.microsoft.com/office/drawing/2014/main" id="{B40C0F02-7B44-87B9-27BD-281D50B9AF21}"/>
                </a:ext>
              </a:extLst>
            </p:cNvPr>
            <p:cNvSpPr/>
            <p:nvPr/>
          </p:nvSpPr>
          <p:spPr>
            <a:xfrm>
              <a:off x="738649" y="1947284"/>
              <a:ext cx="1015200" cy="1015663"/>
            </a:xfrm>
            <a:prstGeom prst="ellipse">
              <a:avLst/>
            </a:prstGeom>
            <a:solidFill>
              <a:srgbClr val="D32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788534BC-A169-88D5-F31B-ABE2A9B78011}"/>
                </a:ext>
              </a:extLst>
            </p:cNvPr>
            <p:cNvSpPr/>
            <p:nvPr/>
          </p:nvSpPr>
          <p:spPr>
            <a:xfrm>
              <a:off x="1794920" y="2131949"/>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Lorem Ipsum</a:t>
              </a:r>
              <a:r>
                <a:rPr kumimoji="0" lang="en-US" sz="2000" b="0" i="0" u="none" strike="noStrike" kern="1200" cap="none" spc="0" normalizeH="0" baseline="0" noProof="0" dirty="0">
                  <a:ln>
                    <a:noFill/>
                  </a:ln>
                  <a:solidFill>
                    <a:srgbClr val="D32D25"/>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63" name="Rectangle 62">
              <a:extLst>
                <a:ext uri="{FF2B5EF4-FFF2-40B4-BE49-F238E27FC236}">
                  <a16:creationId xmlns:a16="http://schemas.microsoft.com/office/drawing/2014/main" id="{326FABE2-B5D8-2BD8-7FB2-9C83212AECC2}"/>
                </a:ext>
              </a:extLst>
            </p:cNvPr>
            <p:cNvSpPr/>
            <p:nvPr/>
          </p:nvSpPr>
          <p:spPr>
            <a:xfrm>
              <a:off x="959151" y="1947284"/>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6</a:t>
              </a:r>
            </a:p>
          </p:txBody>
        </p:sp>
      </p:grpSp>
      <p:pic>
        <p:nvPicPr>
          <p:cNvPr id="64" name="Picture 63">
            <a:extLst>
              <a:ext uri="{FF2B5EF4-FFF2-40B4-BE49-F238E27FC236}">
                <a16:creationId xmlns:a16="http://schemas.microsoft.com/office/drawing/2014/main" id="{6E3FA73A-DD97-FF56-A4CC-350275F17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3865">
            <a:off x="89867" y="5920559"/>
            <a:ext cx="721894" cy="801303"/>
          </a:xfrm>
          <a:prstGeom prst="rect">
            <a:avLst/>
          </a:prstGeom>
        </p:spPr>
      </p:pic>
      <p:pic>
        <p:nvPicPr>
          <p:cNvPr id="65" name="Picture 64">
            <a:extLst>
              <a:ext uri="{FF2B5EF4-FFF2-40B4-BE49-F238E27FC236}">
                <a16:creationId xmlns:a16="http://schemas.microsoft.com/office/drawing/2014/main" id="{6B62E173-9D08-378A-C0C7-8C469F3B71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60197">
            <a:off x="11604055" y="1192195"/>
            <a:ext cx="386652" cy="429184"/>
          </a:xfrm>
          <a:prstGeom prst="rect">
            <a:avLst/>
          </a:prstGeom>
        </p:spPr>
      </p:pic>
      <p:pic>
        <p:nvPicPr>
          <p:cNvPr id="66" name="Picture 65">
            <a:extLst>
              <a:ext uri="{FF2B5EF4-FFF2-40B4-BE49-F238E27FC236}">
                <a16:creationId xmlns:a16="http://schemas.microsoft.com/office/drawing/2014/main" id="{065E8803-5157-2EBF-17C8-6F2B03457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1240">
            <a:off x="11147792" y="5677665"/>
            <a:ext cx="967876" cy="1074344"/>
          </a:xfrm>
          <a:prstGeom prst="rect">
            <a:avLst/>
          </a:prstGeom>
        </p:spPr>
      </p:pic>
      <p:pic>
        <p:nvPicPr>
          <p:cNvPr id="67" name="Picture 66">
            <a:extLst>
              <a:ext uri="{FF2B5EF4-FFF2-40B4-BE49-F238E27FC236}">
                <a16:creationId xmlns:a16="http://schemas.microsoft.com/office/drawing/2014/main" id="{8B2E23DF-3607-6BA4-05A1-59915DD83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94679">
            <a:off x="95168" y="1146088"/>
            <a:ext cx="314410" cy="348996"/>
          </a:xfrm>
          <a:prstGeom prst="rect">
            <a:avLst/>
          </a:prstGeom>
        </p:spPr>
      </p:pic>
    </p:spTree>
    <p:extLst>
      <p:ext uri="{BB962C8B-B14F-4D97-AF65-F5344CB8AC3E}">
        <p14:creationId xmlns:p14="http://schemas.microsoft.com/office/powerpoint/2010/main" val="226416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D360EA-BBBC-475D-EBAA-691B1E213F75}"/>
              </a:ext>
            </a:extLst>
          </p:cNvPr>
          <p:cNvSpPr/>
          <p:nvPr/>
        </p:nvSpPr>
        <p:spPr>
          <a:xfrm>
            <a:off x="4582443" y="2967335"/>
            <a:ext cx="4383572"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D32D25"/>
                </a:solidFill>
                <a:effectLst/>
                <a:uLnTx/>
                <a:uFillTx/>
                <a:ea typeface="Open Sans" panose="020B0606030504020204" pitchFamily="34" charset="0"/>
                <a:cs typeface="Arial" panose="020B0604020202020204" pitchFamily="34" charset="0"/>
              </a:rPr>
              <a:t>TITRE DE PAGE</a:t>
            </a:r>
          </a:p>
        </p:txBody>
      </p:sp>
      <p:sp>
        <p:nvSpPr>
          <p:cNvPr id="3" name="Rectangle 2">
            <a:extLst>
              <a:ext uri="{FF2B5EF4-FFF2-40B4-BE49-F238E27FC236}">
                <a16:creationId xmlns:a16="http://schemas.microsoft.com/office/drawing/2014/main" id="{82E1493A-EBBD-7C2F-8636-FED086F59016}"/>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47782907-F054-236B-D61B-2560A66DC893}"/>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4</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D0D2D729-5A36-EC29-BA7B-803FF5BED0E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pic>
        <p:nvPicPr>
          <p:cNvPr id="11" name="Picture 10">
            <a:extLst>
              <a:ext uri="{FF2B5EF4-FFF2-40B4-BE49-F238E27FC236}">
                <a16:creationId xmlns:a16="http://schemas.microsoft.com/office/drawing/2014/main" id="{D6038690-E6C6-2850-3B11-5B631EFCB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3865">
            <a:off x="89867" y="5920559"/>
            <a:ext cx="721894" cy="801303"/>
          </a:xfrm>
          <a:prstGeom prst="rect">
            <a:avLst/>
          </a:prstGeom>
        </p:spPr>
      </p:pic>
      <p:pic>
        <p:nvPicPr>
          <p:cNvPr id="12" name="Picture 11">
            <a:extLst>
              <a:ext uri="{FF2B5EF4-FFF2-40B4-BE49-F238E27FC236}">
                <a16:creationId xmlns:a16="http://schemas.microsoft.com/office/drawing/2014/main" id="{943A9E23-EA6A-83CE-B1A8-ED3B17876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60197">
            <a:off x="11604055" y="1192195"/>
            <a:ext cx="386652" cy="429184"/>
          </a:xfrm>
          <a:prstGeom prst="rect">
            <a:avLst/>
          </a:prstGeom>
        </p:spPr>
      </p:pic>
      <p:pic>
        <p:nvPicPr>
          <p:cNvPr id="13" name="Picture 12">
            <a:extLst>
              <a:ext uri="{FF2B5EF4-FFF2-40B4-BE49-F238E27FC236}">
                <a16:creationId xmlns:a16="http://schemas.microsoft.com/office/drawing/2014/main" id="{356EF0A5-CCFA-517D-924D-5C544116E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1240">
            <a:off x="11147792" y="5677665"/>
            <a:ext cx="967876" cy="1074344"/>
          </a:xfrm>
          <a:prstGeom prst="rect">
            <a:avLst/>
          </a:prstGeom>
        </p:spPr>
      </p:pic>
      <p:pic>
        <p:nvPicPr>
          <p:cNvPr id="14" name="Picture 13">
            <a:extLst>
              <a:ext uri="{FF2B5EF4-FFF2-40B4-BE49-F238E27FC236}">
                <a16:creationId xmlns:a16="http://schemas.microsoft.com/office/drawing/2014/main" id="{FAF5B971-3E56-9864-F4ED-FBE62F1B2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94679">
            <a:off x="95168" y="1146088"/>
            <a:ext cx="314410" cy="348996"/>
          </a:xfrm>
          <a:prstGeom prst="rect">
            <a:avLst/>
          </a:prstGeom>
        </p:spPr>
      </p:pic>
      <p:sp>
        <p:nvSpPr>
          <p:cNvPr id="17" name="Rectangle 16">
            <a:extLst>
              <a:ext uri="{FF2B5EF4-FFF2-40B4-BE49-F238E27FC236}">
                <a16:creationId xmlns:a16="http://schemas.microsoft.com/office/drawing/2014/main" id="{4C0E67BA-FAAE-D19F-48AD-C9F36052E190}"/>
              </a:ext>
            </a:extLst>
          </p:cNvPr>
          <p:cNvSpPr/>
          <p:nvPr/>
        </p:nvSpPr>
        <p:spPr>
          <a:xfrm>
            <a:off x="4582443" y="3814174"/>
            <a:ext cx="513672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Lorem Ipsum </a:t>
            </a:r>
            <a:r>
              <a:rPr kumimoji="0" lang="fr-FR"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grpSp>
        <p:nvGrpSpPr>
          <p:cNvPr id="20" name="Group 19">
            <a:extLst>
              <a:ext uri="{FF2B5EF4-FFF2-40B4-BE49-F238E27FC236}">
                <a16:creationId xmlns:a16="http://schemas.microsoft.com/office/drawing/2014/main" id="{6DBB162E-A50C-EAAA-A2C8-2F342F1BFA62}"/>
              </a:ext>
            </a:extLst>
          </p:cNvPr>
          <p:cNvGrpSpPr/>
          <p:nvPr/>
        </p:nvGrpSpPr>
        <p:grpSpPr>
          <a:xfrm>
            <a:off x="2170092" y="2395745"/>
            <a:ext cx="2245895" cy="2492944"/>
            <a:chOff x="1448197" y="2395291"/>
            <a:chExt cx="2245895" cy="2492944"/>
          </a:xfrm>
        </p:grpSpPr>
        <p:pic>
          <p:nvPicPr>
            <p:cNvPr id="18" name="Picture 17">
              <a:extLst>
                <a:ext uri="{FF2B5EF4-FFF2-40B4-BE49-F238E27FC236}">
                  <a16:creationId xmlns:a16="http://schemas.microsoft.com/office/drawing/2014/main" id="{447A7A41-A74B-45B8-172E-16870A04B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197" y="2395291"/>
              <a:ext cx="2245895" cy="2492944"/>
            </a:xfrm>
            <a:prstGeom prst="rect">
              <a:avLst/>
            </a:prstGeom>
          </p:spPr>
        </p:pic>
        <p:sp>
          <p:nvSpPr>
            <p:cNvPr id="19" name="Rectangle 18">
              <a:extLst>
                <a:ext uri="{FF2B5EF4-FFF2-40B4-BE49-F238E27FC236}">
                  <a16:creationId xmlns:a16="http://schemas.microsoft.com/office/drawing/2014/main" id="{993F3988-48C8-B513-FF34-2596939AB27C}"/>
                </a:ext>
              </a:extLst>
            </p:cNvPr>
            <p:cNvSpPr/>
            <p:nvPr/>
          </p:nvSpPr>
          <p:spPr>
            <a:xfrm>
              <a:off x="2183068" y="2785917"/>
              <a:ext cx="80823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1</a:t>
              </a:r>
              <a:endParaRPr kumimoji="0" lang="fr-FR" sz="166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50705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40735C-05B1-D2C6-E7C5-537E7FC375BE}"/>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Slide Number Placeholder 2">
            <a:extLst>
              <a:ext uri="{FF2B5EF4-FFF2-40B4-BE49-F238E27FC236}">
                <a16:creationId xmlns:a16="http://schemas.microsoft.com/office/drawing/2014/main" id="{1CA02F94-F9E1-A0C4-C632-4840D386E130}"/>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5</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CD8F105-360A-544F-9CCA-4EEA917853D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pic>
        <p:nvPicPr>
          <p:cNvPr id="16" name="Picture 15">
            <a:extLst>
              <a:ext uri="{FF2B5EF4-FFF2-40B4-BE49-F238E27FC236}">
                <a16:creationId xmlns:a16="http://schemas.microsoft.com/office/drawing/2014/main" id="{B89B9928-57FD-A86D-7DAA-B0107004C7DD}"/>
              </a:ext>
            </a:extLst>
          </p:cNvPr>
          <p:cNvPicPr>
            <a:picLocks noChangeAspect="1"/>
          </p:cNvPicPr>
          <p:nvPr/>
        </p:nvPicPr>
        <p:blipFill rotWithShape="1">
          <a:blip r:embed="rId5">
            <a:extLst>
              <a:ext uri="{28A0092B-C50C-407E-A947-70E740481C1C}">
                <a14:useLocalDpi xmlns:a14="http://schemas.microsoft.com/office/drawing/2010/main" val="0"/>
              </a:ext>
            </a:extLst>
          </a:blip>
          <a:srcRect t="14610"/>
          <a:stretch/>
        </p:blipFill>
        <p:spPr>
          <a:xfrm>
            <a:off x="0" y="1005345"/>
            <a:ext cx="12192000" cy="5847892"/>
          </a:xfrm>
          <a:prstGeom prst="rect">
            <a:avLst/>
          </a:prstGeom>
        </p:spPr>
      </p:pic>
      <p:sp>
        <p:nvSpPr>
          <p:cNvPr id="17" name="Rectangle 16">
            <a:extLst>
              <a:ext uri="{FF2B5EF4-FFF2-40B4-BE49-F238E27FC236}">
                <a16:creationId xmlns:a16="http://schemas.microsoft.com/office/drawing/2014/main" id="{3283FC09-1B9D-4E6C-2190-881EF1E62EBD}"/>
              </a:ext>
            </a:extLst>
          </p:cNvPr>
          <p:cNvSpPr/>
          <p:nvPr/>
        </p:nvSpPr>
        <p:spPr>
          <a:xfrm>
            <a:off x="7106653" y="1895058"/>
            <a:ext cx="4940967" cy="2492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 We don't come to Canada for our health. We can think of other ways of enjoying ourselves ”</a:t>
            </a:r>
          </a:p>
          <a:p>
            <a:r>
              <a:rPr lang="en-US" sz="2800" dirty="0">
                <a:solidFill>
                  <a:srgbClr val="B3261F"/>
                </a:solidFill>
              </a:rPr>
              <a:t> - Prince Philip </a:t>
            </a:r>
          </a:p>
        </p:txBody>
      </p:sp>
    </p:spTree>
    <p:extLst>
      <p:ext uri="{BB962C8B-B14F-4D97-AF65-F5344CB8AC3E}">
        <p14:creationId xmlns:p14="http://schemas.microsoft.com/office/powerpoint/2010/main" val="24414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3ACB090-C228-B285-B6B1-861AC15126FA}"/>
              </a:ext>
            </a:extLst>
          </p:cNvPr>
          <p:cNvSpPr/>
          <p:nvPr/>
        </p:nvSpPr>
        <p:spPr>
          <a:xfrm>
            <a:off x="709372" y="2006610"/>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p:txBody>
      </p:sp>
      <p:sp>
        <p:nvSpPr>
          <p:cNvPr id="46" name="Rectangle 45">
            <a:extLst>
              <a:ext uri="{FF2B5EF4-FFF2-40B4-BE49-F238E27FC236}">
                <a16:creationId xmlns:a16="http://schemas.microsoft.com/office/drawing/2014/main" id="{54855402-AD28-25F5-4544-471119E96170}"/>
              </a:ext>
            </a:extLst>
          </p:cNvPr>
          <p:cNvSpPr/>
          <p:nvPr/>
        </p:nvSpPr>
        <p:spPr>
          <a:xfrm>
            <a:off x="6164482" y="2006610"/>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p:txBody>
      </p:sp>
      <p:sp>
        <p:nvSpPr>
          <p:cNvPr id="3" name="Rectangle 2">
            <a:extLst>
              <a:ext uri="{FF2B5EF4-FFF2-40B4-BE49-F238E27FC236}">
                <a16:creationId xmlns:a16="http://schemas.microsoft.com/office/drawing/2014/main" id="{AF2A3E9A-FA49-0BE0-2944-D6495A2F4450}"/>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Slide Number Placeholder 2">
            <a:extLst>
              <a:ext uri="{FF2B5EF4-FFF2-40B4-BE49-F238E27FC236}">
                <a16:creationId xmlns:a16="http://schemas.microsoft.com/office/drawing/2014/main" id="{D902A64D-45F0-B745-FC87-C668FA669E37}"/>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6</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8B3E711A-59A0-AC2F-9F43-061F30D455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
        <p:nvSpPr>
          <p:cNvPr id="6" name="Rectangle 5">
            <a:extLst>
              <a:ext uri="{FF2B5EF4-FFF2-40B4-BE49-F238E27FC236}">
                <a16:creationId xmlns:a16="http://schemas.microsoft.com/office/drawing/2014/main" id="{3D635EBA-1B2C-FD56-11E2-AE3680CE67E0}"/>
              </a:ext>
            </a:extLst>
          </p:cNvPr>
          <p:cNvSpPr/>
          <p:nvPr/>
        </p:nvSpPr>
        <p:spPr>
          <a:xfrm>
            <a:off x="4100185"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PLAN</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51163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3ACB090-C228-B285-B6B1-861AC15126FA}"/>
              </a:ext>
            </a:extLst>
          </p:cNvPr>
          <p:cNvSpPr/>
          <p:nvPr/>
        </p:nvSpPr>
        <p:spPr>
          <a:xfrm>
            <a:off x="586168" y="191035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a:t>
            </a:r>
          </a:p>
        </p:txBody>
      </p:sp>
      <p:sp>
        <p:nvSpPr>
          <p:cNvPr id="5" name="Rectangle 4">
            <a:extLst>
              <a:ext uri="{FF2B5EF4-FFF2-40B4-BE49-F238E27FC236}">
                <a16:creationId xmlns:a16="http://schemas.microsoft.com/office/drawing/2014/main" id="{B9D5C1BD-943F-7929-D998-E0DB332C4209}"/>
              </a:ext>
            </a:extLst>
          </p:cNvPr>
          <p:cNvSpPr/>
          <p:nvPr/>
        </p:nvSpPr>
        <p:spPr>
          <a:xfrm>
            <a:off x="4386626" y="190294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a:t>
            </a:r>
          </a:p>
        </p:txBody>
      </p:sp>
      <p:sp>
        <p:nvSpPr>
          <p:cNvPr id="10" name="Rectangle 9">
            <a:extLst>
              <a:ext uri="{FF2B5EF4-FFF2-40B4-BE49-F238E27FC236}">
                <a16:creationId xmlns:a16="http://schemas.microsoft.com/office/drawing/2014/main" id="{7D6DC876-CD83-2979-A3B1-CC47B4126463}"/>
              </a:ext>
            </a:extLst>
          </p:cNvPr>
          <p:cNvSpPr/>
          <p:nvPr/>
        </p:nvSpPr>
        <p:spPr>
          <a:xfrm>
            <a:off x="8187084" y="189553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a:t>
            </a:r>
          </a:p>
        </p:txBody>
      </p:sp>
      <p:sp>
        <p:nvSpPr>
          <p:cNvPr id="3" name="Rectangle 2">
            <a:extLst>
              <a:ext uri="{FF2B5EF4-FFF2-40B4-BE49-F238E27FC236}">
                <a16:creationId xmlns:a16="http://schemas.microsoft.com/office/drawing/2014/main" id="{3E39266E-DC6D-F208-67C3-25C79AF917E9}"/>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Slide Number Placeholder 2">
            <a:extLst>
              <a:ext uri="{FF2B5EF4-FFF2-40B4-BE49-F238E27FC236}">
                <a16:creationId xmlns:a16="http://schemas.microsoft.com/office/drawing/2014/main" id="{2444E4C0-BE81-8285-04F0-35A9078B63FB}"/>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7</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0170AE8-20A5-A26C-E831-11BA3432C1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
        <p:nvSpPr>
          <p:cNvPr id="8" name="Rectangle 7">
            <a:extLst>
              <a:ext uri="{FF2B5EF4-FFF2-40B4-BE49-F238E27FC236}">
                <a16:creationId xmlns:a16="http://schemas.microsoft.com/office/drawing/2014/main" id="{0D41C358-6C73-F9C7-1BD6-3BE14BB82B70}"/>
              </a:ext>
            </a:extLst>
          </p:cNvPr>
          <p:cNvSpPr/>
          <p:nvPr/>
        </p:nvSpPr>
        <p:spPr>
          <a:xfrm>
            <a:off x="4100185"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PLAN</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55190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1CE5A180-8836-85C9-EFDB-CF4C27E7BB22}"/>
              </a:ext>
            </a:extLst>
          </p:cNvPr>
          <p:cNvGraphicFramePr>
            <a:graphicFrameLocks noGrp="1"/>
          </p:cNvGraphicFramePr>
          <p:nvPr>
            <p:extLst>
              <p:ext uri="{D42A27DB-BD31-4B8C-83A1-F6EECF244321}">
                <p14:modId xmlns:p14="http://schemas.microsoft.com/office/powerpoint/2010/main" val="3069098616"/>
              </p:ext>
            </p:extLst>
          </p:nvPr>
        </p:nvGraphicFramePr>
        <p:xfrm>
          <a:off x="909877" y="1946514"/>
          <a:ext cx="10372245" cy="4483878"/>
        </p:xfrm>
        <a:graphic>
          <a:graphicData uri="http://schemas.openxmlformats.org/drawingml/2006/table">
            <a:tbl>
              <a:tblPr firstRow="1" bandRow="1">
                <a:tableStyleId>{5C22544A-7EE6-4342-B048-85BDC9FD1C3A}</a:tableStyleId>
              </a:tblPr>
              <a:tblGrid>
                <a:gridCol w="2074449">
                  <a:extLst>
                    <a:ext uri="{9D8B030D-6E8A-4147-A177-3AD203B41FA5}">
                      <a16:colId xmlns:a16="http://schemas.microsoft.com/office/drawing/2014/main" val="2656451911"/>
                    </a:ext>
                  </a:extLst>
                </a:gridCol>
                <a:gridCol w="2074449">
                  <a:extLst>
                    <a:ext uri="{9D8B030D-6E8A-4147-A177-3AD203B41FA5}">
                      <a16:colId xmlns:a16="http://schemas.microsoft.com/office/drawing/2014/main" val="89310863"/>
                    </a:ext>
                  </a:extLst>
                </a:gridCol>
                <a:gridCol w="2074449">
                  <a:extLst>
                    <a:ext uri="{9D8B030D-6E8A-4147-A177-3AD203B41FA5}">
                      <a16:colId xmlns:a16="http://schemas.microsoft.com/office/drawing/2014/main" val="3316558785"/>
                    </a:ext>
                  </a:extLst>
                </a:gridCol>
                <a:gridCol w="2074449">
                  <a:extLst>
                    <a:ext uri="{9D8B030D-6E8A-4147-A177-3AD203B41FA5}">
                      <a16:colId xmlns:a16="http://schemas.microsoft.com/office/drawing/2014/main" val="1551524353"/>
                    </a:ext>
                  </a:extLst>
                </a:gridCol>
                <a:gridCol w="2074449">
                  <a:extLst>
                    <a:ext uri="{9D8B030D-6E8A-4147-A177-3AD203B41FA5}">
                      <a16:colId xmlns:a16="http://schemas.microsoft.com/office/drawing/2014/main" val="1244278983"/>
                    </a:ext>
                  </a:extLst>
                </a:gridCol>
              </a:tblGrid>
              <a:tr h="747313">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3261F"/>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3261F"/>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3261F"/>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3261F"/>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3261F"/>
                    </a:solidFill>
                  </a:tcPr>
                </a:tc>
                <a:extLst>
                  <a:ext uri="{0D108BD9-81ED-4DB2-BD59-A6C34878D82A}">
                    <a16:rowId xmlns:a16="http://schemas.microsoft.com/office/drawing/2014/main" val="2834515986"/>
                  </a:ext>
                </a:extLst>
              </a:tr>
              <a:tr h="747313">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32D25">
                        <a:alpha val="28000"/>
                      </a:srgbClr>
                    </a:solidFill>
                  </a:tcPr>
                </a:tc>
                <a:extLst>
                  <a:ext uri="{0D108BD9-81ED-4DB2-BD59-A6C34878D82A}">
                    <a16:rowId xmlns:a16="http://schemas.microsoft.com/office/drawing/2014/main" val="3155348133"/>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4273292"/>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261F">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261F">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261F">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261F">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261F">
                        <a:alpha val="28000"/>
                      </a:srgbClr>
                    </a:solidFill>
                  </a:tcPr>
                </a:tc>
                <a:extLst>
                  <a:ext uri="{0D108BD9-81ED-4DB2-BD59-A6C34878D82A}">
                    <a16:rowId xmlns:a16="http://schemas.microsoft.com/office/drawing/2014/main" val="3154852815"/>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7045916"/>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2D25">
                        <a:alpha val="28000"/>
                      </a:srgbClr>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2D25">
                        <a:alpha val="28000"/>
                      </a:srgbClr>
                    </a:solidFill>
                  </a:tcPr>
                </a:tc>
                <a:extLst>
                  <a:ext uri="{0D108BD9-81ED-4DB2-BD59-A6C34878D82A}">
                    <a16:rowId xmlns:a16="http://schemas.microsoft.com/office/drawing/2014/main" val="2089528464"/>
                  </a:ext>
                </a:extLst>
              </a:tr>
            </a:tbl>
          </a:graphicData>
        </a:graphic>
      </p:graphicFrame>
      <p:sp>
        <p:nvSpPr>
          <p:cNvPr id="6" name="Rectangle 5">
            <a:extLst>
              <a:ext uri="{FF2B5EF4-FFF2-40B4-BE49-F238E27FC236}">
                <a16:creationId xmlns:a16="http://schemas.microsoft.com/office/drawing/2014/main" id="{B560D398-8694-B029-EA83-E80780AA97F4}"/>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0" name="Slide Number Placeholder 2">
            <a:extLst>
              <a:ext uri="{FF2B5EF4-FFF2-40B4-BE49-F238E27FC236}">
                <a16:creationId xmlns:a16="http://schemas.microsoft.com/office/drawing/2014/main" id="{0CD56216-5402-AE9D-8D42-F74A810B862E}"/>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8</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F26C8DCE-F610-0C00-B395-A6F7116A8F3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sp>
        <p:nvSpPr>
          <p:cNvPr id="12" name="Rectangle 11">
            <a:extLst>
              <a:ext uri="{FF2B5EF4-FFF2-40B4-BE49-F238E27FC236}">
                <a16:creationId xmlns:a16="http://schemas.microsoft.com/office/drawing/2014/main" id="{CC673FEC-453B-0B23-E05D-52B079A5BF30}"/>
              </a:ext>
            </a:extLst>
          </p:cNvPr>
          <p:cNvSpPr/>
          <p:nvPr/>
        </p:nvSpPr>
        <p:spPr>
          <a:xfrm>
            <a:off x="4100185" y="1115517"/>
            <a:ext cx="39916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b="1" dirty="0">
                <a:solidFill>
                  <a:srgbClr val="D32D25"/>
                </a:solidFill>
                <a:latin typeface="Calibri" panose="020F0502020204030204"/>
                <a:ea typeface="Open Sans" panose="020B0606030504020204" pitchFamily="34" charset="0"/>
                <a:cs typeface="Arial" panose="020B0604020202020204" pitchFamily="34" charset="0"/>
              </a:rPr>
              <a:t>PLAN</a:t>
            </a:r>
            <a:endParaRPr kumimoji="0" lang="fr-FR" sz="4800" b="1" i="0" u="none" strike="noStrike" kern="1200" cap="none" spc="0" normalizeH="0" baseline="0" noProof="0" dirty="0">
              <a:ln>
                <a:noFill/>
              </a:ln>
              <a:solidFill>
                <a:srgbClr val="D32D25"/>
              </a:solidFill>
              <a:effectLst/>
              <a:uLnTx/>
              <a:uFillTx/>
              <a:latin typeface="Calibri" panose="020F0502020204030204"/>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93444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D360EA-BBBC-475D-EBAA-691B1E213F75}"/>
              </a:ext>
            </a:extLst>
          </p:cNvPr>
          <p:cNvSpPr/>
          <p:nvPr/>
        </p:nvSpPr>
        <p:spPr>
          <a:xfrm>
            <a:off x="4582443" y="2967335"/>
            <a:ext cx="4383572"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D32D25"/>
                </a:solidFill>
                <a:effectLst/>
                <a:uLnTx/>
                <a:uFillTx/>
                <a:ea typeface="Open Sans" panose="020B0606030504020204" pitchFamily="34" charset="0"/>
                <a:cs typeface="Arial" panose="020B0604020202020204" pitchFamily="34" charset="0"/>
              </a:rPr>
              <a:t>TITRE DE PAGE</a:t>
            </a:r>
          </a:p>
        </p:txBody>
      </p:sp>
      <p:sp>
        <p:nvSpPr>
          <p:cNvPr id="3" name="Rectangle 2">
            <a:extLst>
              <a:ext uri="{FF2B5EF4-FFF2-40B4-BE49-F238E27FC236}">
                <a16:creationId xmlns:a16="http://schemas.microsoft.com/office/drawing/2014/main" id="{82E1493A-EBBD-7C2F-8636-FED086F59016}"/>
              </a:ext>
            </a:extLst>
          </p:cNvPr>
          <p:cNvSpPr/>
          <p:nvPr/>
        </p:nvSpPr>
        <p:spPr>
          <a:xfrm>
            <a:off x="10700084" y="350904"/>
            <a:ext cx="1491916" cy="30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47782907-F054-236B-D61B-2560A66DC893}"/>
              </a:ext>
            </a:extLst>
          </p:cNvPr>
          <p:cNvSpPr txBox="1">
            <a:spLocks/>
          </p:cNvSpPr>
          <p:nvPr/>
        </p:nvSpPr>
        <p:spPr>
          <a:xfrm>
            <a:off x="11402762" y="368132"/>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5566DE6-6023-4F1B-83B8-5B1409609C05}" type="slidenum">
              <a:rPr kumimoji="0" lang="fr-FR" sz="1400" b="1" i="0" u="none" strike="noStrike" kern="1200" cap="none" spc="0" normalizeH="0" baseline="0" noProof="0" smtClean="0">
                <a:ln>
                  <a:noFill/>
                </a:ln>
                <a:solidFill>
                  <a:srgbClr val="D32D25"/>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9</a:t>
            </a:fld>
            <a:endParaRPr kumimoji="0" lang="fr-FR" sz="2000" b="1" i="0" u="none" strike="noStrike" kern="1200" cap="none" spc="0" normalizeH="0" baseline="0" noProof="0" dirty="0">
              <a:ln>
                <a:noFill/>
              </a:ln>
              <a:solidFill>
                <a:srgbClr val="D32D25"/>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D0D2D729-5A36-EC29-BA7B-803FF5BED0E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6741" y="0"/>
            <a:ext cx="905716" cy="1005345"/>
          </a:xfrm>
          <a:prstGeom prst="rect">
            <a:avLst/>
          </a:prstGeom>
        </p:spPr>
      </p:pic>
      <p:pic>
        <p:nvPicPr>
          <p:cNvPr id="11" name="Picture 10">
            <a:extLst>
              <a:ext uri="{FF2B5EF4-FFF2-40B4-BE49-F238E27FC236}">
                <a16:creationId xmlns:a16="http://schemas.microsoft.com/office/drawing/2014/main" id="{D6038690-E6C6-2850-3B11-5B631EFCB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3865">
            <a:off x="89867" y="5920559"/>
            <a:ext cx="721894" cy="801303"/>
          </a:xfrm>
          <a:prstGeom prst="rect">
            <a:avLst/>
          </a:prstGeom>
        </p:spPr>
      </p:pic>
      <p:pic>
        <p:nvPicPr>
          <p:cNvPr id="12" name="Picture 11">
            <a:extLst>
              <a:ext uri="{FF2B5EF4-FFF2-40B4-BE49-F238E27FC236}">
                <a16:creationId xmlns:a16="http://schemas.microsoft.com/office/drawing/2014/main" id="{943A9E23-EA6A-83CE-B1A8-ED3B17876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60197">
            <a:off x="11604055" y="1192195"/>
            <a:ext cx="386652" cy="429184"/>
          </a:xfrm>
          <a:prstGeom prst="rect">
            <a:avLst/>
          </a:prstGeom>
        </p:spPr>
      </p:pic>
      <p:pic>
        <p:nvPicPr>
          <p:cNvPr id="13" name="Picture 12">
            <a:extLst>
              <a:ext uri="{FF2B5EF4-FFF2-40B4-BE49-F238E27FC236}">
                <a16:creationId xmlns:a16="http://schemas.microsoft.com/office/drawing/2014/main" id="{356EF0A5-CCFA-517D-924D-5C544116E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1240">
            <a:off x="11147792" y="5677665"/>
            <a:ext cx="967876" cy="1074344"/>
          </a:xfrm>
          <a:prstGeom prst="rect">
            <a:avLst/>
          </a:prstGeom>
        </p:spPr>
      </p:pic>
      <p:pic>
        <p:nvPicPr>
          <p:cNvPr id="14" name="Picture 13">
            <a:extLst>
              <a:ext uri="{FF2B5EF4-FFF2-40B4-BE49-F238E27FC236}">
                <a16:creationId xmlns:a16="http://schemas.microsoft.com/office/drawing/2014/main" id="{FAF5B971-3E56-9864-F4ED-FBE62F1B2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94679">
            <a:off x="95168" y="1146088"/>
            <a:ext cx="314410" cy="348996"/>
          </a:xfrm>
          <a:prstGeom prst="rect">
            <a:avLst/>
          </a:prstGeom>
        </p:spPr>
      </p:pic>
      <p:sp>
        <p:nvSpPr>
          <p:cNvPr id="17" name="Rectangle 16">
            <a:extLst>
              <a:ext uri="{FF2B5EF4-FFF2-40B4-BE49-F238E27FC236}">
                <a16:creationId xmlns:a16="http://schemas.microsoft.com/office/drawing/2014/main" id="{4C0E67BA-FAAE-D19F-48AD-C9F36052E190}"/>
              </a:ext>
            </a:extLst>
          </p:cNvPr>
          <p:cNvSpPr/>
          <p:nvPr/>
        </p:nvSpPr>
        <p:spPr>
          <a:xfrm>
            <a:off x="4582443" y="3814174"/>
            <a:ext cx="513672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Lorem Ipsum </a:t>
            </a:r>
            <a:r>
              <a:rPr kumimoji="0" lang="fr-FR"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est simplement du faux texte employé</a:t>
            </a:r>
            <a:endParaRPr kumimoji="0" lang="en-US"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grpSp>
        <p:nvGrpSpPr>
          <p:cNvPr id="20" name="Group 19">
            <a:extLst>
              <a:ext uri="{FF2B5EF4-FFF2-40B4-BE49-F238E27FC236}">
                <a16:creationId xmlns:a16="http://schemas.microsoft.com/office/drawing/2014/main" id="{6DBB162E-A50C-EAAA-A2C8-2F342F1BFA62}"/>
              </a:ext>
            </a:extLst>
          </p:cNvPr>
          <p:cNvGrpSpPr/>
          <p:nvPr/>
        </p:nvGrpSpPr>
        <p:grpSpPr>
          <a:xfrm>
            <a:off x="2170092" y="2395745"/>
            <a:ext cx="2245895" cy="2492944"/>
            <a:chOff x="1448197" y="2395291"/>
            <a:chExt cx="2245895" cy="2492944"/>
          </a:xfrm>
        </p:grpSpPr>
        <p:pic>
          <p:nvPicPr>
            <p:cNvPr id="18" name="Picture 17">
              <a:extLst>
                <a:ext uri="{FF2B5EF4-FFF2-40B4-BE49-F238E27FC236}">
                  <a16:creationId xmlns:a16="http://schemas.microsoft.com/office/drawing/2014/main" id="{447A7A41-A74B-45B8-172E-16870A04B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197" y="2395291"/>
              <a:ext cx="2245895" cy="2492944"/>
            </a:xfrm>
            <a:prstGeom prst="rect">
              <a:avLst/>
            </a:prstGeom>
          </p:spPr>
        </p:pic>
        <p:sp>
          <p:nvSpPr>
            <p:cNvPr id="19" name="Rectangle 18">
              <a:extLst>
                <a:ext uri="{FF2B5EF4-FFF2-40B4-BE49-F238E27FC236}">
                  <a16:creationId xmlns:a16="http://schemas.microsoft.com/office/drawing/2014/main" id="{993F3988-48C8-B513-FF34-2596939AB27C}"/>
                </a:ext>
              </a:extLst>
            </p:cNvPr>
            <p:cNvSpPr/>
            <p:nvPr/>
          </p:nvSpPr>
          <p:spPr>
            <a:xfrm>
              <a:off x="2183068" y="2785917"/>
              <a:ext cx="80823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rPr>
                <a:t>2</a:t>
              </a:r>
              <a:endParaRPr kumimoji="0" lang="fr-FR" sz="166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40858116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1238</Words>
  <Application>Microsoft Office PowerPoint</Application>
  <PresentationFormat>Widescreen</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9</cp:revision>
  <dcterms:created xsi:type="dcterms:W3CDTF">2022-10-03T12:00:08Z</dcterms:created>
  <dcterms:modified xsi:type="dcterms:W3CDTF">2022-10-04T10:55:09Z</dcterms:modified>
  <cp:category>www.presentation-powerpoint.com</cp:category>
</cp:coreProperties>
</file>