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2a6a2f5427_0_1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2" name="Google Shape;422;g22a6a2f5427_0_12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2a6a2f5427_0_1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4" name="Google Shape;434;g22a6a2f5427_0_12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2a6a2f5427_0_1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6" name="Google Shape;446;g22a6a2f5427_0_12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2a6a2f5427_0_1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8" name="Google Shape;458;g22a6a2f5427_0_13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2a6a2f5427_0_1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0" name="Google Shape;470;g22a6a2f5427_0_13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2a6a2f5427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2" name="Google Shape;482;g22a6a2f5427_0_13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2a6a2f5427_0_1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4" name="Google Shape;494;g22a6a2f5427_0_13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2a6a2f5427_0_1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6" name="Google Shape;506;g22a6a2f5427_0_13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2a6a2f5427_0_1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8" name="Google Shape;518;g22a6a2f5427_0_13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2a6a2f5427_0_1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0" name="Google Shape;530;g22a6a2f5427_0_13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a61beb8d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g22a61beb8d7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2a6a2f5427_0_1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2a6a2f5427_0_1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2a6a2f5427_0_19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2a6a2f5427_0_1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2a6a2f5427_0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2" name="Google Shape;362;g22a6a2f5427_0_12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2a6a2f5427_0_1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g22a6a2f5427_0_1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2a6a2f5427_0_1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6" name="Google Shape;386;g22a6a2f5427_0_12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2a6a2f5427_0_1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8" name="Google Shape;398;g22a6a2f5427_0_12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2a6a2f5427_0_1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0" name="Google Shape;410;g22a6a2f5427_0_1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Relationship Id="rId3" Type="http://schemas.openxmlformats.org/officeDocument/2006/relationships/image" Target="../media/image11.gif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Relationship Id="rId3" Type="http://schemas.openxmlformats.org/officeDocument/2006/relationships/image" Target="../media/image11.gif"/><Relationship Id="rId4" Type="http://schemas.openxmlformats.org/officeDocument/2006/relationships/slide" Target="/ppt/slides/slide4.xml"/><Relationship Id="rId9" Type="http://schemas.openxmlformats.org/officeDocument/2006/relationships/slide" Target="/ppt/slides/slide9.xml"/><Relationship Id="rId15" Type="http://schemas.openxmlformats.org/officeDocument/2006/relationships/slide" Target="/ppt/slides/slide15.xml"/><Relationship Id="rId14" Type="http://schemas.openxmlformats.org/officeDocument/2006/relationships/slide" Target="/ppt/slides/slide14.xml"/><Relationship Id="rId17" Type="http://schemas.openxmlformats.org/officeDocument/2006/relationships/slide" Target="/ppt/slides/slide17.xml"/><Relationship Id="rId16" Type="http://schemas.openxmlformats.org/officeDocument/2006/relationships/slide" Target="/ppt/slides/slide16.xml"/><Relationship Id="rId5" Type="http://schemas.openxmlformats.org/officeDocument/2006/relationships/slide" Target="/ppt/slides/slide5.xml"/><Relationship Id="rId19" Type="http://schemas.openxmlformats.org/officeDocument/2006/relationships/slide" Target="/ppt/slides/slide19.xml"/><Relationship Id="rId6" Type="http://schemas.openxmlformats.org/officeDocument/2006/relationships/slide" Target="/ppt/slides/slide6.xml"/><Relationship Id="rId18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Relationship Id="rId3" Type="http://schemas.openxmlformats.org/officeDocument/2006/relationships/image" Target="../media/image11.gif"/><Relationship Id="rId4" Type="http://schemas.openxmlformats.org/officeDocument/2006/relationships/slide" Target="/ppt/slides/slide4.xml"/><Relationship Id="rId9" Type="http://schemas.openxmlformats.org/officeDocument/2006/relationships/slide" Target="/ppt/slides/slide9.xml"/><Relationship Id="rId15" Type="http://schemas.openxmlformats.org/officeDocument/2006/relationships/slide" Target="/ppt/slides/slide15.xml"/><Relationship Id="rId14" Type="http://schemas.openxmlformats.org/officeDocument/2006/relationships/slide" Target="/ppt/slides/slide14.xml"/><Relationship Id="rId17" Type="http://schemas.openxmlformats.org/officeDocument/2006/relationships/slide" Target="/ppt/slides/slide17.xml"/><Relationship Id="rId16" Type="http://schemas.openxmlformats.org/officeDocument/2006/relationships/slide" Target="/ppt/slides/slide16.xml"/><Relationship Id="rId5" Type="http://schemas.openxmlformats.org/officeDocument/2006/relationships/slide" Target="/ppt/slides/slide5.xml"/><Relationship Id="rId19" Type="http://schemas.openxmlformats.org/officeDocument/2006/relationships/slide" Target="/ppt/slides/slide19.xml"/><Relationship Id="rId6" Type="http://schemas.openxmlformats.org/officeDocument/2006/relationships/slide" Target="/ppt/slides/slide6.xml"/><Relationship Id="rId18" Type="http://schemas.openxmlformats.org/officeDocument/2006/relationships/slide" Target="/ppt/slides/slide18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Layouts/_rels/slideLayout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 rot="1832733">
            <a:off x="-910309" y="-2703190"/>
            <a:ext cx="14038782" cy="12176008"/>
          </a:xfrm>
          <a:custGeom>
            <a:rect b="b" l="l" r="r" t="t"/>
            <a:pathLst>
              <a:path extrusionOk="0" h="12193358" w="14058786">
                <a:moveTo>
                  <a:pt x="14058786" y="6214643"/>
                </a:moveTo>
                <a:lnTo>
                  <a:pt x="12878105" y="5517847"/>
                </a:lnTo>
                <a:lnTo>
                  <a:pt x="7052829" y="6113126"/>
                </a:lnTo>
                <a:lnTo>
                  <a:pt x="11073645" y="4452920"/>
                </a:lnTo>
                <a:lnTo>
                  <a:pt x="10136681" y="3899957"/>
                </a:lnTo>
                <a:lnTo>
                  <a:pt x="7034767" y="6095415"/>
                </a:lnTo>
                <a:lnTo>
                  <a:pt x="9135618" y="3309165"/>
                </a:lnTo>
                <a:lnTo>
                  <a:pt x="8441877" y="2899744"/>
                </a:lnTo>
                <a:lnTo>
                  <a:pt x="7011971" y="6087007"/>
                </a:lnTo>
                <a:lnTo>
                  <a:pt x="7440381" y="2308697"/>
                </a:lnTo>
                <a:lnTo>
                  <a:pt x="6502849" y="1755399"/>
                </a:lnTo>
                <a:lnTo>
                  <a:pt x="6988751" y="6097517"/>
                </a:lnTo>
                <a:lnTo>
                  <a:pt x="4077949" y="324310"/>
                </a:lnTo>
                <a:lnTo>
                  <a:pt x="3528423" y="0"/>
                </a:lnTo>
                <a:lnTo>
                  <a:pt x="2855852" y="1139633"/>
                </a:lnTo>
                <a:lnTo>
                  <a:pt x="6958956" y="6097514"/>
                </a:lnTo>
                <a:lnTo>
                  <a:pt x="2094508" y="2429688"/>
                </a:lnTo>
                <a:lnTo>
                  <a:pt x="1387320" y="3627978"/>
                </a:lnTo>
                <a:lnTo>
                  <a:pt x="6910403" y="6105806"/>
                </a:lnTo>
                <a:lnTo>
                  <a:pt x="392874" y="5313011"/>
                </a:lnTo>
                <a:lnTo>
                  <a:pt x="0" y="5978714"/>
                </a:lnTo>
                <a:lnTo>
                  <a:pt x="1267638" y="6726829"/>
                </a:lnTo>
                <a:lnTo>
                  <a:pt x="6959095" y="6136805"/>
                </a:lnTo>
                <a:lnTo>
                  <a:pt x="3028970" y="7766304"/>
                </a:lnTo>
                <a:lnTo>
                  <a:pt x="3944382" y="8306547"/>
                </a:lnTo>
                <a:lnTo>
                  <a:pt x="6969684" y="6158658"/>
                </a:lnTo>
                <a:lnTo>
                  <a:pt x="4921573" y="8883251"/>
                </a:lnTo>
                <a:lnTo>
                  <a:pt x="5598968" y="9283025"/>
                </a:lnTo>
                <a:lnTo>
                  <a:pt x="6988063" y="6174556"/>
                </a:lnTo>
                <a:lnTo>
                  <a:pt x="6575706" y="9859461"/>
                </a:lnTo>
                <a:lnTo>
                  <a:pt x="7490511" y="10399346"/>
                </a:lnTo>
                <a:lnTo>
                  <a:pt x="7011314" y="6173136"/>
                </a:lnTo>
                <a:lnTo>
                  <a:pt x="9856471" y="11795651"/>
                </a:lnTo>
                <a:lnTo>
                  <a:pt x="10530363" y="12193358"/>
                </a:lnTo>
                <a:lnTo>
                  <a:pt x="11156398" y="11132575"/>
                </a:lnTo>
                <a:lnTo>
                  <a:pt x="7045679" y="6180270"/>
                </a:lnTo>
                <a:lnTo>
                  <a:pt x="11917684" y="9842619"/>
                </a:lnTo>
                <a:lnTo>
                  <a:pt x="12624873" y="8644329"/>
                </a:lnTo>
                <a:lnTo>
                  <a:pt x="7007355" y="6134005"/>
                </a:lnTo>
                <a:lnTo>
                  <a:pt x="7007145" y="6133846"/>
                </a:lnTo>
                <a:lnTo>
                  <a:pt x="7006955" y="6133618"/>
                </a:lnTo>
                <a:lnTo>
                  <a:pt x="7006800" y="6133311"/>
                </a:lnTo>
                <a:lnTo>
                  <a:pt x="7006760" y="6132961"/>
                </a:lnTo>
                <a:lnTo>
                  <a:pt x="7006798" y="6132629"/>
                </a:lnTo>
                <a:lnTo>
                  <a:pt x="7006929" y="6132337"/>
                </a:lnTo>
                <a:lnTo>
                  <a:pt x="7007124" y="6132077"/>
                </a:lnTo>
                <a:lnTo>
                  <a:pt x="7007388" y="6131890"/>
                </a:lnTo>
                <a:lnTo>
                  <a:pt x="7007682" y="6131769"/>
                </a:lnTo>
                <a:lnTo>
                  <a:pt x="7007995" y="6131738"/>
                </a:lnTo>
                <a:lnTo>
                  <a:pt x="13626763" y="6946681"/>
                </a:lnTo>
                <a:close/>
              </a:path>
            </a:pathLst>
          </a:custGeom>
          <a:solidFill>
            <a:srgbClr val="FFFFFF">
              <a:alpha val="3019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0367" y="-77381"/>
            <a:ext cx="3426242" cy="6091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2811617" y="2973021"/>
            <a:ext cx="2089764" cy="3571709"/>
            <a:chOff x="4198126" y="2443918"/>
            <a:chExt cx="534207" cy="913037"/>
          </a:xfrm>
        </p:grpSpPr>
        <p:sp>
          <p:nvSpPr>
            <p:cNvPr id="13" name="Google Shape;13;p2"/>
            <p:cNvSpPr/>
            <p:nvPr/>
          </p:nvSpPr>
          <p:spPr>
            <a:xfrm>
              <a:off x="4198126" y="2710005"/>
              <a:ext cx="353624" cy="646950"/>
            </a:xfrm>
            <a:custGeom>
              <a:rect b="b" l="l" r="r" t="t"/>
              <a:pathLst>
                <a:path extrusionOk="0" h="646950" w="353624">
                  <a:moveTo>
                    <a:pt x="5102" y="0"/>
                  </a:moveTo>
                  <a:cubicBezTo>
                    <a:pt x="-2835" y="69837"/>
                    <a:pt x="858" y="116979"/>
                    <a:pt x="858" y="116979"/>
                  </a:cubicBezTo>
                  <a:lnTo>
                    <a:pt x="858" y="208062"/>
                  </a:lnTo>
                  <a:lnTo>
                    <a:pt x="637" y="257618"/>
                  </a:lnTo>
                  <a:cubicBezTo>
                    <a:pt x="17346" y="292315"/>
                    <a:pt x="35963" y="328012"/>
                    <a:pt x="57758" y="364774"/>
                  </a:cubicBezTo>
                  <a:cubicBezTo>
                    <a:pt x="66116" y="378869"/>
                    <a:pt x="74675" y="392042"/>
                    <a:pt x="83197" y="405408"/>
                  </a:cubicBezTo>
                  <a:cubicBezTo>
                    <a:pt x="184210" y="563871"/>
                    <a:pt x="293674" y="668548"/>
                    <a:pt x="336457" y="643159"/>
                  </a:cubicBezTo>
                  <a:cubicBezTo>
                    <a:pt x="339093" y="641602"/>
                    <a:pt x="341351" y="639359"/>
                    <a:pt x="343373" y="636908"/>
                  </a:cubicBezTo>
                  <a:cubicBezTo>
                    <a:pt x="354459" y="623478"/>
                    <a:pt x="356203" y="596975"/>
                    <a:pt x="350295" y="561456"/>
                  </a:cubicBezTo>
                  <a:cubicBezTo>
                    <a:pt x="349595" y="557277"/>
                    <a:pt x="348302" y="552483"/>
                    <a:pt x="347394" y="548061"/>
                  </a:cubicBezTo>
                  <a:cubicBezTo>
                    <a:pt x="344394" y="533517"/>
                    <a:pt x="340387" y="517858"/>
                    <a:pt x="335122" y="500955"/>
                  </a:cubicBezTo>
                  <a:cubicBezTo>
                    <a:pt x="330864" y="487290"/>
                    <a:pt x="326278" y="473481"/>
                    <a:pt x="320613" y="458536"/>
                  </a:cubicBezTo>
                  <a:cubicBezTo>
                    <a:pt x="314240" y="441712"/>
                    <a:pt x="306811" y="423753"/>
                    <a:pt x="298746" y="405629"/>
                  </a:cubicBezTo>
                  <a:cubicBezTo>
                    <a:pt x="285322" y="375447"/>
                    <a:pt x="269392" y="343936"/>
                    <a:pt x="251668" y="311425"/>
                  </a:cubicBezTo>
                  <a:cubicBezTo>
                    <a:pt x="243303" y="296087"/>
                    <a:pt x="235023" y="280807"/>
                    <a:pt x="225779" y="265212"/>
                  </a:cubicBezTo>
                  <a:cubicBezTo>
                    <a:pt x="217078" y="250531"/>
                    <a:pt x="208105" y="236908"/>
                    <a:pt x="199226" y="223021"/>
                  </a:cubicBezTo>
                  <a:cubicBezTo>
                    <a:pt x="163972" y="167871"/>
                    <a:pt x="128181" y="119458"/>
                    <a:pt x="94134" y="80810"/>
                  </a:cubicBezTo>
                  <a:cubicBezTo>
                    <a:pt x="83947" y="69259"/>
                    <a:pt x="73710" y="57929"/>
                    <a:pt x="64009" y="48220"/>
                  </a:cubicBezTo>
                  <a:cubicBezTo>
                    <a:pt x="42535" y="26732"/>
                    <a:pt x="22890" y="11116"/>
                    <a:pt x="5102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245199" y="2565092"/>
              <a:ext cx="345950" cy="707535"/>
            </a:xfrm>
            <a:custGeom>
              <a:rect b="b" l="l" r="r" t="t"/>
              <a:pathLst>
                <a:path extrusionOk="0" h="707535" w="345950">
                  <a:moveTo>
                    <a:pt x="82937" y="391609"/>
                  </a:moveTo>
                  <a:cubicBezTo>
                    <a:pt x="1384" y="197363"/>
                    <a:pt x="-24419" y="22956"/>
                    <a:pt x="25315" y="2060"/>
                  </a:cubicBezTo>
                  <a:cubicBezTo>
                    <a:pt x="75043" y="-18842"/>
                    <a:pt x="181463" y="121682"/>
                    <a:pt x="263016" y="315928"/>
                  </a:cubicBezTo>
                  <a:cubicBezTo>
                    <a:pt x="344570" y="510174"/>
                    <a:pt x="370366" y="684581"/>
                    <a:pt x="320638" y="705477"/>
                  </a:cubicBezTo>
                  <a:cubicBezTo>
                    <a:pt x="270910" y="726372"/>
                    <a:pt x="164483" y="585855"/>
                    <a:pt x="82937" y="391609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42637" y="2488738"/>
              <a:ext cx="269927" cy="739863"/>
            </a:xfrm>
            <a:custGeom>
              <a:rect b="b" l="l" r="r" t="t"/>
              <a:pathLst>
                <a:path extrusionOk="0" h="739863" w="269927">
                  <a:moveTo>
                    <a:pt x="40470" y="394624"/>
                  </a:moveTo>
                  <a:cubicBezTo>
                    <a:pt x="-12751" y="190777"/>
                    <a:pt x="-13587" y="14477"/>
                    <a:pt x="38598" y="839"/>
                  </a:cubicBezTo>
                  <a:cubicBezTo>
                    <a:pt x="90783" y="-12798"/>
                    <a:pt x="176237" y="141392"/>
                    <a:pt x="229458" y="345239"/>
                  </a:cubicBezTo>
                  <a:cubicBezTo>
                    <a:pt x="282679" y="549079"/>
                    <a:pt x="283514" y="725387"/>
                    <a:pt x="231329" y="739024"/>
                  </a:cubicBezTo>
                  <a:cubicBezTo>
                    <a:pt x="179137" y="752662"/>
                    <a:pt x="93691" y="598471"/>
                    <a:pt x="40470" y="39462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13945" y="2443918"/>
              <a:ext cx="218388" cy="756695"/>
            </a:xfrm>
            <a:custGeom>
              <a:rect b="b" l="l" r="r" t="t"/>
              <a:pathLst>
                <a:path extrusionOk="0" h="756695" w="218388">
                  <a:moveTo>
                    <a:pt x="12394" y="391282"/>
                  </a:moveTo>
                  <a:cubicBezTo>
                    <a:pt x="-15488" y="182455"/>
                    <a:pt x="5258" y="7369"/>
                    <a:pt x="58721" y="225"/>
                  </a:cubicBezTo>
                  <a:cubicBezTo>
                    <a:pt x="112185" y="-6918"/>
                    <a:pt x="178122" y="156588"/>
                    <a:pt x="205997" y="365414"/>
                  </a:cubicBezTo>
                  <a:cubicBezTo>
                    <a:pt x="233872" y="574247"/>
                    <a:pt x="213134" y="749326"/>
                    <a:pt x="159670" y="756470"/>
                  </a:cubicBezTo>
                  <a:cubicBezTo>
                    <a:pt x="106206" y="763614"/>
                    <a:pt x="40269" y="600115"/>
                    <a:pt x="12394" y="39128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1412703" y="354546"/>
            <a:ext cx="9295711" cy="6503454"/>
          </a:xfrm>
          <a:custGeom>
            <a:rect b="b" l="l" r="r" t="t"/>
            <a:pathLst>
              <a:path extrusionOk="0" h="6503454" w="9295711">
                <a:moveTo>
                  <a:pt x="4427232" y="128"/>
                </a:moveTo>
                <a:cubicBezTo>
                  <a:pt x="9057447" y="-23684"/>
                  <a:pt x="9295711" y="3282798"/>
                  <a:pt x="9295711" y="3282798"/>
                </a:cubicBezTo>
                <a:lnTo>
                  <a:pt x="9292188" y="6503454"/>
                </a:lnTo>
                <a:lnTo>
                  <a:pt x="0" y="6503454"/>
                </a:lnTo>
                <a:lnTo>
                  <a:pt x="3982" y="3173835"/>
                </a:lnTo>
                <a:cubicBezTo>
                  <a:pt x="3982" y="3173835"/>
                  <a:pt x="602947" y="19794"/>
                  <a:pt x="4427232" y="128"/>
                </a:cubicBezTo>
                <a:close/>
              </a:path>
            </a:pathLst>
          </a:custGeom>
          <a:solidFill>
            <a:schemeClr val="dk2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213187" y="992532"/>
            <a:ext cx="7775844" cy="5865469"/>
          </a:xfrm>
          <a:custGeom>
            <a:rect b="b" l="l" r="r" t="t"/>
            <a:pathLst>
              <a:path extrusionOk="0" h="5865469" w="7775844">
                <a:moveTo>
                  <a:pt x="3881054" y="556"/>
                </a:moveTo>
                <a:cubicBezTo>
                  <a:pt x="7790491" y="-47534"/>
                  <a:pt x="7775844" y="3043545"/>
                  <a:pt x="7775844" y="3043545"/>
                </a:cubicBezTo>
                <a:lnTo>
                  <a:pt x="7773048" y="5865469"/>
                </a:lnTo>
                <a:lnTo>
                  <a:pt x="0" y="5865469"/>
                </a:lnTo>
                <a:lnTo>
                  <a:pt x="3168" y="2942938"/>
                </a:lnTo>
                <a:cubicBezTo>
                  <a:pt x="3168" y="2942938"/>
                  <a:pt x="-240128" y="51251"/>
                  <a:pt x="3881054" y="556"/>
                </a:cubicBezTo>
                <a:close/>
              </a:path>
            </a:pathLst>
          </a:custGeom>
          <a:solidFill>
            <a:srgbClr val="FFFFFF">
              <a:alpha val="22980"/>
            </a:srgbClr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789922" y="1463819"/>
            <a:ext cx="6620409" cy="5394181"/>
          </a:xfrm>
          <a:custGeom>
            <a:rect b="b" l="l" r="r" t="t"/>
            <a:pathLst>
              <a:path extrusionOk="0" h="5394181" w="6620409">
                <a:moveTo>
                  <a:pt x="3303283" y="578"/>
                </a:moveTo>
                <a:cubicBezTo>
                  <a:pt x="6844782" y="48762"/>
                  <a:pt x="6617467" y="3039035"/>
                  <a:pt x="6617467" y="3039035"/>
                </a:cubicBezTo>
                <a:lnTo>
                  <a:pt x="6615479" y="5394181"/>
                </a:lnTo>
                <a:lnTo>
                  <a:pt x="1214" y="5394181"/>
                </a:lnTo>
                <a:lnTo>
                  <a:pt x="3487" y="2938571"/>
                </a:lnTo>
                <a:cubicBezTo>
                  <a:pt x="3487" y="2938571"/>
                  <a:pt x="-238216" y="-47613"/>
                  <a:pt x="3303283" y="578"/>
                </a:cubicBezTo>
                <a:close/>
              </a:path>
            </a:pathLst>
          </a:custGeom>
          <a:solidFill>
            <a:schemeClr val="lt2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042874" y="4014024"/>
            <a:ext cx="1363596" cy="2531192"/>
          </a:xfrm>
          <a:custGeom>
            <a:rect b="b" l="l" r="r" t="t"/>
            <a:pathLst>
              <a:path extrusionOk="0" h="646950" w="348523">
                <a:moveTo>
                  <a:pt x="344115" y="0"/>
                </a:moveTo>
                <a:cubicBezTo>
                  <a:pt x="348302" y="74488"/>
                  <a:pt x="348302" y="116979"/>
                  <a:pt x="348302" y="116979"/>
                </a:cubicBezTo>
                <a:lnTo>
                  <a:pt x="348302" y="208062"/>
                </a:lnTo>
                <a:lnTo>
                  <a:pt x="348523" y="257618"/>
                </a:lnTo>
                <a:cubicBezTo>
                  <a:pt x="332028" y="292315"/>
                  <a:pt x="313640" y="328012"/>
                  <a:pt x="292123" y="364774"/>
                </a:cubicBezTo>
                <a:cubicBezTo>
                  <a:pt x="283872" y="378869"/>
                  <a:pt x="275414" y="392042"/>
                  <a:pt x="267006" y="405408"/>
                </a:cubicBezTo>
                <a:cubicBezTo>
                  <a:pt x="167272" y="563871"/>
                  <a:pt x="59187" y="668548"/>
                  <a:pt x="16946" y="643159"/>
                </a:cubicBezTo>
                <a:cubicBezTo>
                  <a:pt x="14346" y="641602"/>
                  <a:pt x="12117" y="639359"/>
                  <a:pt x="10116" y="636908"/>
                </a:cubicBezTo>
                <a:cubicBezTo>
                  <a:pt x="-828" y="623478"/>
                  <a:pt x="-2542" y="596975"/>
                  <a:pt x="3287" y="561456"/>
                </a:cubicBezTo>
                <a:cubicBezTo>
                  <a:pt x="3973" y="557277"/>
                  <a:pt x="5252" y="552483"/>
                  <a:pt x="6151" y="548061"/>
                </a:cubicBezTo>
                <a:cubicBezTo>
                  <a:pt x="9116" y="533517"/>
                  <a:pt x="13074" y="517858"/>
                  <a:pt x="18268" y="500955"/>
                </a:cubicBezTo>
                <a:cubicBezTo>
                  <a:pt x="22475" y="487290"/>
                  <a:pt x="27004" y="473481"/>
                  <a:pt x="32591" y="458536"/>
                </a:cubicBezTo>
                <a:cubicBezTo>
                  <a:pt x="38884" y="441712"/>
                  <a:pt x="46221" y="423753"/>
                  <a:pt x="54179" y="405629"/>
                </a:cubicBezTo>
                <a:cubicBezTo>
                  <a:pt x="67431" y="375447"/>
                  <a:pt x="83161" y="343936"/>
                  <a:pt x="100664" y="311425"/>
                </a:cubicBezTo>
                <a:cubicBezTo>
                  <a:pt x="108922" y="296087"/>
                  <a:pt x="117094" y="280807"/>
                  <a:pt x="126224" y="265212"/>
                </a:cubicBezTo>
                <a:cubicBezTo>
                  <a:pt x="134818" y="250531"/>
                  <a:pt x="143676" y="236908"/>
                  <a:pt x="152441" y="223021"/>
                </a:cubicBezTo>
                <a:cubicBezTo>
                  <a:pt x="187253" y="167871"/>
                  <a:pt x="222593" y="119458"/>
                  <a:pt x="256212" y="80810"/>
                </a:cubicBezTo>
                <a:cubicBezTo>
                  <a:pt x="266263" y="69259"/>
                  <a:pt x="276371" y="57929"/>
                  <a:pt x="285951" y="48220"/>
                </a:cubicBezTo>
                <a:cubicBezTo>
                  <a:pt x="307153" y="26732"/>
                  <a:pt x="326549" y="11116"/>
                  <a:pt x="344115" y="0"/>
                </a:cubicBezTo>
                <a:close/>
              </a:path>
            </a:pathLst>
          </a:custGeom>
          <a:solidFill>
            <a:srgbClr val="30303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8507534" y="4656994"/>
            <a:ext cx="650790" cy="938797"/>
          </a:xfrm>
          <a:custGeom>
            <a:rect b="b" l="l" r="r" t="t"/>
            <a:pathLst>
              <a:path extrusionOk="0" h="239948" w="166336">
                <a:moveTo>
                  <a:pt x="43927" y="95471"/>
                </a:moveTo>
                <a:cubicBezTo>
                  <a:pt x="84417" y="30627"/>
                  <a:pt x="134810" y="-10978"/>
                  <a:pt x="156477" y="2553"/>
                </a:cubicBezTo>
                <a:cubicBezTo>
                  <a:pt x="178151" y="16083"/>
                  <a:pt x="162899" y="79626"/>
                  <a:pt x="122408" y="144470"/>
                </a:cubicBezTo>
                <a:cubicBezTo>
                  <a:pt x="81917" y="209321"/>
                  <a:pt x="31532" y="250926"/>
                  <a:pt x="9858" y="237396"/>
                </a:cubicBezTo>
                <a:cubicBezTo>
                  <a:pt x="-11816" y="223866"/>
                  <a:pt x="3443" y="160322"/>
                  <a:pt x="43927" y="95471"/>
                </a:cubicBezTo>
                <a:close/>
              </a:path>
            </a:pathLst>
          </a:custGeom>
          <a:solidFill>
            <a:schemeClr val="accent4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8795863" y="5072927"/>
            <a:ext cx="74048" cy="106811"/>
          </a:xfrm>
          <a:custGeom>
            <a:rect b="b" l="l" r="r" t="t"/>
            <a:pathLst>
              <a:path extrusionOk="0" h="27300" w="18926">
                <a:moveTo>
                  <a:pt x="4997" y="10864"/>
                </a:moveTo>
                <a:cubicBezTo>
                  <a:pt x="9605" y="3485"/>
                  <a:pt x="15342" y="-1252"/>
                  <a:pt x="17806" y="292"/>
                </a:cubicBezTo>
                <a:cubicBezTo>
                  <a:pt x="20271" y="1827"/>
                  <a:pt x="18535" y="9057"/>
                  <a:pt x="13927" y="16436"/>
                </a:cubicBezTo>
                <a:cubicBezTo>
                  <a:pt x="9319" y="23816"/>
                  <a:pt x="3590" y="28552"/>
                  <a:pt x="1126" y="27009"/>
                </a:cubicBezTo>
                <a:cubicBezTo>
                  <a:pt x="-1346" y="25473"/>
                  <a:pt x="390" y="18244"/>
                  <a:pt x="4997" y="10864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88721" y="3447134"/>
            <a:ext cx="1353545" cy="2768231"/>
          </a:xfrm>
          <a:custGeom>
            <a:rect b="b" l="l" r="r" t="t"/>
            <a:pathLst>
              <a:path extrusionOk="0" h="707535" w="345954">
                <a:moveTo>
                  <a:pt x="263021" y="391609"/>
                </a:moveTo>
                <a:cubicBezTo>
                  <a:pt x="344573" y="197363"/>
                  <a:pt x="370370" y="22956"/>
                  <a:pt x="320642" y="2060"/>
                </a:cubicBezTo>
                <a:cubicBezTo>
                  <a:pt x="270914" y="-18842"/>
                  <a:pt x="164487" y="121682"/>
                  <a:pt x="82933" y="315928"/>
                </a:cubicBezTo>
                <a:cubicBezTo>
                  <a:pt x="1381" y="510174"/>
                  <a:pt x="-24415" y="684581"/>
                  <a:pt x="25312" y="705477"/>
                </a:cubicBezTo>
                <a:cubicBezTo>
                  <a:pt x="75047" y="726372"/>
                  <a:pt x="181467" y="585855"/>
                  <a:pt x="263021" y="391609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870577" y="3427038"/>
            <a:ext cx="1313508" cy="2764799"/>
          </a:xfrm>
          <a:custGeom>
            <a:rect b="b" l="l" r="r" t="t"/>
            <a:pathLst>
              <a:path extrusionOk="0" h="706658" w="335721">
                <a:moveTo>
                  <a:pt x="247621" y="386852"/>
                </a:moveTo>
                <a:cubicBezTo>
                  <a:pt x="329174" y="192606"/>
                  <a:pt x="359578" y="20134"/>
                  <a:pt x="315522" y="1618"/>
                </a:cubicBezTo>
                <a:cubicBezTo>
                  <a:pt x="271474" y="-16892"/>
                  <a:pt x="169654" y="125569"/>
                  <a:pt x="88101" y="319815"/>
                </a:cubicBezTo>
                <a:cubicBezTo>
                  <a:pt x="6548" y="514053"/>
                  <a:pt x="-23856" y="686525"/>
                  <a:pt x="20200" y="705041"/>
                </a:cubicBezTo>
                <a:cubicBezTo>
                  <a:pt x="64248" y="723551"/>
                  <a:pt x="166068" y="581090"/>
                  <a:pt x="247621" y="386852"/>
                </a:cubicBezTo>
                <a:close/>
              </a:path>
            </a:pathLst>
          </a:custGeom>
          <a:solidFill>
            <a:srgbClr val="30303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274880" y="4175169"/>
            <a:ext cx="538689" cy="1007187"/>
          </a:xfrm>
          <a:custGeom>
            <a:rect b="b" l="l" r="r" t="t"/>
            <a:pathLst>
              <a:path extrusionOk="0" h="257428" w="137684">
                <a:moveTo>
                  <a:pt x="26262" y="110641"/>
                </a:moveTo>
                <a:cubicBezTo>
                  <a:pt x="56130" y="40267"/>
                  <a:pt x="99414" y="-8689"/>
                  <a:pt x="122931" y="1291"/>
                </a:cubicBezTo>
                <a:cubicBezTo>
                  <a:pt x="146448" y="11278"/>
                  <a:pt x="141298" y="76422"/>
                  <a:pt x="111423" y="146795"/>
                </a:cubicBezTo>
                <a:cubicBezTo>
                  <a:pt x="81554" y="217168"/>
                  <a:pt x="38271" y="266117"/>
                  <a:pt x="14753" y="256137"/>
                </a:cubicBezTo>
                <a:cubicBezTo>
                  <a:pt x="-8764" y="246157"/>
                  <a:pt x="-3614" y="181014"/>
                  <a:pt x="26262" y="110641"/>
                </a:cubicBezTo>
                <a:close/>
              </a:path>
            </a:pathLst>
          </a:custGeom>
          <a:solidFill>
            <a:schemeClr val="accent3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513543" y="4621415"/>
            <a:ext cx="61281" cy="114597"/>
          </a:xfrm>
          <a:custGeom>
            <a:rect b="b" l="l" r="r" t="t"/>
            <a:pathLst>
              <a:path extrusionOk="0" h="29290" w="15663">
                <a:moveTo>
                  <a:pt x="2987" y="12584"/>
                </a:moveTo>
                <a:cubicBezTo>
                  <a:pt x="6387" y="4583"/>
                  <a:pt x="11309" y="-989"/>
                  <a:pt x="13988" y="147"/>
                </a:cubicBezTo>
                <a:cubicBezTo>
                  <a:pt x="16660" y="1283"/>
                  <a:pt x="16074" y="8691"/>
                  <a:pt x="12681" y="16699"/>
                </a:cubicBezTo>
                <a:cubicBezTo>
                  <a:pt x="9280" y="24707"/>
                  <a:pt x="4358" y="30279"/>
                  <a:pt x="1679" y="29143"/>
                </a:cubicBezTo>
                <a:cubicBezTo>
                  <a:pt x="-1000" y="28008"/>
                  <a:pt x="-407" y="20592"/>
                  <a:pt x="2987" y="12584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637297" y="3148442"/>
            <a:ext cx="1056089" cy="2894714"/>
          </a:xfrm>
          <a:custGeom>
            <a:rect b="b" l="l" r="r" t="t"/>
            <a:pathLst>
              <a:path extrusionOk="0" h="739863" w="269927">
                <a:moveTo>
                  <a:pt x="229458" y="394624"/>
                </a:moveTo>
                <a:cubicBezTo>
                  <a:pt x="282679" y="190777"/>
                  <a:pt x="283515" y="14477"/>
                  <a:pt x="231329" y="839"/>
                </a:cubicBezTo>
                <a:cubicBezTo>
                  <a:pt x="179137" y="-12798"/>
                  <a:pt x="93691" y="141392"/>
                  <a:pt x="40470" y="345239"/>
                </a:cubicBezTo>
                <a:cubicBezTo>
                  <a:pt x="-12751" y="549079"/>
                  <a:pt x="-13587" y="725387"/>
                  <a:pt x="38598" y="739024"/>
                </a:cubicBezTo>
                <a:cubicBezTo>
                  <a:pt x="90783" y="752662"/>
                  <a:pt x="176237" y="598471"/>
                  <a:pt x="229458" y="394624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7625068" y="3132966"/>
            <a:ext cx="998795" cy="2893305"/>
          </a:xfrm>
          <a:custGeom>
            <a:rect b="b" l="l" r="r" t="t"/>
            <a:pathLst>
              <a:path extrusionOk="0" h="739503" w="255283">
                <a:moveTo>
                  <a:pt x="211345" y="391622"/>
                </a:moveTo>
                <a:cubicBezTo>
                  <a:pt x="264566" y="187782"/>
                  <a:pt x="270231" y="12739"/>
                  <a:pt x="224004" y="659"/>
                </a:cubicBezTo>
                <a:cubicBezTo>
                  <a:pt x="177777" y="-11421"/>
                  <a:pt x="97159" y="144034"/>
                  <a:pt x="43939" y="347881"/>
                </a:cubicBezTo>
                <a:cubicBezTo>
                  <a:pt x="-9282" y="551721"/>
                  <a:pt x="-14948" y="726764"/>
                  <a:pt x="31280" y="738844"/>
                </a:cubicBezTo>
                <a:cubicBezTo>
                  <a:pt x="77507" y="750924"/>
                  <a:pt x="158124" y="595469"/>
                  <a:pt x="211345" y="391622"/>
                </a:cubicBezTo>
                <a:close/>
              </a:path>
            </a:pathLst>
          </a:custGeom>
          <a:solidFill>
            <a:srgbClr val="30303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837541" y="4030376"/>
            <a:ext cx="448189" cy="1050526"/>
          </a:xfrm>
          <a:custGeom>
            <a:rect b="b" l="l" r="r" t="t"/>
            <a:pathLst>
              <a:path extrusionOk="0" h="268505" w="114553">
                <a:moveTo>
                  <a:pt x="12593" y="122279"/>
                </a:moveTo>
                <a:cubicBezTo>
                  <a:pt x="32381" y="48434"/>
                  <a:pt x="68428" y="-6065"/>
                  <a:pt x="93103" y="543"/>
                </a:cubicBezTo>
                <a:cubicBezTo>
                  <a:pt x="117785" y="7158"/>
                  <a:pt x="121749" y="72380"/>
                  <a:pt x="101961" y="146225"/>
                </a:cubicBezTo>
                <a:cubicBezTo>
                  <a:pt x="82173" y="220070"/>
                  <a:pt x="46126" y="274577"/>
                  <a:pt x="21451" y="267962"/>
                </a:cubicBezTo>
                <a:cubicBezTo>
                  <a:pt x="-3231" y="261354"/>
                  <a:pt x="-7196" y="196124"/>
                  <a:pt x="12593" y="122279"/>
                </a:cubicBezTo>
                <a:close/>
              </a:path>
            </a:pathLst>
          </a:custGeom>
          <a:solidFill>
            <a:schemeClr val="accent2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036103" y="4495822"/>
            <a:ext cx="51003" cy="119519"/>
          </a:xfrm>
          <a:custGeom>
            <a:rect b="b" l="l" r="r" t="t"/>
            <a:pathLst>
              <a:path extrusionOk="0" h="30548" w="13036">
                <a:moveTo>
                  <a:pt x="1432" y="13913"/>
                </a:moveTo>
                <a:cubicBezTo>
                  <a:pt x="3690" y="5512"/>
                  <a:pt x="7790" y="-689"/>
                  <a:pt x="10597" y="61"/>
                </a:cubicBezTo>
                <a:cubicBezTo>
                  <a:pt x="13405" y="812"/>
                  <a:pt x="13855" y="8234"/>
                  <a:pt x="11605" y="16635"/>
                </a:cubicBezTo>
                <a:cubicBezTo>
                  <a:pt x="9354" y="25036"/>
                  <a:pt x="5247" y="31237"/>
                  <a:pt x="2440" y="30487"/>
                </a:cubicBezTo>
                <a:cubicBezTo>
                  <a:pt x="-368" y="29737"/>
                  <a:pt x="-818" y="22314"/>
                  <a:pt x="1432" y="13913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7168748" y="2973109"/>
            <a:ext cx="854451" cy="2960569"/>
          </a:xfrm>
          <a:custGeom>
            <a:rect b="b" l="l" r="r" t="t"/>
            <a:pathLst>
              <a:path extrusionOk="0" h="756695" w="218390">
                <a:moveTo>
                  <a:pt x="206000" y="391282"/>
                </a:moveTo>
                <a:cubicBezTo>
                  <a:pt x="233875" y="182455"/>
                  <a:pt x="213136" y="7369"/>
                  <a:pt x="159672" y="225"/>
                </a:cubicBezTo>
                <a:cubicBezTo>
                  <a:pt x="106209" y="-6918"/>
                  <a:pt x="40272" y="156588"/>
                  <a:pt x="12389" y="365414"/>
                </a:cubicBezTo>
                <a:cubicBezTo>
                  <a:pt x="-15485" y="574247"/>
                  <a:pt x="5260" y="749326"/>
                  <a:pt x="58724" y="756470"/>
                </a:cubicBezTo>
                <a:cubicBezTo>
                  <a:pt x="112188" y="763614"/>
                  <a:pt x="178125" y="600115"/>
                  <a:pt x="206000" y="391282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164070" y="2962261"/>
            <a:ext cx="778728" cy="2960162"/>
          </a:xfrm>
          <a:custGeom>
            <a:rect b="b" l="l" r="r" t="t"/>
            <a:pathLst>
              <a:path extrusionOk="0" h="756591" w="199036">
                <a:moveTo>
                  <a:pt x="185265" y="389754"/>
                </a:moveTo>
                <a:cubicBezTo>
                  <a:pt x="213147" y="180921"/>
                  <a:pt x="197352" y="6506"/>
                  <a:pt x="149989" y="177"/>
                </a:cubicBezTo>
                <a:cubicBezTo>
                  <a:pt x="102633" y="-6152"/>
                  <a:pt x="41647" y="158011"/>
                  <a:pt x="13772" y="366837"/>
                </a:cubicBezTo>
                <a:cubicBezTo>
                  <a:pt x="-14110" y="575670"/>
                  <a:pt x="1685" y="750092"/>
                  <a:pt x="49041" y="756414"/>
                </a:cubicBezTo>
                <a:cubicBezTo>
                  <a:pt x="96404" y="762744"/>
                  <a:pt x="157390" y="598588"/>
                  <a:pt x="185265" y="389754"/>
                </a:cubicBezTo>
                <a:close/>
              </a:path>
            </a:pathLst>
          </a:custGeom>
          <a:solidFill>
            <a:srgbClr val="30303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315458" y="3953256"/>
            <a:ext cx="388969" cy="1073836"/>
          </a:xfrm>
          <a:custGeom>
            <a:rect b="b" l="l" r="r" t="t"/>
            <a:pathLst>
              <a:path extrusionOk="0" h="274463" w="99417">
                <a:moveTo>
                  <a:pt x="3898" y="130792"/>
                </a:moveTo>
                <a:cubicBezTo>
                  <a:pt x="14535" y="55090"/>
                  <a:pt x="43674" y="-3404"/>
                  <a:pt x="68971" y="154"/>
                </a:cubicBezTo>
                <a:cubicBezTo>
                  <a:pt x="94274" y="3712"/>
                  <a:pt x="106161" y="67963"/>
                  <a:pt x="95517" y="143672"/>
                </a:cubicBezTo>
                <a:cubicBezTo>
                  <a:pt x="84880" y="219374"/>
                  <a:pt x="55740" y="277867"/>
                  <a:pt x="30444" y="274310"/>
                </a:cubicBezTo>
                <a:cubicBezTo>
                  <a:pt x="5141" y="270752"/>
                  <a:pt x="-6739" y="206501"/>
                  <a:pt x="3898" y="130792"/>
                </a:cubicBezTo>
                <a:close/>
              </a:path>
            </a:pathLst>
          </a:custGeom>
          <a:solidFill>
            <a:schemeClr val="accent1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487790" y="4429010"/>
            <a:ext cx="44246" cy="122191"/>
          </a:xfrm>
          <a:custGeom>
            <a:rect b="b" l="l" r="r" t="t"/>
            <a:pathLst>
              <a:path extrusionOk="0" h="31231" w="11309">
                <a:moveTo>
                  <a:pt x="442" y="14883"/>
                </a:moveTo>
                <a:cubicBezTo>
                  <a:pt x="1649" y="6268"/>
                  <a:pt x="4971" y="-383"/>
                  <a:pt x="7843" y="17"/>
                </a:cubicBezTo>
                <a:cubicBezTo>
                  <a:pt x="10722" y="424"/>
                  <a:pt x="12079" y="7732"/>
                  <a:pt x="10865" y="16348"/>
                </a:cubicBezTo>
                <a:cubicBezTo>
                  <a:pt x="9658" y="24963"/>
                  <a:pt x="6343" y="31614"/>
                  <a:pt x="3464" y="31214"/>
                </a:cubicBezTo>
                <a:cubicBezTo>
                  <a:pt x="585" y="30807"/>
                  <a:pt x="-765" y="23499"/>
                  <a:pt x="442" y="14883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2788322" y="4014024"/>
            <a:ext cx="1363585" cy="2531192"/>
          </a:xfrm>
          <a:custGeom>
            <a:rect b="b" l="l" r="r" t="t"/>
            <a:pathLst>
              <a:path extrusionOk="0" h="646950" w="348520">
                <a:moveTo>
                  <a:pt x="4408" y="0"/>
                </a:moveTo>
                <a:cubicBezTo>
                  <a:pt x="221" y="74488"/>
                  <a:pt x="221" y="116979"/>
                  <a:pt x="221" y="116979"/>
                </a:cubicBezTo>
                <a:lnTo>
                  <a:pt x="221" y="208062"/>
                </a:lnTo>
                <a:lnTo>
                  <a:pt x="0" y="257618"/>
                </a:lnTo>
                <a:cubicBezTo>
                  <a:pt x="16495" y="292315"/>
                  <a:pt x="34883" y="328012"/>
                  <a:pt x="56400" y="364774"/>
                </a:cubicBezTo>
                <a:cubicBezTo>
                  <a:pt x="64651" y="378869"/>
                  <a:pt x="73102" y="392042"/>
                  <a:pt x="81517" y="405408"/>
                </a:cubicBezTo>
                <a:cubicBezTo>
                  <a:pt x="181251" y="563871"/>
                  <a:pt x="289329" y="668548"/>
                  <a:pt x="331577" y="643159"/>
                </a:cubicBezTo>
                <a:cubicBezTo>
                  <a:pt x="334170" y="641602"/>
                  <a:pt x="336406" y="639359"/>
                  <a:pt x="338406" y="636908"/>
                </a:cubicBezTo>
                <a:cubicBezTo>
                  <a:pt x="349344" y="623478"/>
                  <a:pt x="351065" y="596975"/>
                  <a:pt x="345236" y="561456"/>
                </a:cubicBezTo>
                <a:cubicBezTo>
                  <a:pt x="344550" y="557277"/>
                  <a:pt x="343271" y="552483"/>
                  <a:pt x="342371" y="548061"/>
                </a:cubicBezTo>
                <a:cubicBezTo>
                  <a:pt x="339407" y="533517"/>
                  <a:pt x="335449" y="517858"/>
                  <a:pt x="330248" y="500955"/>
                </a:cubicBezTo>
                <a:cubicBezTo>
                  <a:pt x="326048" y="487290"/>
                  <a:pt x="321519" y="473481"/>
                  <a:pt x="315932" y="458536"/>
                </a:cubicBezTo>
                <a:cubicBezTo>
                  <a:pt x="309639" y="441712"/>
                  <a:pt x="302302" y="423753"/>
                  <a:pt x="294337" y="405629"/>
                </a:cubicBezTo>
                <a:cubicBezTo>
                  <a:pt x="281085" y="375447"/>
                  <a:pt x="265362" y="343936"/>
                  <a:pt x="247852" y="311425"/>
                </a:cubicBezTo>
                <a:cubicBezTo>
                  <a:pt x="239601" y="296087"/>
                  <a:pt x="231422" y="280807"/>
                  <a:pt x="222299" y="265212"/>
                </a:cubicBezTo>
                <a:cubicBezTo>
                  <a:pt x="213705" y="250531"/>
                  <a:pt x="204847" y="236908"/>
                  <a:pt x="196082" y="223021"/>
                </a:cubicBezTo>
                <a:cubicBezTo>
                  <a:pt x="161270" y="167871"/>
                  <a:pt x="125930" y="119458"/>
                  <a:pt x="92312" y="80810"/>
                </a:cubicBezTo>
                <a:cubicBezTo>
                  <a:pt x="82253" y="69259"/>
                  <a:pt x="72152" y="57929"/>
                  <a:pt x="62565" y="48220"/>
                </a:cubicBezTo>
                <a:cubicBezTo>
                  <a:pt x="41369" y="26732"/>
                  <a:pt x="21974" y="11116"/>
                  <a:pt x="4408" y="0"/>
                </a:cubicBezTo>
                <a:close/>
              </a:path>
            </a:pathLst>
          </a:custGeom>
          <a:solidFill>
            <a:srgbClr val="30303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3036359" y="4656994"/>
            <a:ext cx="650786" cy="938797"/>
          </a:xfrm>
          <a:custGeom>
            <a:rect b="b" l="l" r="r" t="t"/>
            <a:pathLst>
              <a:path extrusionOk="0" h="239948" w="166335">
                <a:moveTo>
                  <a:pt x="122405" y="95471"/>
                </a:moveTo>
                <a:cubicBezTo>
                  <a:pt x="81921" y="30627"/>
                  <a:pt x="31529" y="-10978"/>
                  <a:pt x="9855" y="2553"/>
                </a:cubicBezTo>
                <a:cubicBezTo>
                  <a:pt x="-11812" y="16083"/>
                  <a:pt x="3440" y="79626"/>
                  <a:pt x="43931" y="144470"/>
                </a:cubicBezTo>
                <a:cubicBezTo>
                  <a:pt x="84414" y="209321"/>
                  <a:pt x="134806" y="250926"/>
                  <a:pt x="156480" y="237396"/>
                </a:cubicBezTo>
                <a:cubicBezTo>
                  <a:pt x="178147" y="223866"/>
                  <a:pt x="162895" y="160322"/>
                  <a:pt x="122405" y="95471"/>
                </a:cubicBezTo>
                <a:close/>
              </a:path>
            </a:pathLst>
          </a:custGeom>
          <a:solidFill>
            <a:schemeClr val="accent4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324692" y="5072927"/>
            <a:ext cx="74032" cy="106811"/>
          </a:xfrm>
          <a:custGeom>
            <a:rect b="b" l="l" r="r" t="t"/>
            <a:pathLst>
              <a:path extrusionOk="0" h="27300" w="18922">
                <a:moveTo>
                  <a:pt x="13922" y="10864"/>
                </a:moveTo>
                <a:cubicBezTo>
                  <a:pt x="9322" y="3485"/>
                  <a:pt x="3585" y="-1252"/>
                  <a:pt x="1121" y="292"/>
                </a:cubicBezTo>
                <a:cubicBezTo>
                  <a:pt x="-1344" y="1827"/>
                  <a:pt x="392" y="9057"/>
                  <a:pt x="5000" y="16436"/>
                </a:cubicBezTo>
                <a:cubicBezTo>
                  <a:pt x="9600" y="23816"/>
                  <a:pt x="15337" y="28552"/>
                  <a:pt x="17801" y="27009"/>
                </a:cubicBezTo>
                <a:cubicBezTo>
                  <a:pt x="20266" y="25473"/>
                  <a:pt x="18530" y="18244"/>
                  <a:pt x="13922" y="10864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2952526" y="3447134"/>
            <a:ext cx="1353514" cy="2768231"/>
          </a:xfrm>
          <a:custGeom>
            <a:rect b="b" l="l" r="r" t="t"/>
            <a:pathLst>
              <a:path extrusionOk="0" h="707535" w="345946">
                <a:moveTo>
                  <a:pt x="82934" y="391609"/>
                </a:moveTo>
                <a:cubicBezTo>
                  <a:pt x="1381" y="197363"/>
                  <a:pt x="-24416" y="22956"/>
                  <a:pt x="25312" y="2060"/>
                </a:cubicBezTo>
                <a:cubicBezTo>
                  <a:pt x="75040" y="-18842"/>
                  <a:pt x="181467" y="121682"/>
                  <a:pt x="263013" y="315928"/>
                </a:cubicBezTo>
                <a:cubicBezTo>
                  <a:pt x="344566" y="510174"/>
                  <a:pt x="370362" y="684581"/>
                  <a:pt x="320635" y="705477"/>
                </a:cubicBezTo>
                <a:cubicBezTo>
                  <a:pt x="270907" y="726372"/>
                  <a:pt x="164487" y="585855"/>
                  <a:pt x="82934" y="391609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010693" y="3427038"/>
            <a:ext cx="1313508" cy="2764799"/>
          </a:xfrm>
          <a:custGeom>
            <a:rect b="b" l="l" r="r" t="t"/>
            <a:pathLst>
              <a:path extrusionOk="0" h="706658" w="335721">
                <a:moveTo>
                  <a:pt x="88103" y="386852"/>
                </a:moveTo>
                <a:cubicBezTo>
                  <a:pt x="6550" y="192606"/>
                  <a:pt x="-23854" y="20134"/>
                  <a:pt x="20195" y="1618"/>
                </a:cubicBezTo>
                <a:cubicBezTo>
                  <a:pt x="64250" y="-16892"/>
                  <a:pt x="166070" y="125569"/>
                  <a:pt x="247623" y="319815"/>
                </a:cubicBezTo>
                <a:cubicBezTo>
                  <a:pt x="329176" y="514053"/>
                  <a:pt x="359573" y="686525"/>
                  <a:pt x="315525" y="705041"/>
                </a:cubicBezTo>
                <a:cubicBezTo>
                  <a:pt x="271476" y="723551"/>
                  <a:pt x="169649" y="581090"/>
                  <a:pt x="88103" y="386852"/>
                </a:cubicBezTo>
                <a:close/>
              </a:path>
            </a:pathLst>
          </a:custGeom>
          <a:solidFill>
            <a:srgbClr val="30303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381102" y="4175169"/>
            <a:ext cx="538685" cy="1007187"/>
          </a:xfrm>
          <a:custGeom>
            <a:rect b="b" l="l" r="r" t="t"/>
            <a:pathLst>
              <a:path extrusionOk="0" h="257428" w="137683">
                <a:moveTo>
                  <a:pt x="111423" y="110641"/>
                </a:moveTo>
                <a:cubicBezTo>
                  <a:pt x="81555" y="40267"/>
                  <a:pt x="38271" y="-8689"/>
                  <a:pt x="14754" y="1291"/>
                </a:cubicBezTo>
                <a:cubicBezTo>
                  <a:pt x="-8763" y="11278"/>
                  <a:pt x="-3613" y="76422"/>
                  <a:pt x="26255" y="146795"/>
                </a:cubicBezTo>
                <a:cubicBezTo>
                  <a:pt x="56131" y="217168"/>
                  <a:pt x="99407" y="266117"/>
                  <a:pt x="122924" y="256137"/>
                </a:cubicBezTo>
                <a:cubicBezTo>
                  <a:pt x="146449" y="246157"/>
                  <a:pt x="141298" y="181014"/>
                  <a:pt x="111423" y="110641"/>
                </a:cubicBezTo>
                <a:close/>
              </a:path>
            </a:pathLst>
          </a:custGeom>
          <a:solidFill>
            <a:schemeClr val="accent3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19761" y="4621415"/>
            <a:ext cx="61289" cy="114597"/>
          </a:xfrm>
          <a:custGeom>
            <a:rect b="b" l="l" r="r" t="t"/>
            <a:pathLst>
              <a:path extrusionOk="0" h="29290" w="15665">
                <a:moveTo>
                  <a:pt x="12675" y="12584"/>
                </a:moveTo>
                <a:cubicBezTo>
                  <a:pt x="9282" y="4583"/>
                  <a:pt x="4353" y="-989"/>
                  <a:pt x="1681" y="147"/>
                </a:cubicBezTo>
                <a:cubicBezTo>
                  <a:pt x="-998" y="1283"/>
                  <a:pt x="-412" y="8691"/>
                  <a:pt x="2988" y="16699"/>
                </a:cubicBezTo>
                <a:cubicBezTo>
                  <a:pt x="6389" y="24707"/>
                  <a:pt x="11311" y="30279"/>
                  <a:pt x="13990" y="29143"/>
                </a:cubicBezTo>
                <a:cubicBezTo>
                  <a:pt x="16661" y="28008"/>
                  <a:pt x="16076" y="20592"/>
                  <a:pt x="12675" y="12584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501363" y="3148442"/>
            <a:ext cx="1056089" cy="2894714"/>
          </a:xfrm>
          <a:custGeom>
            <a:rect b="b" l="l" r="r" t="t"/>
            <a:pathLst>
              <a:path extrusionOk="0" h="739863" w="269927">
                <a:moveTo>
                  <a:pt x="40470" y="394624"/>
                </a:moveTo>
                <a:cubicBezTo>
                  <a:pt x="-12751" y="190777"/>
                  <a:pt x="-13587" y="14477"/>
                  <a:pt x="38598" y="839"/>
                </a:cubicBezTo>
                <a:cubicBezTo>
                  <a:pt x="90783" y="-12798"/>
                  <a:pt x="176237" y="141392"/>
                  <a:pt x="229458" y="345239"/>
                </a:cubicBezTo>
                <a:cubicBezTo>
                  <a:pt x="282679" y="549079"/>
                  <a:pt x="283514" y="725387"/>
                  <a:pt x="231329" y="739024"/>
                </a:cubicBezTo>
                <a:cubicBezTo>
                  <a:pt x="179137" y="752662"/>
                  <a:pt x="93690" y="598471"/>
                  <a:pt x="40470" y="394624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3570858" y="3132966"/>
            <a:ext cx="998810" cy="2893305"/>
          </a:xfrm>
          <a:custGeom>
            <a:rect b="b" l="l" r="r" t="t"/>
            <a:pathLst>
              <a:path extrusionOk="0" h="739503" w="255287">
                <a:moveTo>
                  <a:pt x="43943" y="391622"/>
                </a:moveTo>
                <a:cubicBezTo>
                  <a:pt x="-9278" y="187782"/>
                  <a:pt x="-14950" y="12739"/>
                  <a:pt x="31277" y="659"/>
                </a:cubicBezTo>
                <a:cubicBezTo>
                  <a:pt x="77504" y="-11421"/>
                  <a:pt x="158128" y="144034"/>
                  <a:pt x="211349" y="347881"/>
                </a:cubicBezTo>
                <a:cubicBezTo>
                  <a:pt x="264570" y="551721"/>
                  <a:pt x="270235" y="726764"/>
                  <a:pt x="224008" y="738844"/>
                </a:cubicBezTo>
                <a:cubicBezTo>
                  <a:pt x="177781" y="750924"/>
                  <a:pt x="97164" y="595469"/>
                  <a:pt x="43943" y="391622"/>
                </a:cubicBezTo>
                <a:close/>
              </a:path>
            </a:pathLst>
          </a:custGeom>
          <a:solidFill>
            <a:srgbClr val="30303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908932" y="4030376"/>
            <a:ext cx="448169" cy="1050526"/>
          </a:xfrm>
          <a:custGeom>
            <a:rect b="b" l="l" r="r" t="t"/>
            <a:pathLst>
              <a:path extrusionOk="0" h="268505" w="114548">
                <a:moveTo>
                  <a:pt x="101961" y="122279"/>
                </a:moveTo>
                <a:cubicBezTo>
                  <a:pt x="82173" y="48434"/>
                  <a:pt x="46126" y="-6065"/>
                  <a:pt x="21444" y="543"/>
                </a:cubicBezTo>
                <a:cubicBezTo>
                  <a:pt x="-3230" y="7158"/>
                  <a:pt x="-7195" y="72380"/>
                  <a:pt x="12593" y="146225"/>
                </a:cubicBezTo>
                <a:cubicBezTo>
                  <a:pt x="32374" y="220070"/>
                  <a:pt x="68421" y="274577"/>
                  <a:pt x="93103" y="267962"/>
                </a:cubicBezTo>
                <a:cubicBezTo>
                  <a:pt x="117778" y="261354"/>
                  <a:pt x="121743" y="196124"/>
                  <a:pt x="101961" y="122279"/>
                </a:cubicBezTo>
                <a:close/>
              </a:path>
            </a:pathLst>
          </a:custGeom>
          <a:solidFill>
            <a:schemeClr val="accent2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4107498" y="4495822"/>
            <a:ext cx="50976" cy="119519"/>
          </a:xfrm>
          <a:custGeom>
            <a:rect b="b" l="l" r="r" t="t"/>
            <a:pathLst>
              <a:path extrusionOk="0" h="30548" w="13029">
                <a:moveTo>
                  <a:pt x="11598" y="13913"/>
                </a:moveTo>
                <a:cubicBezTo>
                  <a:pt x="9348" y="5512"/>
                  <a:pt x="5247" y="-689"/>
                  <a:pt x="2440" y="61"/>
                </a:cubicBezTo>
                <a:cubicBezTo>
                  <a:pt x="-368" y="812"/>
                  <a:pt x="-818" y="8234"/>
                  <a:pt x="1432" y="16635"/>
                </a:cubicBezTo>
                <a:cubicBezTo>
                  <a:pt x="3682" y="25036"/>
                  <a:pt x="7783" y="31237"/>
                  <a:pt x="10590" y="30487"/>
                </a:cubicBezTo>
                <a:cubicBezTo>
                  <a:pt x="13398" y="29737"/>
                  <a:pt x="13848" y="22314"/>
                  <a:pt x="11598" y="13913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4171505" y="2973109"/>
            <a:ext cx="854443" cy="2960569"/>
          </a:xfrm>
          <a:custGeom>
            <a:rect b="b" l="l" r="r" t="t"/>
            <a:pathLst>
              <a:path extrusionOk="0" h="756695" w="218388">
                <a:moveTo>
                  <a:pt x="12394" y="391282"/>
                </a:moveTo>
                <a:cubicBezTo>
                  <a:pt x="-15488" y="182455"/>
                  <a:pt x="5258" y="7369"/>
                  <a:pt x="58722" y="225"/>
                </a:cubicBezTo>
                <a:cubicBezTo>
                  <a:pt x="112185" y="-6918"/>
                  <a:pt x="178122" y="156588"/>
                  <a:pt x="205997" y="365414"/>
                </a:cubicBezTo>
                <a:cubicBezTo>
                  <a:pt x="233872" y="574247"/>
                  <a:pt x="213134" y="749326"/>
                  <a:pt x="159670" y="756470"/>
                </a:cubicBezTo>
                <a:cubicBezTo>
                  <a:pt x="106206" y="763614"/>
                  <a:pt x="40269" y="600115"/>
                  <a:pt x="12394" y="391282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4251903" y="2962261"/>
            <a:ext cx="778721" cy="2960162"/>
          </a:xfrm>
          <a:custGeom>
            <a:rect b="b" l="l" r="r" t="t"/>
            <a:pathLst>
              <a:path extrusionOk="0" h="756591" w="199034">
                <a:moveTo>
                  <a:pt x="13767" y="389754"/>
                </a:moveTo>
                <a:cubicBezTo>
                  <a:pt x="-14108" y="180921"/>
                  <a:pt x="1687" y="6506"/>
                  <a:pt x="49043" y="177"/>
                </a:cubicBezTo>
                <a:cubicBezTo>
                  <a:pt x="96399" y="-6152"/>
                  <a:pt x="157392" y="158011"/>
                  <a:pt x="185267" y="366837"/>
                </a:cubicBezTo>
                <a:cubicBezTo>
                  <a:pt x="213142" y="575670"/>
                  <a:pt x="197347" y="750092"/>
                  <a:pt x="149991" y="756414"/>
                </a:cubicBezTo>
                <a:cubicBezTo>
                  <a:pt x="102635" y="762744"/>
                  <a:pt x="41642" y="598588"/>
                  <a:pt x="13767" y="389754"/>
                </a:cubicBezTo>
                <a:close/>
              </a:path>
            </a:pathLst>
          </a:custGeom>
          <a:solidFill>
            <a:srgbClr val="30303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490214" y="3953256"/>
            <a:ext cx="388977" cy="1073836"/>
          </a:xfrm>
          <a:custGeom>
            <a:rect b="b" l="l" r="r" t="t"/>
            <a:pathLst>
              <a:path extrusionOk="0" h="274463" w="99419">
                <a:moveTo>
                  <a:pt x="95523" y="130792"/>
                </a:moveTo>
                <a:cubicBezTo>
                  <a:pt x="84879" y="55090"/>
                  <a:pt x="55746" y="-3404"/>
                  <a:pt x="30443" y="154"/>
                </a:cubicBezTo>
                <a:cubicBezTo>
                  <a:pt x="5147" y="3712"/>
                  <a:pt x="-6740" y="67963"/>
                  <a:pt x="3897" y="143672"/>
                </a:cubicBezTo>
                <a:cubicBezTo>
                  <a:pt x="14541" y="219374"/>
                  <a:pt x="43674" y="277867"/>
                  <a:pt x="68977" y="274310"/>
                </a:cubicBezTo>
                <a:cubicBezTo>
                  <a:pt x="94273" y="270752"/>
                  <a:pt x="106160" y="206501"/>
                  <a:pt x="95523" y="130792"/>
                </a:cubicBezTo>
                <a:close/>
              </a:path>
            </a:pathLst>
          </a:custGeom>
          <a:solidFill>
            <a:schemeClr val="accent1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4662547" y="4429010"/>
            <a:ext cx="44262" cy="122191"/>
          </a:xfrm>
          <a:custGeom>
            <a:rect b="b" l="l" r="r" t="t"/>
            <a:pathLst>
              <a:path extrusionOk="0" h="31231" w="11313">
                <a:moveTo>
                  <a:pt x="10872" y="14883"/>
                </a:moveTo>
                <a:cubicBezTo>
                  <a:pt x="9658" y="6268"/>
                  <a:pt x="6343" y="-383"/>
                  <a:pt x="3464" y="17"/>
                </a:cubicBezTo>
                <a:cubicBezTo>
                  <a:pt x="585" y="424"/>
                  <a:pt x="-765" y="7732"/>
                  <a:pt x="442" y="16348"/>
                </a:cubicBezTo>
                <a:cubicBezTo>
                  <a:pt x="1656" y="24963"/>
                  <a:pt x="4971" y="31614"/>
                  <a:pt x="7850" y="31214"/>
                </a:cubicBezTo>
                <a:cubicBezTo>
                  <a:pt x="10729" y="30807"/>
                  <a:pt x="12079" y="23499"/>
                  <a:pt x="10872" y="14883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788322" y="5601210"/>
            <a:ext cx="6617869" cy="1254526"/>
          </a:xfrm>
          <a:custGeom>
            <a:rect b="b" l="l" r="r" t="t"/>
            <a:pathLst>
              <a:path extrusionOk="0" h="2210619" w="1691468">
                <a:moveTo>
                  <a:pt x="0" y="0"/>
                </a:moveTo>
                <a:lnTo>
                  <a:pt x="1691469" y="0"/>
                </a:lnTo>
                <a:lnTo>
                  <a:pt x="1691469" y="2210619"/>
                </a:lnTo>
                <a:lnTo>
                  <a:pt x="0" y="22106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5122418" y="5330042"/>
            <a:ext cx="1918060" cy="274270"/>
          </a:xfrm>
          <a:custGeom>
            <a:rect b="b" l="l" r="r" t="t"/>
            <a:pathLst>
              <a:path extrusionOk="0" h="70101" w="490239">
                <a:moveTo>
                  <a:pt x="245116" y="0"/>
                </a:moveTo>
                <a:cubicBezTo>
                  <a:pt x="155062" y="0"/>
                  <a:pt x="71273" y="25860"/>
                  <a:pt x="0" y="70102"/>
                </a:cubicBezTo>
                <a:lnTo>
                  <a:pt x="490240" y="70102"/>
                </a:lnTo>
                <a:cubicBezTo>
                  <a:pt x="418981" y="25903"/>
                  <a:pt x="335128" y="0"/>
                  <a:pt x="245116" y="0"/>
                </a:cubicBezTo>
                <a:close/>
              </a:path>
            </a:pathLst>
          </a:custGeom>
          <a:solidFill>
            <a:schemeClr val="dk2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673610" y="2672258"/>
            <a:ext cx="2816374" cy="2816370"/>
          </a:xfrm>
          <a:custGeom>
            <a:rect b="b" l="l" r="r" t="t"/>
            <a:pathLst>
              <a:path extrusionOk="0" h="719839" w="719840">
                <a:moveTo>
                  <a:pt x="0" y="359924"/>
                </a:moveTo>
                <a:cubicBezTo>
                  <a:pt x="0" y="161142"/>
                  <a:pt x="161142" y="0"/>
                  <a:pt x="359917" y="0"/>
                </a:cubicBezTo>
                <a:cubicBezTo>
                  <a:pt x="558698" y="0"/>
                  <a:pt x="719840" y="161142"/>
                  <a:pt x="719840" y="359924"/>
                </a:cubicBezTo>
                <a:cubicBezTo>
                  <a:pt x="719840" y="558698"/>
                  <a:pt x="558698" y="719840"/>
                  <a:pt x="359917" y="719840"/>
                </a:cubicBezTo>
                <a:cubicBezTo>
                  <a:pt x="161142" y="719840"/>
                  <a:pt x="0" y="558698"/>
                  <a:pt x="0" y="359924"/>
                </a:cubicBezTo>
                <a:close/>
              </a:path>
            </a:pathLst>
          </a:custGeom>
          <a:solidFill>
            <a:srgbClr val="474747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2550" y="2667650"/>
            <a:ext cx="2848850" cy="28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/>
          <p:nvPr/>
        </p:nvSpPr>
        <p:spPr>
          <a:xfrm>
            <a:off x="5540072" y="3538720"/>
            <a:ext cx="1083168" cy="1083199"/>
          </a:xfrm>
          <a:custGeom>
            <a:rect b="b" l="l" r="r" t="t"/>
            <a:pathLst>
              <a:path extrusionOk="0" h="276856" w="276848">
                <a:moveTo>
                  <a:pt x="0" y="138432"/>
                </a:moveTo>
                <a:cubicBezTo>
                  <a:pt x="0" y="61979"/>
                  <a:pt x="61979" y="0"/>
                  <a:pt x="138425" y="0"/>
                </a:cubicBezTo>
                <a:cubicBezTo>
                  <a:pt x="214877" y="0"/>
                  <a:pt x="276849" y="61979"/>
                  <a:pt x="276849" y="138432"/>
                </a:cubicBezTo>
                <a:cubicBezTo>
                  <a:pt x="276849" y="214877"/>
                  <a:pt x="214877" y="276856"/>
                  <a:pt x="138425" y="276856"/>
                </a:cubicBezTo>
                <a:cubicBezTo>
                  <a:pt x="61979" y="276856"/>
                  <a:pt x="0" y="214877"/>
                  <a:pt x="0" y="138432"/>
                </a:cubicBezTo>
                <a:close/>
              </a:path>
            </a:pathLst>
          </a:custGeom>
          <a:solidFill>
            <a:schemeClr val="accent3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6019985" y="4018637"/>
            <a:ext cx="123228" cy="123228"/>
          </a:xfrm>
          <a:custGeom>
            <a:rect b="b" l="l" r="r" t="t"/>
            <a:pathLst>
              <a:path extrusionOk="0" h="31496" w="31496">
                <a:moveTo>
                  <a:pt x="0" y="15752"/>
                </a:moveTo>
                <a:cubicBezTo>
                  <a:pt x="0" y="7051"/>
                  <a:pt x="7051" y="0"/>
                  <a:pt x="15745" y="0"/>
                </a:cubicBezTo>
                <a:cubicBezTo>
                  <a:pt x="24446" y="0"/>
                  <a:pt x="31497" y="7051"/>
                  <a:pt x="31497" y="15752"/>
                </a:cubicBezTo>
                <a:cubicBezTo>
                  <a:pt x="31497" y="24446"/>
                  <a:pt x="24446" y="31497"/>
                  <a:pt x="15745" y="31497"/>
                </a:cubicBezTo>
                <a:cubicBezTo>
                  <a:pt x="7051" y="31497"/>
                  <a:pt x="0" y="24446"/>
                  <a:pt x="0" y="15752"/>
                </a:cubicBezTo>
                <a:close/>
              </a:path>
            </a:pathLst>
          </a:custGeom>
          <a:solidFill>
            <a:srgbClr val="000000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776385" y="5459528"/>
            <a:ext cx="289337" cy="141703"/>
          </a:xfrm>
          <a:custGeom>
            <a:rect b="b" l="l" r="r" t="t"/>
            <a:pathLst>
              <a:path extrusionOk="0" h="36218" w="73952">
                <a:moveTo>
                  <a:pt x="0" y="36090"/>
                </a:moveTo>
                <a:lnTo>
                  <a:pt x="16288" y="0"/>
                </a:lnTo>
                <a:lnTo>
                  <a:pt x="53306" y="193"/>
                </a:lnTo>
                <a:lnTo>
                  <a:pt x="73952" y="36219"/>
                </a:lnTo>
                <a:lnTo>
                  <a:pt x="0" y="36090"/>
                </a:lnTo>
                <a:close/>
              </a:path>
            </a:pathLst>
          </a:custGeom>
          <a:solidFill>
            <a:schemeClr val="accent6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7261262" y="4178905"/>
            <a:ext cx="697153" cy="1281418"/>
          </a:xfrm>
          <a:custGeom>
            <a:rect b="b" l="l" r="r" t="t"/>
            <a:pathLst>
              <a:path extrusionOk="0" h="327519" w="178186">
                <a:moveTo>
                  <a:pt x="151990" y="327384"/>
                </a:moveTo>
                <a:lnTo>
                  <a:pt x="152905" y="116000"/>
                </a:lnTo>
                <a:lnTo>
                  <a:pt x="0" y="20167"/>
                </a:lnTo>
                <a:lnTo>
                  <a:pt x="10044" y="0"/>
                </a:lnTo>
                <a:lnTo>
                  <a:pt x="178187" y="103191"/>
                </a:lnTo>
                <a:lnTo>
                  <a:pt x="177750" y="327520"/>
                </a:lnTo>
                <a:lnTo>
                  <a:pt x="151990" y="327384"/>
                </a:lnTo>
                <a:close/>
              </a:path>
            </a:pathLst>
          </a:custGeom>
          <a:solidFill>
            <a:schemeClr val="lt2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6858027" y="3925243"/>
            <a:ext cx="468549" cy="381711"/>
          </a:xfrm>
          <a:custGeom>
            <a:rect b="b" l="l" r="r" t="t"/>
            <a:pathLst>
              <a:path extrusionOk="0" h="97562" w="119757">
                <a:moveTo>
                  <a:pt x="92862" y="97562"/>
                </a:moveTo>
                <a:lnTo>
                  <a:pt x="119758" y="52814"/>
                </a:lnTo>
                <a:lnTo>
                  <a:pt x="97319" y="39705"/>
                </a:lnTo>
                <a:lnTo>
                  <a:pt x="95905" y="14109"/>
                </a:lnTo>
                <a:lnTo>
                  <a:pt x="22924" y="0"/>
                </a:lnTo>
                <a:lnTo>
                  <a:pt x="0" y="40305"/>
                </a:lnTo>
                <a:lnTo>
                  <a:pt x="49428" y="96748"/>
                </a:lnTo>
                <a:lnTo>
                  <a:pt x="70137" y="83560"/>
                </a:lnTo>
                <a:lnTo>
                  <a:pt x="92862" y="97562"/>
                </a:lnTo>
                <a:close/>
              </a:path>
            </a:pathLst>
          </a:custGeom>
          <a:solidFill>
            <a:schemeClr val="accent6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4264601" y="269836"/>
            <a:ext cx="3727548" cy="1438368"/>
          </a:xfrm>
          <a:custGeom>
            <a:rect b="b" l="l" r="r" t="t"/>
            <a:pathLst>
              <a:path extrusionOk="0" h="367634" w="952728">
                <a:moveTo>
                  <a:pt x="7320" y="75636"/>
                </a:moveTo>
                <a:cubicBezTo>
                  <a:pt x="7320" y="75636"/>
                  <a:pt x="105590" y="87778"/>
                  <a:pt x="162947" y="104077"/>
                </a:cubicBezTo>
                <a:cubicBezTo>
                  <a:pt x="254358" y="130055"/>
                  <a:pt x="269410" y="195220"/>
                  <a:pt x="295614" y="209516"/>
                </a:cubicBezTo>
                <a:cubicBezTo>
                  <a:pt x="321817" y="223812"/>
                  <a:pt x="349342" y="208448"/>
                  <a:pt x="349342" y="208448"/>
                </a:cubicBezTo>
                <a:lnTo>
                  <a:pt x="423301" y="341065"/>
                </a:lnTo>
                <a:cubicBezTo>
                  <a:pt x="423301" y="341065"/>
                  <a:pt x="446397" y="367587"/>
                  <a:pt x="473579" y="367635"/>
                </a:cubicBezTo>
                <a:cubicBezTo>
                  <a:pt x="500761" y="367683"/>
                  <a:pt x="516305" y="347645"/>
                  <a:pt x="516305" y="347645"/>
                </a:cubicBezTo>
                <a:lnTo>
                  <a:pt x="596916" y="210088"/>
                </a:lnTo>
                <a:cubicBezTo>
                  <a:pt x="596916" y="210088"/>
                  <a:pt x="622805" y="227959"/>
                  <a:pt x="642343" y="214894"/>
                </a:cubicBezTo>
                <a:cubicBezTo>
                  <a:pt x="661888" y="201828"/>
                  <a:pt x="687713" y="150545"/>
                  <a:pt x="760743" y="125409"/>
                </a:cubicBezTo>
                <a:cubicBezTo>
                  <a:pt x="809664" y="108569"/>
                  <a:pt x="947602" y="104167"/>
                  <a:pt x="947602" y="104167"/>
                </a:cubicBezTo>
                <a:cubicBezTo>
                  <a:pt x="947602" y="104167"/>
                  <a:pt x="1034649" y="7781"/>
                  <a:pt x="491345" y="527"/>
                </a:cubicBezTo>
                <a:cubicBezTo>
                  <a:pt x="-98121" y="-7345"/>
                  <a:pt x="7320" y="75636"/>
                  <a:pt x="7320" y="75636"/>
                </a:cubicBezTo>
                <a:close/>
              </a:path>
            </a:pathLst>
          </a:custGeom>
          <a:solidFill>
            <a:schemeClr val="accent6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4452444" y="457895"/>
            <a:ext cx="3242946" cy="1094346"/>
          </a:xfrm>
          <a:custGeom>
            <a:rect b="b" l="l" r="r" t="t"/>
            <a:pathLst>
              <a:path extrusionOk="0" h="279705" w="828868">
                <a:moveTo>
                  <a:pt x="0" y="0"/>
                </a:moveTo>
                <a:cubicBezTo>
                  <a:pt x="0" y="0"/>
                  <a:pt x="53593" y="9836"/>
                  <a:pt x="69573" y="14703"/>
                </a:cubicBezTo>
                <a:cubicBezTo>
                  <a:pt x="119065" y="29783"/>
                  <a:pt x="168943" y="40494"/>
                  <a:pt x="213863" y="67211"/>
                </a:cubicBezTo>
                <a:cubicBezTo>
                  <a:pt x="237908" y="81513"/>
                  <a:pt x="250453" y="112206"/>
                  <a:pt x="276349" y="123844"/>
                </a:cubicBezTo>
                <a:cubicBezTo>
                  <a:pt x="298888" y="133974"/>
                  <a:pt x="317525" y="131761"/>
                  <a:pt x="336956" y="151880"/>
                </a:cubicBezTo>
                <a:cubicBezTo>
                  <a:pt x="360688" y="176453"/>
                  <a:pt x="381398" y="283348"/>
                  <a:pt x="426768" y="279610"/>
                </a:cubicBezTo>
                <a:cubicBezTo>
                  <a:pt x="469866" y="276059"/>
                  <a:pt x="489619" y="173682"/>
                  <a:pt x="522001" y="142414"/>
                </a:cubicBezTo>
                <a:cubicBezTo>
                  <a:pt x="539132" y="125871"/>
                  <a:pt x="547461" y="141556"/>
                  <a:pt x="582587" y="126016"/>
                </a:cubicBezTo>
                <a:cubicBezTo>
                  <a:pt x="617720" y="110475"/>
                  <a:pt x="621013" y="93357"/>
                  <a:pt x="633708" y="83153"/>
                </a:cubicBezTo>
                <a:cubicBezTo>
                  <a:pt x="685586" y="41429"/>
                  <a:pt x="763467" y="16500"/>
                  <a:pt x="828868" y="17642"/>
                </a:cubicBezTo>
              </a:path>
            </a:pathLst>
          </a:cu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4949855" y="381631"/>
            <a:ext cx="2400702" cy="77996"/>
          </a:xfrm>
          <a:custGeom>
            <a:rect b="b" l="l" r="r" t="t"/>
            <a:pathLst>
              <a:path extrusionOk="0" h="19935" w="613598">
                <a:moveTo>
                  <a:pt x="0" y="8226"/>
                </a:moveTo>
                <a:cubicBezTo>
                  <a:pt x="43627" y="8987"/>
                  <a:pt x="164492" y="-2447"/>
                  <a:pt x="317890" y="481"/>
                </a:cubicBezTo>
                <a:cubicBezTo>
                  <a:pt x="471288" y="3408"/>
                  <a:pt x="613598" y="19936"/>
                  <a:pt x="613598" y="19936"/>
                </a:cubicBezTo>
              </a:path>
            </a:pathLst>
          </a:cu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9338672" y="2718289"/>
            <a:ext cx="397056" cy="2601237"/>
          </a:xfrm>
          <a:custGeom>
            <a:rect b="b" l="l" r="r" t="t"/>
            <a:pathLst>
              <a:path extrusionOk="0" h="664853" w="101484">
                <a:moveTo>
                  <a:pt x="0" y="0"/>
                </a:moveTo>
                <a:cubicBezTo>
                  <a:pt x="0" y="0"/>
                  <a:pt x="97005" y="155333"/>
                  <a:pt x="98512" y="329255"/>
                </a:cubicBezTo>
                <a:cubicBezTo>
                  <a:pt x="100555" y="564784"/>
                  <a:pt x="101484" y="664854"/>
                  <a:pt x="101484" y="664854"/>
                </a:cubicBezTo>
              </a:path>
            </a:pathLst>
          </a:cu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583755" y="744323"/>
            <a:ext cx="2749588" cy="3243396"/>
          </a:xfrm>
          <a:custGeom>
            <a:rect b="b" l="l" r="r" t="t"/>
            <a:pathLst>
              <a:path extrusionOk="0" h="828983" w="702770">
                <a:moveTo>
                  <a:pt x="1025" y="828984"/>
                </a:moveTo>
                <a:cubicBezTo>
                  <a:pt x="1025" y="828984"/>
                  <a:pt x="-28735" y="576416"/>
                  <a:pt x="232412" y="282983"/>
                </a:cubicBezTo>
                <a:cubicBezTo>
                  <a:pt x="408612" y="84994"/>
                  <a:pt x="702770" y="0"/>
                  <a:pt x="702770" y="0"/>
                </a:cubicBezTo>
              </a:path>
            </a:pathLst>
          </a:cu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3234674" y="5956070"/>
            <a:ext cx="5772913" cy="976563"/>
          </a:xfrm>
          <a:custGeom>
            <a:rect b="b" l="l" r="r" t="t"/>
            <a:pathLst>
              <a:path extrusionOk="0" h="496347" w="1475505">
                <a:moveTo>
                  <a:pt x="0" y="0"/>
                </a:moveTo>
                <a:lnTo>
                  <a:pt x="1475506" y="0"/>
                </a:lnTo>
                <a:lnTo>
                  <a:pt x="1475506" y="496348"/>
                </a:lnTo>
                <a:lnTo>
                  <a:pt x="0" y="496348"/>
                </a:lnTo>
                <a:lnTo>
                  <a:pt x="0" y="0"/>
                </a:lnTo>
                <a:close/>
              </a:path>
            </a:pathLst>
          </a:custGeom>
          <a:solidFill>
            <a:srgbClr val="8B8B8B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9006760" y="5956070"/>
            <a:ext cx="269965" cy="1180065"/>
          </a:xfrm>
          <a:custGeom>
            <a:rect b="b" l="l" r="r" t="t"/>
            <a:pathLst>
              <a:path extrusionOk="0" h="496347" w="71137">
                <a:moveTo>
                  <a:pt x="71138" y="48520"/>
                </a:moveTo>
                <a:lnTo>
                  <a:pt x="0" y="0"/>
                </a:lnTo>
                <a:lnTo>
                  <a:pt x="0" y="496348"/>
                </a:lnTo>
                <a:lnTo>
                  <a:pt x="66994" y="453907"/>
                </a:lnTo>
                <a:lnTo>
                  <a:pt x="71138" y="48520"/>
                </a:lnTo>
                <a:close/>
              </a:path>
            </a:pathLst>
          </a:custGeom>
          <a:solidFill>
            <a:srgbClr val="ADADAD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2964700" y="5956075"/>
            <a:ext cx="269991" cy="1131671"/>
          </a:xfrm>
          <a:custGeom>
            <a:rect b="b" l="l" r="r" t="t"/>
            <a:pathLst>
              <a:path extrusionOk="0" h="496347" w="71144">
                <a:moveTo>
                  <a:pt x="0" y="48520"/>
                </a:moveTo>
                <a:lnTo>
                  <a:pt x="71144" y="0"/>
                </a:lnTo>
                <a:lnTo>
                  <a:pt x="71144" y="496348"/>
                </a:lnTo>
                <a:lnTo>
                  <a:pt x="4143" y="453907"/>
                </a:lnTo>
                <a:lnTo>
                  <a:pt x="0" y="48520"/>
                </a:lnTo>
                <a:close/>
              </a:path>
            </a:pathLst>
          </a:custGeom>
          <a:solidFill>
            <a:srgbClr val="ADADAD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9265833" y="6363913"/>
            <a:ext cx="1703405" cy="493908"/>
          </a:xfrm>
          <a:custGeom>
            <a:rect b="b" l="l" r="r" t="t"/>
            <a:pathLst>
              <a:path extrusionOk="0" h="307252" w="435375">
                <a:moveTo>
                  <a:pt x="0" y="0"/>
                </a:moveTo>
                <a:lnTo>
                  <a:pt x="435376" y="0"/>
                </a:lnTo>
                <a:lnTo>
                  <a:pt x="435376" y="307253"/>
                </a:lnTo>
                <a:lnTo>
                  <a:pt x="0" y="30725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9145903" y="6268364"/>
            <a:ext cx="2024245" cy="261691"/>
          </a:xfrm>
          <a:custGeom>
            <a:rect b="b" l="l" r="r" t="t"/>
            <a:pathLst>
              <a:path extrusionOk="0" h="66886" w="517379">
                <a:moveTo>
                  <a:pt x="0" y="0"/>
                </a:moveTo>
                <a:lnTo>
                  <a:pt x="517379" y="0"/>
                </a:lnTo>
                <a:lnTo>
                  <a:pt x="517379" y="66887"/>
                </a:lnTo>
                <a:lnTo>
                  <a:pt x="0" y="66887"/>
                </a:lnTo>
                <a:lnTo>
                  <a:pt x="0" y="0"/>
                </a:lnTo>
                <a:close/>
              </a:path>
            </a:pathLst>
          </a:custGeom>
          <a:solidFill>
            <a:srgbClr val="ADADAD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3416239" y="6069286"/>
            <a:ext cx="1195723" cy="270162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416239" y="6528688"/>
            <a:ext cx="1195723" cy="270135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825021" y="6053161"/>
            <a:ext cx="1195723" cy="270162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825021" y="6512563"/>
            <a:ext cx="1195723" cy="270135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6233831" y="6053161"/>
            <a:ext cx="1195695" cy="270162"/>
          </a:xfrm>
          <a:custGeom>
            <a:rect b="b" l="l" r="r" t="t"/>
            <a:pathLst>
              <a:path extrusionOk="0" h="69051" w="305609">
                <a:moveTo>
                  <a:pt x="0" y="0"/>
                </a:moveTo>
                <a:lnTo>
                  <a:pt x="305609" y="0"/>
                </a:lnTo>
                <a:lnTo>
                  <a:pt x="305609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233831" y="6512563"/>
            <a:ext cx="1195695" cy="270135"/>
          </a:xfrm>
          <a:custGeom>
            <a:rect b="b" l="l" r="r" t="t"/>
            <a:pathLst>
              <a:path extrusionOk="0" h="69044" w="305609">
                <a:moveTo>
                  <a:pt x="0" y="0"/>
                </a:moveTo>
                <a:lnTo>
                  <a:pt x="305609" y="0"/>
                </a:lnTo>
                <a:lnTo>
                  <a:pt x="305609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7642609" y="6053161"/>
            <a:ext cx="1195723" cy="270162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642609" y="6512563"/>
            <a:ext cx="1195723" cy="270135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2"/>
          <p:cNvGrpSpPr/>
          <p:nvPr/>
        </p:nvGrpSpPr>
        <p:grpSpPr>
          <a:xfrm>
            <a:off x="1099891" y="6265068"/>
            <a:ext cx="1996458" cy="627406"/>
            <a:chOff x="3753286" y="3279133"/>
            <a:chExt cx="517378" cy="160384"/>
          </a:xfrm>
        </p:grpSpPr>
        <p:sp>
          <p:nvSpPr>
            <p:cNvPr id="78" name="Google Shape;78;p2"/>
            <p:cNvSpPr/>
            <p:nvPr/>
          </p:nvSpPr>
          <p:spPr>
            <a:xfrm>
              <a:off x="3804625" y="3303558"/>
              <a:ext cx="435382" cy="135959"/>
            </a:xfrm>
            <a:custGeom>
              <a:rect b="b" l="l" r="r" t="t"/>
              <a:pathLst>
                <a:path extrusionOk="0" h="307252" w="435382">
                  <a:moveTo>
                    <a:pt x="435383" y="0"/>
                  </a:moveTo>
                  <a:lnTo>
                    <a:pt x="0" y="0"/>
                  </a:lnTo>
                  <a:lnTo>
                    <a:pt x="0" y="307253"/>
                  </a:lnTo>
                  <a:lnTo>
                    <a:pt x="435383" y="307253"/>
                  </a:lnTo>
                  <a:lnTo>
                    <a:pt x="435383" y="0"/>
                  </a:lnTo>
                  <a:close/>
                </a:path>
              </a:pathLst>
            </a:custGeom>
            <a:solidFill>
              <a:srgbClr val="DDDDDD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753286" y="3279133"/>
              <a:ext cx="517378" cy="66886"/>
            </a:xfrm>
            <a:custGeom>
              <a:rect b="b" l="l" r="r" t="t"/>
              <a:pathLst>
                <a:path extrusionOk="0" h="66886" w="517378">
                  <a:moveTo>
                    <a:pt x="517379" y="0"/>
                  </a:moveTo>
                  <a:lnTo>
                    <a:pt x="0" y="0"/>
                  </a:lnTo>
                  <a:lnTo>
                    <a:pt x="0" y="66887"/>
                  </a:lnTo>
                  <a:lnTo>
                    <a:pt x="517379" y="66887"/>
                  </a:lnTo>
                  <a:lnTo>
                    <a:pt x="517379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2"/>
          <p:cNvSpPr/>
          <p:nvPr/>
        </p:nvSpPr>
        <p:spPr>
          <a:xfrm>
            <a:off x="0" y="4793550"/>
            <a:ext cx="12192000" cy="16389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>
            <p:ph type="ctrTitle"/>
          </p:nvPr>
        </p:nvSpPr>
        <p:spPr>
          <a:xfrm>
            <a:off x="154763" y="4804838"/>
            <a:ext cx="11811600" cy="16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"/>
          <p:cNvSpPr/>
          <p:nvPr/>
        </p:nvSpPr>
        <p:spPr>
          <a:xfrm rot="5400000">
            <a:off x="-462658" y="5585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 flipH="1" rot="1832733">
            <a:off x="-910309" y="-2703190"/>
            <a:ext cx="14038782" cy="12176008"/>
          </a:xfrm>
          <a:custGeom>
            <a:rect b="b" l="l" r="r" t="t"/>
            <a:pathLst>
              <a:path extrusionOk="0" h="12193358" w="14058786">
                <a:moveTo>
                  <a:pt x="14058786" y="6214643"/>
                </a:moveTo>
                <a:lnTo>
                  <a:pt x="12878105" y="5517847"/>
                </a:lnTo>
                <a:lnTo>
                  <a:pt x="7052829" y="6113126"/>
                </a:lnTo>
                <a:lnTo>
                  <a:pt x="11073645" y="4452920"/>
                </a:lnTo>
                <a:lnTo>
                  <a:pt x="10136681" y="3899957"/>
                </a:lnTo>
                <a:lnTo>
                  <a:pt x="7034767" y="6095415"/>
                </a:lnTo>
                <a:lnTo>
                  <a:pt x="9135618" y="3309165"/>
                </a:lnTo>
                <a:lnTo>
                  <a:pt x="8441877" y="2899744"/>
                </a:lnTo>
                <a:lnTo>
                  <a:pt x="7011971" y="6087007"/>
                </a:lnTo>
                <a:lnTo>
                  <a:pt x="7440381" y="2308697"/>
                </a:lnTo>
                <a:lnTo>
                  <a:pt x="6502849" y="1755399"/>
                </a:lnTo>
                <a:lnTo>
                  <a:pt x="6988751" y="6097517"/>
                </a:lnTo>
                <a:lnTo>
                  <a:pt x="4077949" y="324310"/>
                </a:lnTo>
                <a:lnTo>
                  <a:pt x="3528423" y="0"/>
                </a:lnTo>
                <a:lnTo>
                  <a:pt x="2855852" y="1139633"/>
                </a:lnTo>
                <a:lnTo>
                  <a:pt x="6958956" y="6097514"/>
                </a:lnTo>
                <a:lnTo>
                  <a:pt x="2094508" y="2429688"/>
                </a:lnTo>
                <a:lnTo>
                  <a:pt x="1387320" y="3627978"/>
                </a:lnTo>
                <a:lnTo>
                  <a:pt x="6910403" y="6105806"/>
                </a:lnTo>
                <a:lnTo>
                  <a:pt x="392874" y="5313011"/>
                </a:lnTo>
                <a:lnTo>
                  <a:pt x="0" y="5978714"/>
                </a:lnTo>
                <a:lnTo>
                  <a:pt x="1267638" y="6726829"/>
                </a:lnTo>
                <a:lnTo>
                  <a:pt x="6959095" y="6136805"/>
                </a:lnTo>
                <a:lnTo>
                  <a:pt x="3028970" y="7766304"/>
                </a:lnTo>
                <a:lnTo>
                  <a:pt x="3944382" y="8306547"/>
                </a:lnTo>
                <a:lnTo>
                  <a:pt x="6969684" y="6158658"/>
                </a:lnTo>
                <a:lnTo>
                  <a:pt x="4921573" y="8883251"/>
                </a:lnTo>
                <a:lnTo>
                  <a:pt x="5598968" y="9283025"/>
                </a:lnTo>
                <a:lnTo>
                  <a:pt x="6988063" y="6174556"/>
                </a:lnTo>
                <a:lnTo>
                  <a:pt x="6575706" y="9859461"/>
                </a:lnTo>
                <a:lnTo>
                  <a:pt x="7490511" y="10399346"/>
                </a:lnTo>
                <a:lnTo>
                  <a:pt x="7011314" y="6173136"/>
                </a:lnTo>
                <a:lnTo>
                  <a:pt x="9856471" y="11795651"/>
                </a:lnTo>
                <a:lnTo>
                  <a:pt x="10530363" y="12193358"/>
                </a:lnTo>
                <a:lnTo>
                  <a:pt x="11156398" y="11132575"/>
                </a:lnTo>
                <a:lnTo>
                  <a:pt x="7045679" y="6180270"/>
                </a:lnTo>
                <a:lnTo>
                  <a:pt x="11917684" y="9842619"/>
                </a:lnTo>
                <a:lnTo>
                  <a:pt x="12624873" y="8644329"/>
                </a:lnTo>
                <a:lnTo>
                  <a:pt x="7007355" y="6134005"/>
                </a:lnTo>
                <a:lnTo>
                  <a:pt x="7007145" y="6133846"/>
                </a:lnTo>
                <a:lnTo>
                  <a:pt x="7006955" y="6133618"/>
                </a:lnTo>
                <a:lnTo>
                  <a:pt x="7006800" y="6133311"/>
                </a:lnTo>
                <a:lnTo>
                  <a:pt x="7006760" y="6132961"/>
                </a:lnTo>
                <a:lnTo>
                  <a:pt x="7006798" y="6132629"/>
                </a:lnTo>
                <a:lnTo>
                  <a:pt x="7006929" y="6132337"/>
                </a:lnTo>
                <a:lnTo>
                  <a:pt x="7007124" y="6132077"/>
                </a:lnTo>
                <a:lnTo>
                  <a:pt x="7007388" y="6131890"/>
                </a:lnTo>
                <a:lnTo>
                  <a:pt x="7007682" y="6131769"/>
                </a:lnTo>
                <a:lnTo>
                  <a:pt x="7007995" y="6131738"/>
                </a:lnTo>
                <a:lnTo>
                  <a:pt x="13626763" y="6946681"/>
                </a:lnTo>
                <a:close/>
              </a:path>
            </a:pathLst>
          </a:custGeom>
          <a:solidFill>
            <a:srgbClr val="FFFFFF">
              <a:alpha val="3019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47935" y="-1"/>
            <a:ext cx="1784350" cy="3172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3"/>
          <p:cNvGrpSpPr/>
          <p:nvPr/>
        </p:nvGrpSpPr>
        <p:grpSpPr>
          <a:xfrm>
            <a:off x="3245118" y="156613"/>
            <a:ext cx="5701764" cy="7934247"/>
            <a:chOff x="3245118" y="156613"/>
            <a:chExt cx="5701764" cy="7934247"/>
          </a:xfrm>
        </p:grpSpPr>
        <p:grpSp>
          <p:nvGrpSpPr>
            <p:cNvPr id="87" name="Google Shape;87;p3"/>
            <p:cNvGrpSpPr/>
            <p:nvPr/>
          </p:nvGrpSpPr>
          <p:grpSpPr>
            <a:xfrm>
              <a:off x="4288697" y="1644391"/>
              <a:ext cx="1150063" cy="1965625"/>
              <a:chOff x="4198126" y="2443918"/>
              <a:chExt cx="534207" cy="913037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4198126" y="2710005"/>
                <a:ext cx="353624" cy="646950"/>
              </a:xfrm>
              <a:custGeom>
                <a:rect b="b" l="l" r="r" t="t"/>
                <a:pathLst>
                  <a:path extrusionOk="0" h="646950" w="353624">
                    <a:moveTo>
                      <a:pt x="5102" y="0"/>
                    </a:moveTo>
                    <a:cubicBezTo>
                      <a:pt x="-2835" y="69837"/>
                      <a:pt x="858" y="116979"/>
                      <a:pt x="858" y="116979"/>
                    </a:cubicBezTo>
                    <a:lnTo>
                      <a:pt x="858" y="208062"/>
                    </a:lnTo>
                    <a:lnTo>
                      <a:pt x="637" y="257618"/>
                    </a:lnTo>
                    <a:cubicBezTo>
                      <a:pt x="17346" y="292315"/>
                      <a:pt x="35963" y="328012"/>
                      <a:pt x="57758" y="364774"/>
                    </a:cubicBezTo>
                    <a:cubicBezTo>
                      <a:pt x="66116" y="378869"/>
                      <a:pt x="74675" y="392042"/>
                      <a:pt x="83197" y="405408"/>
                    </a:cubicBezTo>
                    <a:cubicBezTo>
                      <a:pt x="184210" y="563871"/>
                      <a:pt x="293674" y="668548"/>
                      <a:pt x="336457" y="643159"/>
                    </a:cubicBezTo>
                    <a:cubicBezTo>
                      <a:pt x="339093" y="641602"/>
                      <a:pt x="341351" y="639359"/>
                      <a:pt x="343373" y="636908"/>
                    </a:cubicBezTo>
                    <a:cubicBezTo>
                      <a:pt x="354459" y="623478"/>
                      <a:pt x="356203" y="596975"/>
                      <a:pt x="350295" y="561456"/>
                    </a:cubicBezTo>
                    <a:cubicBezTo>
                      <a:pt x="349595" y="557277"/>
                      <a:pt x="348302" y="552483"/>
                      <a:pt x="347394" y="548061"/>
                    </a:cubicBezTo>
                    <a:cubicBezTo>
                      <a:pt x="344394" y="533517"/>
                      <a:pt x="340387" y="517858"/>
                      <a:pt x="335122" y="500955"/>
                    </a:cubicBezTo>
                    <a:cubicBezTo>
                      <a:pt x="330864" y="487290"/>
                      <a:pt x="326278" y="473481"/>
                      <a:pt x="320613" y="458536"/>
                    </a:cubicBezTo>
                    <a:cubicBezTo>
                      <a:pt x="314240" y="441712"/>
                      <a:pt x="306811" y="423753"/>
                      <a:pt x="298746" y="405629"/>
                    </a:cubicBezTo>
                    <a:cubicBezTo>
                      <a:pt x="285322" y="375447"/>
                      <a:pt x="269392" y="343936"/>
                      <a:pt x="251668" y="311425"/>
                    </a:cubicBezTo>
                    <a:cubicBezTo>
                      <a:pt x="243303" y="296087"/>
                      <a:pt x="235023" y="280807"/>
                      <a:pt x="225779" y="265212"/>
                    </a:cubicBezTo>
                    <a:cubicBezTo>
                      <a:pt x="217078" y="250531"/>
                      <a:pt x="208105" y="236908"/>
                      <a:pt x="199226" y="223021"/>
                    </a:cubicBezTo>
                    <a:cubicBezTo>
                      <a:pt x="163972" y="167871"/>
                      <a:pt x="128181" y="119458"/>
                      <a:pt x="94134" y="80810"/>
                    </a:cubicBezTo>
                    <a:cubicBezTo>
                      <a:pt x="83947" y="69259"/>
                      <a:pt x="73710" y="57929"/>
                      <a:pt x="64009" y="48220"/>
                    </a:cubicBezTo>
                    <a:cubicBezTo>
                      <a:pt x="42535" y="26732"/>
                      <a:pt x="22890" y="11116"/>
                      <a:pt x="5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4245199" y="2565092"/>
                <a:ext cx="345950" cy="707535"/>
              </a:xfrm>
              <a:custGeom>
                <a:rect b="b" l="l" r="r" t="t"/>
                <a:pathLst>
                  <a:path extrusionOk="0" h="707535" w="345950">
                    <a:moveTo>
                      <a:pt x="82937" y="391609"/>
                    </a:moveTo>
                    <a:cubicBezTo>
                      <a:pt x="1384" y="197363"/>
                      <a:pt x="-24419" y="22956"/>
                      <a:pt x="25315" y="2060"/>
                    </a:cubicBezTo>
                    <a:cubicBezTo>
                      <a:pt x="75043" y="-18842"/>
                      <a:pt x="181463" y="121682"/>
                      <a:pt x="263016" y="315928"/>
                    </a:cubicBezTo>
                    <a:cubicBezTo>
                      <a:pt x="344570" y="510174"/>
                      <a:pt x="370366" y="684581"/>
                      <a:pt x="320638" y="705477"/>
                    </a:cubicBezTo>
                    <a:cubicBezTo>
                      <a:pt x="270910" y="726372"/>
                      <a:pt x="164483" y="585855"/>
                      <a:pt x="82937" y="39160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4342637" y="2488738"/>
                <a:ext cx="269927" cy="739863"/>
              </a:xfrm>
              <a:custGeom>
                <a:rect b="b" l="l" r="r" t="t"/>
                <a:pathLst>
                  <a:path extrusionOk="0" h="739863" w="269927">
                    <a:moveTo>
                      <a:pt x="40470" y="394624"/>
                    </a:moveTo>
                    <a:cubicBezTo>
                      <a:pt x="-12751" y="190777"/>
                      <a:pt x="-13587" y="14477"/>
                      <a:pt x="38598" y="839"/>
                    </a:cubicBezTo>
                    <a:cubicBezTo>
                      <a:pt x="90783" y="-12798"/>
                      <a:pt x="176237" y="141392"/>
                      <a:pt x="229458" y="345239"/>
                    </a:cubicBezTo>
                    <a:cubicBezTo>
                      <a:pt x="282679" y="549079"/>
                      <a:pt x="283514" y="725387"/>
                      <a:pt x="231329" y="739024"/>
                    </a:cubicBezTo>
                    <a:cubicBezTo>
                      <a:pt x="179137" y="752662"/>
                      <a:pt x="93691" y="598471"/>
                      <a:pt x="40470" y="39462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4513945" y="2443918"/>
                <a:ext cx="218388" cy="756695"/>
              </a:xfrm>
              <a:custGeom>
                <a:rect b="b" l="l" r="r" t="t"/>
                <a:pathLst>
                  <a:path extrusionOk="0" h="756695" w="218388">
                    <a:moveTo>
                      <a:pt x="12394" y="391282"/>
                    </a:moveTo>
                    <a:cubicBezTo>
                      <a:pt x="-15488" y="182455"/>
                      <a:pt x="5258" y="7369"/>
                      <a:pt x="58721" y="225"/>
                    </a:cubicBezTo>
                    <a:cubicBezTo>
                      <a:pt x="112185" y="-6918"/>
                      <a:pt x="178122" y="156588"/>
                      <a:pt x="205997" y="365414"/>
                    </a:cubicBezTo>
                    <a:cubicBezTo>
                      <a:pt x="233872" y="574247"/>
                      <a:pt x="213134" y="749326"/>
                      <a:pt x="159670" y="756470"/>
                    </a:cubicBezTo>
                    <a:cubicBezTo>
                      <a:pt x="106206" y="763614"/>
                      <a:pt x="40269" y="600115"/>
                      <a:pt x="12394" y="39128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" name="Google Shape;92;p3"/>
            <p:cNvSpPr/>
            <p:nvPr/>
          </p:nvSpPr>
          <p:spPr>
            <a:xfrm>
              <a:off x="3513390" y="192432"/>
              <a:ext cx="5120208" cy="7892257"/>
            </a:xfrm>
            <a:custGeom>
              <a:rect b="b" l="l" r="r" t="t"/>
              <a:pathLst>
                <a:path extrusionOk="0" h="3666421" w="2378640">
                  <a:moveTo>
                    <a:pt x="0" y="3666421"/>
                  </a:moveTo>
                  <a:lnTo>
                    <a:pt x="3415" y="811321"/>
                  </a:lnTo>
                  <a:cubicBezTo>
                    <a:pt x="3415" y="811321"/>
                    <a:pt x="156527" y="5060"/>
                    <a:pt x="1134121" y="33"/>
                  </a:cubicBezTo>
                  <a:cubicBezTo>
                    <a:pt x="2317733" y="-6054"/>
                    <a:pt x="2378640" y="839175"/>
                    <a:pt x="2378640" y="839175"/>
                  </a:cubicBezTo>
                  <a:lnTo>
                    <a:pt x="2375547" y="3666421"/>
                  </a:lnTo>
                  <a:lnTo>
                    <a:pt x="0" y="3666421"/>
                  </a:ln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954659" y="554321"/>
              <a:ext cx="4283135" cy="7292745"/>
            </a:xfrm>
            <a:custGeom>
              <a:rect b="b" l="l" r="r" t="t"/>
              <a:pathLst>
                <a:path extrusionOk="0" h="3387912" w="1989770">
                  <a:moveTo>
                    <a:pt x="0" y="3387913"/>
                  </a:moveTo>
                  <a:lnTo>
                    <a:pt x="2857" y="752297"/>
                  </a:lnTo>
                  <a:cubicBezTo>
                    <a:pt x="2857" y="752297"/>
                    <a:pt x="-59336" y="13101"/>
                    <a:pt x="994153" y="142"/>
                  </a:cubicBezTo>
                  <a:cubicBezTo>
                    <a:pt x="1993514" y="-12151"/>
                    <a:pt x="1989770" y="778015"/>
                    <a:pt x="1989770" y="778015"/>
                  </a:cubicBezTo>
                  <a:lnTo>
                    <a:pt x="1987184" y="3387913"/>
                  </a:lnTo>
                  <a:lnTo>
                    <a:pt x="0" y="3387913"/>
                  </a:lnTo>
                  <a:close/>
                </a:path>
              </a:pathLst>
            </a:custGeom>
            <a:solidFill>
              <a:srgbClr val="FFFFFF">
                <a:alpha val="2298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273127" y="796210"/>
              <a:ext cx="3646265" cy="7293036"/>
            </a:xfrm>
            <a:custGeom>
              <a:rect b="b" l="l" r="r" t="t"/>
              <a:pathLst>
                <a:path extrusionOk="0" h="3382859" w="1693906">
                  <a:moveTo>
                    <a:pt x="0" y="3382860"/>
                  </a:moveTo>
                  <a:lnTo>
                    <a:pt x="2436" y="751181"/>
                  </a:lnTo>
                  <a:cubicBezTo>
                    <a:pt x="2436" y="751181"/>
                    <a:pt x="-59350" y="-12171"/>
                    <a:pt x="845956" y="148"/>
                  </a:cubicBezTo>
                  <a:cubicBezTo>
                    <a:pt x="1751262" y="12465"/>
                    <a:pt x="1693154" y="776862"/>
                    <a:pt x="1693154" y="776862"/>
                  </a:cubicBezTo>
                  <a:lnTo>
                    <a:pt x="1690954" y="3382860"/>
                  </a:lnTo>
                  <a:lnTo>
                    <a:pt x="0" y="3382860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167218" y="2217087"/>
              <a:ext cx="750223" cy="1392610"/>
            </a:xfrm>
            <a:custGeom>
              <a:rect b="b" l="l" r="r" t="t"/>
              <a:pathLst>
                <a:path extrusionOk="0" h="646950" w="348523">
                  <a:moveTo>
                    <a:pt x="344115" y="0"/>
                  </a:moveTo>
                  <a:cubicBezTo>
                    <a:pt x="348302" y="74488"/>
                    <a:pt x="348302" y="116979"/>
                    <a:pt x="348302" y="116979"/>
                  </a:cubicBezTo>
                  <a:lnTo>
                    <a:pt x="348302" y="208062"/>
                  </a:lnTo>
                  <a:lnTo>
                    <a:pt x="348523" y="257618"/>
                  </a:lnTo>
                  <a:cubicBezTo>
                    <a:pt x="332028" y="292315"/>
                    <a:pt x="313640" y="328012"/>
                    <a:pt x="292123" y="364774"/>
                  </a:cubicBezTo>
                  <a:cubicBezTo>
                    <a:pt x="283872" y="378869"/>
                    <a:pt x="275414" y="392042"/>
                    <a:pt x="267006" y="405408"/>
                  </a:cubicBezTo>
                  <a:cubicBezTo>
                    <a:pt x="167272" y="563871"/>
                    <a:pt x="59187" y="668548"/>
                    <a:pt x="16946" y="643159"/>
                  </a:cubicBezTo>
                  <a:cubicBezTo>
                    <a:pt x="14346" y="641602"/>
                    <a:pt x="12117" y="639359"/>
                    <a:pt x="10116" y="636908"/>
                  </a:cubicBezTo>
                  <a:cubicBezTo>
                    <a:pt x="-828" y="623478"/>
                    <a:pt x="-2542" y="596975"/>
                    <a:pt x="3287" y="561456"/>
                  </a:cubicBezTo>
                  <a:cubicBezTo>
                    <a:pt x="3973" y="557277"/>
                    <a:pt x="5252" y="552483"/>
                    <a:pt x="6151" y="548061"/>
                  </a:cubicBezTo>
                  <a:cubicBezTo>
                    <a:pt x="9116" y="533517"/>
                    <a:pt x="13074" y="517858"/>
                    <a:pt x="18268" y="500955"/>
                  </a:cubicBezTo>
                  <a:cubicBezTo>
                    <a:pt x="22475" y="487290"/>
                    <a:pt x="27004" y="473481"/>
                    <a:pt x="32591" y="458536"/>
                  </a:cubicBezTo>
                  <a:cubicBezTo>
                    <a:pt x="38884" y="441712"/>
                    <a:pt x="46221" y="423753"/>
                    <a:pt x="54179" y="405629"/>
                  </a:cubicBezTo>
                  <a:cubicBezTo>
                    <a:pt x="67431" y="375447"/>
                    <a:pt x="83161" y="343936"/>
                    <a:pt x="100664" y="311425"/>
                  </a:cubicBezTo>
                  <a:cubicBezTo>
                    <a:pt x="108922" y="296087"/>
                    <a:pt x="117094" y="280807"/>
                    <a:pt x="126224" y="265212"/>
                  </a:cubicBezTo>
                  <a:cubicBezTo>
                    <a:pt x="134818" y="250531"/>
                    <a:pt x="143676" y="236908"/>
                    <a:pt x="152441" y="223021"/>
                  </a:cubicBezTo>
                  <a:cubicBezTo>
                    <a:pt x="187253" y="167871"/>
                    <a:pt x="222593" y="119458"/>
                    <a:pt x="256212" y="80810"/>
                  </a:cubicBezTo>
                  <a:cubicBezTo>
                    <a:pt x="266263" y="69259"/>
                    <a:pt x="276371" y="57929"/>
                    <a:pt x="285951" y="48220"/>
                  </a:cubicBezTo>
                  <a:cubicBezTo>
                    <a:pt x="307153" y="26732"/>
                    <a:pt x="326549" y="11116"/>
                    <a:pt x="344115" y="0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422927" y="2570922"/>
              <a:ext cx="358051" cy="516507"/>
            </a:xfrm>
            <a:custGeom>
              <a:rect b="b" l="l" r="r" t="t"/>
              <a:pathLst>
                <a:path extrusionOk="0" h="239948" w="166336">
                  <a:moveTo>
                    <a:pt x="43927" y="95471"/>
                  </a:moveTo>
                  <a:cubicBezTo>
                    <a:pt x="84417" y="30627"/>
                    <a:pt x="134810" y="-10978"/>
                    <a:pt x="156477" y="2553"/>
                  </a:cubicBezTo>
                  <a:cubicBezTo>
                    <a:pt x="178151" y="16083"/>
                    <a:pt x="162899" y="79626"/>
                    <a:pt x="122408" y="144470"/>
                  </a:cubicBezTo>
                  <a:cubicBezTo>
                    <a:pt x="81917" y="209321"/>
                    <a:pt x="31532" y="250926"/>
                    <a:pt x="9858" y="237396"/>
                  </a:cubicBezTo>
                  <a:cubicBezTo>
                    <a:pt x="-11816" y="223866"/>
                    <a:pt x="3443" y="160322"/>
                    <a:pt x="43927" y="95471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581598" y="2799815"/>
              <a:ext cx="40740" cy="58765"/>
            </a:xfrm>
            <a:custGeom>
              <a:rect b="b" l="l" r="r" t="t"/>
              <a:pathLst>
                <a:path extrusionOk="0" h="27300" w="18926">
                  <a:moveTo>
                    <a:pt x="4997" y="10864"/>
                  </a:moveTo>
                  <a:cubicBezTo>
                    <a:pt x="9605" y="3485"/>
                    <a:pt x="15342" y="-1252"/>
                    <a:pt x="17806" y="292"/>
                  </a:cubicBezTo>
                  <a:cubicBezTo>
                    <a:pt x="20271" y="1827"/>
                    <a:pt x="18535" y="9057"/>
                    <a:pt x="13927" y="16436"/>
                  </a:cubicBezTo>
                  <a:cubicBezTo>
                    <a:pt x="9319" y="23816"/>
                    <a:pt x="3590" y="28552"/>
                    <a:pt x="1126" y="27009"/>
                  </a:cubicBezTo>
                  <a:cubicBezTo>
                    <a:pt x="-1346" y="25473"/>
                    <a:pt x="390" y="18244"/>
                    <a:pt x="4997" y="1086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082385" y="1905121"/>
              <a:ext cx="744693" cy="1523024"/>
            </a:xfrm>
            <a:custGeom>
              <a:rect b="b" l="l" r="r" t="t"/>
              <a:pathLst>
                <a:path extrusionOk="0" h="707535" w="345954">
                  <a:moveTo>
                    <a:pt x="263021" y="391609"/>
                  </a:moveTo>
                  <a:cubicBezTo>
                    <a:pt x="344573" y="197363"/>
                    <a:pt x="370370" y="22956"/>
                    <a:pt x="320642" y="2060"/>
                  </a:cubicBezTo>
                  <a:cubicBezTo>
                    <a:pt x="270914" y="-18842"/>
                    <a:pt x="164487" y="121682"/>
                    <a:pt x="82933" y="315928"/>
                  </a:cubicBezTo>
                  <a:cubicBezTo>
                    <a:pt x="1381" y="510174"/>
                    <a:pt x="-24415" y="684581"/>
                    <a:pt x="25312" y="705477"/>
                  </a:cubicBezTo>
                  <a:cubicBezTo>
                    <a:pt x="75047" y="726372"/>
                    <a:pt x="181467" y="585855"/>
                    <a:pt x="263021" y="391609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072401" y="1894062"/>
              <a:ext cx="722666" cy="1521136"/>
            </a:xfrm>
            <a:custGeom>
              <a:rect b="b" l="l" r="r" t="t"/>
              <a:pathLst>
                <a:path extrusionOk="0" h="706658" w="335721">
                  <a:moveTo>
                    <a:pt x="247621" y="386852"/>
                  </a:moveTo>
                  <a:cubicBezTo>
                    <a:pt x="329174" y="192606"/>
                    <a:pt x="359578" y="20134"/>
                    <a:pt x="315522" y="1618"/>
                  </a:cubicBezTo>
                  <a:cubicBezTo>
                    <a:pt x="271474" y="-16892"/>
                    <a:pt x="169654" y="125569"/>
                    <a:pt x="88101" y="319815"/>
                  </a:cubicBezTo>
                  <a:cubicBezTo>
                    <a:pt x="6548" y="514053"/>
                    <a:pt x="-23856" y="686525"/>
                    <a:pt x="20200" y="705041"/>
                  </a:cubicBezTo>
                  <a:cubicBezTo>
                    <a:pt x="64248" y="723551"/>
                    <a:pt x="166068" y="581090"/>
                    <a:pt x="247621" y="386852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294894" y="2305768"/>
              <a:ext cx="296376" cy="554134"/>
            </a:xfrm>
            <a:custGeom>
              <a:rect b="b" l="l" r="r" t="t"/>
              <a:pathLst>
                <a:path extrusionOk="0" h="257428" w="137684">
                  <a:moveTo>
                    <a:pt x="26262" y="110641"/>
                  </a:moveTo>
                  <a:cubicBezTo>
                    <a:pt x="56130" y="40267"/>
                    <a:pt x="99414" y="-8689"/>
                    <a:pt x="122931" y="1291"/>
                  </a:cubicBezTo>
                  <a:cubicBezTo>
                    <a:pt x="146448" y="11278"/>
                    <a:pt x="141298" y="76422"/>
                    <a:pt x="111423" y="146795"/>
                  </a:cubicBezTo>
                  <a:cubicBezTo>
                    <a:pt x="81554" y="217168"/>
                    <a:pt x="38271" y="266117"/>
                    <a:pt x="14753" y="256137"/>
                  </a:cubicBezTo>
                  <a:cubicBezTo>
                    <a:pt x="-8764" y="246157"/>
                    <a:pt x="-3614" y="181014"/>
                    <a:pt x="26262" y="110641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426234" y="2551343"/>
              <a:ext cx="33716" cy="63049"/>
            </a:xfrm>
            <a:custGeom>
              <a:rect b="b" l="l" r="r" t="t"/>
              <a:pathLst>
                <a:path extrusionOk="0" h="29290" w="15663">
                  <a:moveTo>
                    <a:pt x="2987" y="12584"/>
                  </a:moveTo>
                  <a:cubicBezTo>
                    <a:pt x="6387" y="4583"/>
                    <a:pt x="11309" y="-989"/>
                    <a:pt x="13988" y="147"/>
                  </a:cubicBezTo>
                  <a:cubicBezTo>
                    <a:pt x="16660" y="1283"/>
                    <a:pt x="16074" y="8691"/>
                    <a:pt x="12681" y="16699"/>
                  </a:cubicBezTo>
                  <a:cubicBezTo>
                    <a:pt x="9280" y="24707"/>
                    <a:pt x="4358" y="30279"/>
                    <a:pt x="1679" y="29143"/>
                  </a:cubicBezTo>
                  <a:cubicBezTo>
                    <a:pt x="-1000" y="28008"/>
                    <a:pt x="-407" y="20592"/>
                    <a:pt x="2987" y="1258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944023" y="1740747"/>
              <a:ext cx="581039" cy="1592613"/>
            </a:xfrm>
            <a:custGeom>
              <a:rect b="b" l="l" r="r" t="t"/>
              <a:pathLst>
                <a:path extrusionOk="0" h="739863" w="269927">
                  <a:moveTo>
                    <a:pt x="229458" y="394624"/>
                  </a:moveTo>
                  <a:cubicBezTo>
                    <a:pt x="282679" y="190777"/>
                    <a:pt x="283515" y="14477"/>
                    <a:pt x="231329" y="839"/>
                  </a:cubicBezTo>
                  <a:cubicBezTo>
                    <a:pt x="179137" y="-12798"/>
                    <a:pt x="93691" y="141392"/>
                    <a:pt x="40470" y="345239"/>
                  </a:cubicBezTo>
                  <a:cubicBezTo>
                    <a:pt x="-12751" y="549079"/>
                    <a:pt x="-13587" y="725387"/>
                    <a:pt x="38598" y="739024"/>
                  </a:cubicBezTo>
                  <a:cubicBezTo>
                    <a:pt x="90783" y="752662"/>
                    <a:pt x="176237" y="598471"/>
                    <a:pt x="229458" y="39462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937294" y="1732230"/>
              <a:ext cx="549517" cy="1591838"/>
            </a:xfrm>
            <a:custGeom>
              <a:rect b="b" l="l" r="r" t="t"/>
              <a:pathLst>
                <a:path extrusionOk="0" h="739503" w="255283">
                  <a:moveTo>
                    <a:pt x="211345" y="391622"/>
                  </a:moveTo>
                  <a:cubicBezTo>
                    <a:pt x="264566" y="187782"/>
                    <a:pt x="270231" y="12739"/>
                    <a:pt x="224004" y="659"/>
                  </a:cubicBezTo>
                  <a:cubicBezTo>
                    <a:pt x="177777" y="-11421"/>
                    <a:pt x="97159" y="144034"/>
                    <a:pt x="43939" y="347881"/>
                  </a:cubicBezTo>
                  <a:cubicBezTo>
                    <a:pt x="-9282" y="551721"/>
                    <a:pt x="-14948" y="726764"/>
                    <a:pt x="31280" y="738844"/>
                  </a:cubicBezTo>
                  <a:cubicBezTo>
                    <a:pt x="77507" y="750924"/>
                    <a:pt x="158124" y="595469"/>
                    <a:pt x="211345" y="391622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054221" y="2226087"/>
              <a:ext cx="246584" cy="577978"/>
            </a:xfrm>
            <a:custGeom>
              <a:rect b="b" l="l" r="r" t="t"/>
              <a:pathLst>
                <a:path extrusionOk="0" h="268505" w="114553">
                  <a:moveTo>
                    <a:pt x="12593" y="122279"/>
                  </a:moveTo>
                  <a:cubicBezTo>
                    <a:pt x="32381" y="48434"/>
                    <a:pt x="68428" y="-6065"/>
                    <a:pt x="93103" y="543"/>
                  </a:cubicBezTo>
                  <a:cubicBezTo>
                    <a:pt x="117785" y="7158"/>
                    <a:pt x="121749" y="72380"/>
                    <a:pt x="101961" y="146225"/>
                  </a:cubicBezTo>
                  <a:cubicBezTo>
                    <a:pt x="82173" y="220070"/>
                    <a:pt x="46126" y="274577"/>
                    <a:pt x="21451" y="267962"/>
                  </a:cubicBezTo>
                  <a:cubicBezTo>
                    <a:pt x="-3231" y="261354"/>
                    <a:pt x="-7196" y="196124"/>
                    <a:pt x="12593" y="122279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163493" y="2482228"/>
              <a:ext cx="28061" cy="65757"/>
            </a:xfrm>
            <a:custGeom>
              <a:rect b="b" l="l" r="r" t="t"/>
              <a:pathLst>
                <a:path extrusionOk="0" h="30548" w="13036">
                  <a:moveTo>
                    <a:pt x="1432" y="13913"/>
                  </a:moveTo>
                  <a:cubicBezTo>
                    <a:pt x="3690" y="5512"/>
                    <a:pt x="7790" y="-689"/>
                    <a:pt x="10597" y="61"/>
                  </a:cubicBezTo>
                  <a:cubicBezTo>
                    <a:pt x="13405" y="812"/>
                    <a:pt x="13855" y="8234"/>
                    <a:pt x="11605" y="16635"/>
                  </a:cubicBezTo>
                  <a:cubicBezTo>
                    <a:pt x="9354" y="25036"/>
                    <a:pt x="5247" y="31237"/>
                    <a:pt x="2440" y="30487"/>
                  </a:cubicBezTo>
                  <a:cubicBezTo>
                    <a:pt x="-368" y="29737"/>
                    <a:pt x="-818" y="22314"/>
                    <a:pt x="1432" y="13913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686176" y="1644258"/>
              <a:ext cx="470102" cy="1628845"/>
            </a:xfrm>
            <a:custGeom>
              <a:rect b="b" l="l" r="r" t="t"/>
              <a:pathLst>
                <a:path extrusionOk="0" h="756695" w="218390">
                  <a:moveTo>
                    <a:pt x="206000" y="391282"/>
                  </a:moveTo>
                  <a:cubicBezTo>
                    <a:pt x="233875" y="182455"/>
                    <a:pt x="213136" y="7369"/>
                    <a:pt x="159672" y="225"/>
                  </a:cubicBezTo>
                  <a:cubicBezTo>
                    <a:pt x="106209" y="-6918"/>
                    <a:pt x="40272" y="156588"/>
                    <a:pt x="12389" y="365414"/>
                  </a:cubicBezTo>
                  <a:cubicBezTo>
                    <a:pt x="-15485" y="574247"/>
                    <a:pt x="5260" y="749326"/>
                    <a:pt x="58724" y="756470"/>
                  </a:cubicBezTo>
                  <a:cubicBezTo>
                    <a:pt x="112188" y="763614"/>
                    <a:pt x="178125" y="600115"/>
                    <a:pt x="206000" y="39128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683601" y="1638289"/>
              <a:ext cx="428441" cy="1628621"/>
            </a:xfrm>
            <a:custGeom>
              <a:rect b="b" l="l" r="r" t="t"/>
              <a:pathLst>
                <a:path extrusionOk="0" h="756591" w="199036">
                  <a:moveTo>
                    <a:pt x="185265" y="389754"/>
                  </a:moveTo>
                  <a:cubicBezTo>
                    <a:pt x="213147" y="180921"/>
                    <a:pt x="197352" y="6506"/>
                    <a:pt x="149989" y="177"/>
                  </a:cubicBezTo>
                  <a:cubicBezTo>
                    <a:pt x="102633" y="-6152"/>
                    <a:pt x="41647" y="158011"/>
                    <a:pt x="13772" y="366837"/>
                  </a:cubicBezTo>
                  <a:cubicBezTo>
                    <a:pt x="-14110" y="575670"/>
                    <a:pt x="1685" y="750092"/>
                    <a:pt x="49041" y="756414"/>
                  </a:cubicBezTo>
                  <a:cubicBezTo>
                    <a:pt x="96404" y="762744"/>
                    <a:pt x="157390" y="598588"/>
                    <a:pt x="185265" y="389754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766911" y="2183647"/>
              <a:ext cx="214003" cy="590803"/>
            </a:xfrm>
            <a:custGeom>
              <a:rect b="b" l="l" r="r" t="t"/>
              <a:pathLst>
                <a:path extrusionOk="0" h="274463" w="99417">
                  <a:moveTo>
                    <a:pt x="3898" y="130792"/>
                  </a:moveTo>
                  <a:cubicBezTo>
                    <a:pt x="14535" y="55090"/>
                    <a:pt x="43674" y="-3404"/>
                    <a:pt x="68971" y="154"/>
                  </a:cubicBezTo>
                  <a:cubicBezTo>
                    <a:pt x="94274" y="3712"/>
                    <a:pt x="106161" y="67963"/>
                    <a:pt x="95517" y="143672"/>
                  </a:cubicBezTo>
                  <a:cubicBezTo>
                    <a:pt x="84880" y="219374"/>
                    <a:pt x="55740" y="277867"/>
                    <a:pt x="30444" y="274310"/>
                  </a:cubicBezTo>
                  <a:cubicBezTo>
                    <a:pt x="5141" y="270752"/>
                    <a:pt x="-6739" y="206501"/>
                    <a:pt x="3898" y="130792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861749" y="2445460"/>
              <a:ext cx="24344" cy="67227"/>
            </a:xfrm>
            <a:custGeom>
              <a:rect b="b" l="l" r="r" t="t"/>
              <a:pathLst>
                <a:path extrusionOk="0" h="31231" w="11309">
                  <a:moveTo>
                    <a:pt x="442" y="14883"/>
                  </a:moveTo>
                  <a:cubicBezTo>
                    <a:pt x="1649" y="6268"/>
                    <a:pt x="4971" y="-383"/>
                    <a:pt x="7843" y="17"/>
                  </a:cubicBezTo>
                  <a:cubicBezTo>
                    <a:pt x="10722" y="424"/>
                    <a:pt x="12079" y="7732"/>
                    <a:pt x="10865" y="16348"/>
                  </a:cubicBezTo>
                  <a:cubicBezTo>
                    <a:pt x="9658" y="24963"/>
                    <a:pt x="6343" y="31614"/>
                    <a:pt x="3464" y="31214"/>
                  </a:cubicBezTo>
                  <a:cubicBezTo>
                    <a:pt x="585" y="30807"/>
                    <a:pt x="-765" y="23499"/>
                    <a:pt x="442" y="14883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275571" y="2217087"/>
              <a:ext cx="750216" cy="1392610"/>
            </a:xfrm>
            <a:custGeom>
              <a:rect b="b" l="l" r="r" t="t"/>
              <a:pathLst>
                <a:path extrusionOk="0" h="646950" w="348520">
                  <a:moveTo>
                    <a:pt x="4408" y="0"/>
                  </a:moveTo>
                  <a:cubicBezTo>
                    <a:pt x="221" y="74488"/>
                    <a:pt x="221" y="116979"/>
                    <a:pt x="221" y="116979"/>
                  </a:cubicBezTo>
                  <a:lnTo>
                    <a:pt x="221" y="208062"/>
                  </a:lnTo>
                  <a:lnTo>
                    <a:pt x="0" y="257618"/>
                  </a:lnTo>
                  <a:cubicBezTo>
                    <a:pt x="16495" y="292315"/>
                    <a:pt x="34883" y="328012"/>
                    <a:pt x="56400" y="364774"/>
                  </a:cubicBezTo>
                  <a:cubicBezTo>
                    <a:pt x="64651" y="378869"/>
                    <a:pt x="73102" y="392042"/>
                    <a:pt x="81517" y="405408"/>
                  </a:cubicBezTo>
                  <a:cubicBezTo>
                    <a:pt x="181251" y="563871"/>
                    <a:pt x="289329" y="668548"/>
                    <a:pt x="331577" y="643159"/>
                  </a:cubicBezTo>
                  <a:cubicBezTo>
                    <a:pt x="334170" y="641602"/>
                    <a:pt x="336406" y="639359"/>
                    <a:pt x="338406" y="636908"/>
                  </a:cubicBezTo>
                  <a:cubicBezTo>
                    <a:pt x="349344" y="623478"/>
                    <a:pt x="351065" y="596975"/>
                    <a:pt x="345236" y="561456"/>
                  </a:cubicBezTo>
                  <a:cubicBezTo>
                    <a:pt x="344550" y="557277"/>
                    <a:pt x="343271" y="552483"/>
                    <a:pt x="342371" y="548061"/>
                  </a:cubicBezTo>
                  <a:cubicBezTo>
                    <a:pt x="339407" y="533517"/>
                    <a:pt x="335449" y="517858"/>
                    <a:pt x="330248" y="500955"/>
                  </a:cubicBezTo>
                  <a:cubicBezTo>
                    <a:pt x="326048" y="487290"/>
                    <a:pt x="321519" y="473481"/>
                    <a:pt x="315932" y="458536"/>
                  </a:cubicBezTo>
                  <a:cubicBezTo>
                    <a:pt x="309639" y="441712"/>
                    <a:pt x="302302" y="423753"/>
                    <a:pt x="294337" y="405629"/>
                  </a:cubicBezTo>
                  <a:cubicBezTo>
                    <a:pt x="281085" y="375447"/>
                    <a:pt x="265362" y="343936"/>
                    <a:pt x="247852" y="311425"/>
                  </a:cubicBezTo>
                  <a:cubicBezTo>
                    <a:pt x="239601" y="296087"/>
                    <a:pt x="231422" y="280807"/>
                    <a:pt x="222299" y="265212"/>
                  </a:cubicBezTo>
                  <a:cubicBezTo>
                    <a:pt x="213705" y="250531"/>
                    <a:pt x="204847" y="236908"/>
                    <a:pt x="196082" y="223021"/>
                  </a:cubicBezTo>
                  <a:cubicBezTo>
                    <a:pt x="161270" y="167871"/>
                    <a:pt x="125930" y="119458"/>
                    <a:pt x="92312" y="80810"/>
                  </a:cubicBezTo>
                  <a:cubicBezTo>
                    <a:pt x="82253" y="69259"/>
                    <a:pt x="72152" y="57929"/>
                    <a:pt x="62565" y="48220"/>
                  </a:cubicBezTo>
                  <a:cubicBezTo>
                    <a:pt x="41369" y="26732"/>
                    <a:pt x="21974" y="11116"/>
                    <a:pt x="4408" y="0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412069" y="2570922"/>
              <a:ext cx="358049" cy="516507"/>
            </a:xfrm>
            <a:custGeom>
              <a:rect b="b" l="l" r="r" t="t"/>
              <a:pathLst>
                <a:path extrusionOk="0" h="239948" w="166335">
                  <a:moveTo>
                    <a:pt x="122405" y="95471"/>
                  </a:moveTo>
                  <a:cubicBezTo>
                    <a:pt x="81921" y="30627"/>
                    <a:pt x="31529" y="-10978"/>
                    <a:pt x="9855" y="2553"/>
                  </a:cubicBezTo>
                  <a:cubicBezTo>
                    <a:pt x="-11812" y="16083"/>
                    <a:pt x="3440" y="79626"/>
                    <a:pt x="43931" y="144470"/>
                  </a:cubicBezTo>
                  <a:cubicBezTo>
                    <a:pt x="84414" y="209321"/>
                    <a:pt x="134806" y="250926"/>
                    <a:pt x="156480" y="237396"/>
                  </a:cubicBezTo>
                  <a:cubicBezTo>
                    <a:pt x="178147" y="223866"/>
                    <a:pt x="162895" y="160322"/>
                    <a:pt x="122405" y="95471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570743" y="2799815"/>
              <a:ext cx="40731" cy="58765"/>
            </a:xfrm>
            <a:custGeom>
              <a:rect b="b" l="l" r="r" t="t"/>
              <a:pathLst>
                <a:path extrusionOk="0" h="27300" w="18922">
                  <a:moveTo>
                    <a:pt x="13922" y="10864"/>
                  </a:moveTo>
                  <a:cubicBezTo>
                    <a:pt x="9322" y="3485"/>
                    <a:pt x="3585" y="-1252"/>
                    <a:pt x="1121" y="292"/>
                  </a:cubicBezTo>
                  <a:cubicBezTo>
                    <a:pt x="-1344" y="1827"/>
                    <a:pt x="392" y="9057"/>
                    <a:pt x="5000" y="16436"/>
                  </a:cubicBezTo>
                  <a:cubicBezTo>
                    <a:pt x="9600" y="23816"/>
                    <a:pt x="15337" y="28552"/>
                    <a:pt x="17801" y="27009"/>
                  </a:cubicBezTo>
                  <a:cubicBezTo>
                    <a:pt x="20266" y="25473"/>
                    <a:pt x="18530" y="18244"/>
                    <a:pt x="13922" y="1086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365935" y="1905121"/>
              <a:ext cx="744676" cy="1523024"/>
            </a:xfrm>
            <a:custGeom>
              <a:rect b="b" l="l" r="r" t="t"/>
              <a:pathLst>
                <a:path extrusionOk="0" h="707535" w="345946">
                  <a:moveTo>
                    <a:pt x="82934" y="391609"/>
                  </a:moveTo>
                  <a:cubicBezTo>
                    <a:pt x="1381" y="197363"/>
                    <a:pt x="-24416" y="22956"/>
                    <a:pt x="25312" y="2060"/>
                  </a:cubicBezTo>
                  <a:cubicBezTo>
                    <a:pt x="75040" y="-18842"/>
                    <a:pt x="181467" y="121682"/>
                    <a:pt x="263013" y="315928"/>
                  </a:cubicBezTo>
                  <a:cubicBezTo>
                    <a:pt x="344566" y="510174"/>
                    <a:pt x="370362" y="684581"/>
                    <a:pt x="320635" y="705477"/>
                  </a:cubicBezTo>
                  <a:cubicBezTo>
                    <a:pt x="270907" y="726372"/>
                    <a:pt x="164487" y="585855"/>
                    <a:pt x="82934" y="391609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397945" y="1894062"/>
              <a:ext cx="722666" cy="1521136"/>
            </a:xfrm>
            <a:custGeom>
              <a:rect b="b" l="l" r="r" t="t"/>
              <a:pathLst>
                <a:path extrusionOk="0" h="706658" w="335721">
                  <a:moveTo>
                    <a:pt x="88103" y="386852"/>
                  </a:moveTo>
                  <a:cubicBezTo>
                    <a:pt x="6550" y="192606"/>
                    <a:pt x="-23854" y="20134"/>
                    <a:pt x="20195" y="1618"/>
                  </a:cubicBezTo>
                  <a:cubicBezTo>
                    <a:pt x="64250" y="-16892"/>
                    <a:pt x="166070" y="125569"/>
                    <a:pt x="247623" y="319815"/>
                  </a:cubicBezTo>
                  <a:cubicBezTo>
                    <a:pt x="329176" y="514053"/>
                    <a:pt x="359573" y="686525"/>
                    <a:pt x="315525" y="705041"/>
                  </a:cubicBezTo>
                  <a:cubicBezTo>
                    <a:pt x="271476" y="723551"/>
                    <a:pt x="169649" y="581090"/>
                    <a:pt x="88103" y="386852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601786" y="2305768"/>
              <a:ext cx="296373" cy="554134"/>
            </a:xfrm>
            <a:custGeom>
              <a:rect b="b" l="l" r="r" t="t"/>
              <a:pathLst>
                <a:path extrusionOk="0" h="257428" w="137683">
                  <a:moveTo>
                    <a:pt x="111423" y="110641"/>
                  </a:moveTo>
                  <a:cubicBezTo>
                    <a:pt x="81555" y="40267"/>
                    <a:pt x="38271" y="-8689"/>
                    <a:pt x="14754" y="1291"/>
                  </a:cubicBezTo>
                  <a:cubicBezTo>
                    <a:pt x="-8763" y="11278"/>
                    <a:pt x="-3613" y="76422"/>
                    <a:pt x="26255" y="146795"/>
                  </a:cubicBezTo>
                  <a:cubicBezTo>
                    <a:pt x="56131" y="217168"/>
                    <a:pt x="99407" y="266117"/>
                    <a:pt x="122924" y="256137"/>
                  </a:cubicBezTo>
                  <a:cubicBezTo>
                    <a:pt x="146449" y="246157"/>
                    <a:pt x="141298" y="181014"/>
                    <a:pt x="111423" y="110641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733122" y="2551343"/>
              <a:ext cx="33720" cy="63049"/>
            </a:xfrm>
            <a:custGeom>
              <a:rect b="b" l="l" r="r" t="t"/>
              <a:pathLst>
                <a:path extrusionOk="0" h="29290" w="15665">
                  <a:moveTo>
                    <a:pt x="12675" y="12584"/>
                  </a:moveTo>
                  <a:cubicBezTo>
                    <a:pt x="9282" y="4583"/>
                    <a:pt x="4353" y="-989"/>
                    <a:pt x="1681" y="147"/>
                  </a:cubicBezTo>
                  <a:cubicBezTo>
                    <a:pt x="-998" y="1283"/>
                    <a:pt x="-412" y="8691"/>
                    <a:pt x="2988" y="16699"/>
                  </a:cubicBezTo>
                  <a:cubicBezTo>
                    <a:pt x="6389" y="24707"/>
                    <a:pt x="11311" y="30279"/>
                    <a:pt x="13990" y="29143"/>
                  </a:cubicBezTo>
                  <a:cubicBezTo>
                    <a:pt x="16661" y="28008"/>
                    <a:pt x="16076" y="20592"/>
                    <a:pt x="12675" y="1258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667967" y="1740747"/>
              <a:ext cx="581039" cy="1592613"/>
            </a:xfrm>
            <a:custGeom>
              <a:rect b="b" l="l" r="r" t="t"/>
              <a:pathLst>
                <a:path extrusionOk="0" h="739863" w="269927">
                  <a:moveTo>
                    <a:pt x="40470" y="394624"/>
                  </a:moveTo>
                  <a:cubicBezTo>
                    <a:pt x="-12751" y="190777"/>
                    <a:pt x="-13587" y="14477"/>
                    <a:pt x="38598" y="839"/>
                  </a:cubicBezTo>
                  <a:cubicBezTo>
                    <a:pt x="90783" y="-12798"/>
                    <a:pt x="176237" y="141392"/>
                    <a:pt x="229458" y="345239"/>
                  </a:cubicBezTo>
                  <a:cubicBezTo>
                    <a:pt x="282679" y="549079"/>
                    <a:pt x="283514" y="725387"/>
                    <a:pt x="231329" y="739024"/>
                  </a:cubicBezTo>
                  <a:cubicBezTo>
                    <a:pt x="179137" y="752662"/>
                    <a:pt x="93690" y="598471"/>
                    <a:pt x="40470" y="39462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706211" y="1732230"/>
              <a:ext cx="549525" cy="1591838"/>
            </a:xfrm>
            <a:custGeom>
              <a:rect b="b" l="l" r="r" t="t"/>
              <a:pathLst>
                <a:path extrusionOk="0" h="739503" w="255287">
                  <a:moveTo>
                    <a:pt x="43943" y="391622"/>
                  </a:moveTo>
                  <a:cubicBezTo>
                    <a:pt x="-9278" y="187782"/>
                    <a:pt x="-14950" y="12739"/>
                    <a:pt x="31277" y="659"/>
                  </a:cubicBezTo>
                  <a:cubicBezTo>
                    <a:pt x="77504" y="-11421"/>
                    <a:pt x="158128" y="144034"/>
                    <a:pt x="211349" y="347881"/>
                  </a:cubicBezTo>
                  <a:cubicBezTo>
                    <a:pt x="264570" y="551721"/>
                    <a:pt x="270235" y="726764"/>
                    <a:pt x="224008" y="738844"/>
                  </a:cubicBezTo>
                  <a:cubicBezTo>
                    <a:pt x="177781" y="750924"/>
                    <a:pt x="97164" y="595469"/>
                    <a:pt x="43943" y="391622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892257" y="2226087"/>
              <a:ext cx="246574" cy="577978"/>
            </a:xfrm>
            <a:custGeom>
              <a:rect b="b" l="l" r="r" t="t"/>
              <a:pathLst>
                <a:path extrusionOk="0" h="268505" w="114548">
                  <a:moveTo>
                    <a:pt x="101961" y="122279"/>
                  </a:moveTo>
                  <a:cubicBezTo>
                    <a:pt x="82173" y="48434"/>
                    <a:pt x="46126" y="-6065"/>
                    <a:pt x="21444" y="543"/>
                  </a:cubicBezTo>
                  <a:cubicBezTo>
                    <a:pt x="-3230" y="7158"/>
                    <a:pt x="-7195" y="72380"/>
                    <a:pt x="12593" y="146225"/>
                  </a:cubicBezTo>
                  <a:cubicBezTo>
                    <a:pt x="32374" y="220070"/>
                    <a:pt x="68421" y="274577"/>
                    <a:pt x="93103" y="267962"/>
                  </a:cubicBezTo>
                  <a:cubicBezTo>
                    <a:pt x="117778" y="261354"/>
                    <a:pt x="121743" y="196124"/>
                    <a:pt x="101961" y="122279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001530" y="2482228"/>
              <a:ext cx="28046" cy="65757"/>
            </a:xfrm>
            <a:custGeom>
              <a:rect b="b" l="l" r="r" t="t"/>
              <a:pathLst>
                <a:path extrusionOk="0" h="30548" w="13029">
                  <a:moveTo>
                    <a:pt x="11598" y="13913"/>
                  </a:moveTo>
                  <a:cubicBezTo>
                    <a:pt x="9348" y="5512"/>
                    <a:pt x="5247" y="-689"/>
                    <a:pt x="2440" y="61"/>
                  </a:cubicBezTo>
                  <a:cubicBezTo>
                    <a:pt x="-368" y="812"/>
                    <a:pt x="-818" y="8234"/>
                    <a:pt x="1432" y="16635"/>
                  </a:cubicBezTo>
                  <a:cubicBezTo>
                    <a:pt x="3682" y="25036"/>
                    <a:pt x="7783" y="31237"/>
                    <a:pt x="10590" y="30487"/>
                  </a:cubicBezTo>
                  <a:cubicBezTo>
                    <a:pt x="13398" y="29737"/>
                    <a:pt x="13848" y="22314"/>
                    <a:pt x="11598" y="13913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036755" y="1644258"/>
              <a:ext cx="470097" cy="1628845"/>
            </a:xfrm>
            <a:custGeom>
              <a:rect b="b" l="l" r="r" t="t"/>
              <a:pathLst>
                <a:path extrusionOk="0" h="756695" w="218388">
                  <a:moveTo>
                    <a:pt x="12394" y="391282"/>
                  </a:moveTo>
                  <a:cubicBezTo>
                    <a:pt x="-15488" y="182455"/>
                    <a:pt x="5258" y="7369"/>
                    <a:pt x="58722" y="225"/>
                  </a:cubicBezTo>
                  <a:cubicBezTo>
                    <a:pt x="112185" y="-6918"/>
                    <a:pt x="178122" y="156588"/>
                    <a:pt x="205997" y="365414"/>
                  </a:cubicBezTo>
                  <a:cubicBezTo>
                    <a:pt x="233872" y="574247"/>
                    <a:pt x="213134" y="749326"/>
                    <a:pt x="159670" y="756470"/>
                  </a:cubicBezTo>
                  <a:cubicBezTo>
                    <a:pt x="106206" y="763614"/>
                    <a:pt x="40269" y="600115"/>
                    <a:pt x="12394" y="39128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080999" y="1638289"/>
              <a:ext cx="428436" cy="1628621"/>
            </a:xfrm>
            <a:custGeom>
              <a:rect b="b" l="l" r="r" t="t"/>
              <a:pathLst>
                <a:path extrusionOk="0" h="756591" w="199034">
                  <a:moveTo>
                    <a:pt x="13767" y="389754"/>
                  </a:moveTo>
                  <a:cubicBezTo>
                    <a:pt x="-14108" y="180921"/>
                    <a:pt x="1687" y="6506"/>
                    <a:pt x="49043" y="177"/>
                  </a:cubicBezTo>
                  <a:cubicBezTo>
                    <a:pt x="96399" y="-6152"/>
                    <a:pt x="157392" y="158011"/>
                    <a:pt x="185267" y="366837"/>
                  </a:cubicBezTo>
                  <a:cubicBezTo>
                    <a:pt x="213142" y="575670"/>
                    <a:pt x="197347" y="750092"/>
                    <a:pt x="149991" y="756414"/>
                  </a:cubicBezTo>
                  <a:cubicBezTo>
                    <a:pt x="102635" y="762744"/>
                    <a:pt x="41642" y="598588"/>
                    <a:pt x="13767" y="389754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212144" y="2183647"/>
              <a:ext cx="214007" cy="590803"/>
            </a:xfrm>
            <a:custGeom>
              <a:rect b="b" l="l" r="r" t="t"/>
              <a:pathLst>
                <a:path extrusionOk="0" h="274463" w="99419">
                  <a:moveTo>
                    <a:pt x="95523" y="130792"/>
                  </a:moveTo>
                  <a:cubicBezTo>
                    <a:pt x="84879" y="55090"/>
                    <a:pt x="55746" y="-3404"/>
                    <a:pt x="30443" y="154"/>
                  </a:cubicBezTo>
                  <a:cubicBezTo>
                    <a:pt x="5147" y="3712"/>
                    <a:pt x="-6740" y="67963"/>
                    <a:pt x="3897" y="143672"/>
                  </a:cubicBezTo>
                  <a:cubicBezTo>
                    <a:pt x="14541" y="219374"/>
                    <a:pt x="43674" y="277867"/>
                    <a:pt x="68977" y="274310"/>
                  </a:cubicBezTo>
                  <a:cubicBezTo>
                    <a:pt x="94273" y="270752"/>
                    <a:pt x="106160" y="206501"/>
                    <a:pt x="95523" y="130792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306981" y="2445460"/>
              <a:ext cx="24352" cy="67227"/>
            </a:xfrm>
            <a:custGeom>
              <a:rect b="b" l="l" r="r" t="t"/>
              <a:pathLst>
                <a:path extrusionOk="0" h="31231" w="11313">
                  <a:moveTo>
                    <a:pt x="10872" y="14883"/>
                  </a:moveTo>
                  <a:cubicBezTo>
                    <a:pt x="9658" y="6268"/>
                    <a:pt x="6343" y="-383"/>
                    <a:pt x="3464" y="17"/>
                  </a:cubicBezTo>
                  <a:cubicBezTo>
                    <a:pt x="585" y="424"/>
                    <a:pt x="-765" y="7732"/>
                    <a:pt x="442" y="16348"/>
                  </a:cubicBezTo>
                  <a:cubicBezTo>
                    <a:pt x="1656" y="24963"/>
                    <a:pt x="4971" y="31614"/>
                    <a:pt x="7850" y="31214"/>
                  </a:cubicBezTo>
                  <a:cubicBezTo>
                    <a:pt x="10729" y="30807"/>
                    <a:pt x="12079" y="23499"/>
                    <a:pt x="10872" y="14883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275571" y="3090536"/>
              <a:ext cx="3641017" cy="4758530"/>
            </a:xfrm>
            <a:custGeom>
              <a:rect b="b" l="l" r="r" t="t"/>
              <a:pathLst>
                <a:path extrusionOk="0" h="2210619" w="1691468">
                  <a:moveTo>
                    <a:pt x="0" y="0"/>
                  </a:moveTo>
                  <a:lnTo>
                    <a:pt x="1691469" y="0"/>
                  </a:lnTo>
                  <a:lnTo>
                    <a:pt x="1691469" y="2210619"/>
                  </a:lnTo>
                  <a:lnTo>
                    <a:pt x="0" y="2210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560054" y="2935318"/>
              <a:ext cx="1055278" cy="150898"/>
            </a:xfrm>
            <a:custGeom>
              <a:rect b="b" l="l" r="r" t="t"/>
              <a:pathLst>
                <a:path extrusionOk="0" h="70101" w="490239">
                  <a:moveTo>
                    <a:pt x="245116" y="0"/>
                  </a:moveTo>
                  <a:cubicBezTo>
                    <a:pt x="155062" y="0"/>
                    <a:pt x="71273" y="25860"/>
                    <a:pt x="0" y="70102"/>
                  </a:cubicBezTo>
                  <a:lnTo>
                    <a:pt x="490240" y="70102"/>
                  </a:lnTo>
                  <a:cubicBezTo>
                    <a:pt x="418981" y="25903"/>
                    <a:pt x="335128" y="0"/>
                    <a:pt x="245116" y="0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313069" y="1478696"/>
              <a:ext cx="1549512" cy="1549510"/>
            </a:xfrm>
            <a:custGeom>
              <a:rect b="b" l="l" r="r" t="t"/>
              <a:pathLst>
                <a:path extrusionOk="0" h="719839" w="719840">
                  <a:moveTo>
                    <a:pt x="0" y="359924"/>
                  </a:moveTo>
                  <a:cubicBezTo>
                    <a:pt x="0" y="161142"/>
                    <a:pt x="161142" y="0"/>
                    <a:pt x="359917" y="0"/>
                  </a:cubicBezTo>
                  <a:cubicBezTo>
                    <a:pt x="558698" y="0"/>
                    <a:pt x="719840" y="161142"/>
                    <a:pt x="719840" y="359924"/>
                  </a:cubicBezTo>
                  <a:cubicBezTo>
                    <a:pt x="719840" y="558698"/>
                    <a:pt x="558698" y="719840"/>
                    <a:pt x="359917" y="719840"/>
                  </a:cubicBezTo>
                  <a:cubicBezTo>
                    <a:pt x="161142" y="719840"/>
                    <a:pt x="0" y="558698"/>
                    <a:pt x="0" y="359924"/>
                  </a:cubicBezTo>
                  <a:close/>
                </a:path>
              </a:pathLst>
            </a:custGeom>
            <a:solidFill>
              <a:srgbClr val="474747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87708" y="1457445"/>
              <a:ext cx="1583536" cy="1583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3"/>
            <p:cNvSpPr/>
            <p:nvPr/>
          </p:nvSpPr>
          <p:spPr>
            <a:xfrm>
              <a:off x="5789894" y="1955521"/>
              <a:ext cx="595937" cy="595954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6053997" y="2219625"/>
              <a:ext cx="67798" cy="6779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020567" y="3012566"/>
              <a:ext cx="159187" cy="77962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737087" y="2307823"/>
              <a:ext cx="383559" cy="705010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515182" y="2168230"/>
              <a:ext cx="257786" cy="210010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087986" y="156613"/>
              <a:ext cx="2050821" cy="791361"/>
            </a:xfrm>
            <a:custGeom>
              <a:rect b="b" l="l" r="r" t="t"/>
              <a:pathLst>
                <a:path extrusionOk="0" h="367634" w="952728">
                  <a:moveTo>
                    <a:pt x="7320" y="75636"/>
                  </a:moveTo>
                  <a:cubicBezTo>
                    <a:pt x="7320" y="75636"/>
                    <a:pt x="105590" y="87778"/>
                    <a:pt x="162947" y="104077"/>
                  </a:cubicBezTo>
                  <a:cubicBezTo>
                    <a:pt x="254358" y="130055"/>
                    <a:pt x="269410" y="195220"/>
                    <a:pt x="295614" y="209516"/>
                  </a:cubicBezTo>
                  <a:cubicBezTo>
                    <a:pt x="321817" y="223812"/>
                    <a:pt x="349342" y="208448"/>
                    <a:pt x="349342" y="208448"/>
                  </a:cubicBezTo>
                  <a:lnTo>
                    <a:pt x="423301" y="341065"/>
                  </a:lnTo>
                  <a:cubicBezTo>
                    <a:pt x="423301" y="341065"/>
                    <a:pt x="446397" y="367587"/>
                    <a:pt x="473579" y="367635"/>
                  </a:cubicBezTo>
                  <a:cubicBezTo>
                    <a:pt x="500761" y="367683"/>
                    <a:pt x="516305" y="347645"/>
                    <a:pt x="516305" y="347645"/>
                  </a:cubicBezTo>
                  <a:lnTo>
                    <a:pt x="596916" y="210088"/>
                  </a:lnTo>
                  <a:cubicBezTo>
                    <a:pt x="596916" y="210088"/>
                    <a:pt x="622805" y="227959"/>
                    <a:pt x="642343" y="214894"/>
                  </a:cubicBezTo>
                  <a:cubicBezTo>
                    <a:pt x="661888" y="201828"/>
                    <a:pt x="687713" y="150545"/>
                    <a:pt x="760743" y="125409"/>
                  </a:cubicBezTo>
                  <a:cubicBezTo>
                    <a:pt x="809664" y="108569"/>
                    <a:pt x="947602" y="104167"/>
                    <a:pt x="947602" y="104167"/>
                  </a:cubicBezTo>
                  <a:cubicBezTo>
                    <a:pt x="947602" y="104167"/>
                    <a:pt x="1034649" y="7781"/>
                    <a:pt x="491345" y="527"/>
                  </a:cubicBezTo>
                  <a:cubicBezTo>
                    <a:pt x="-98121" y="-7345"/>
                    <a:pt x="7320" y="75636"/>
                    <a:pt x="7320" y="75636"/>
                  </a:cubicBez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191359" y="260105"/>
              <a:ext cx="1784203" cy="602087"/>
            </a:xfrm>
            <a:custGeom>
              <a:rect b="b" l="l" r="r" t="t"/>
              <a:pathLst>
                <a:path extrusionOk="0" h="279705" w="828868">
                  <a:moveTo>
                    <a:pt x="0" y="0"/>
                  </a:moveTo>
                  <a:cubicBezTo>
                    <a:pt x="0" y="0"/>
                    <a:pt x="53593" y="9836"/>
                    <a:pt x="69573" y="14703"/>
                  </a:cubicBezTo>
                  <a:cubicBezTo>
                    <a:pt x="119065" y="29783"/>
                    <a:pt x="168943" y="40494"/>
                    <a:pt x="213863" y="67211"/>
                  </a:cubicBezTo>
                  <a:cubicBezTo>
                    <a:pt x="237908" y="81513"/>
                    <a:pt x="250453" y="112206"/>
                    <a:pt x="276349" y="123844"/>
                  </a:cubicBezTo>
                  <a:cubicBezTo>
                    <a:pt x="298888" y="133974"/>
                    <a:pt x="317525" y="131761"/>
                    <a:pt x="336956" y="151880"/>
                  </a:cubicBezTo>
                  <a:cubicBezTo>
                    <a:pt x="360688" y="176453"/>
                    <a:pt x="381398" y="283348"/>
                    <a:pt x="426768" y="279610"/>
                  </a:cubicBezTo>
                  <a:cubicBezTo>
                    <a:pt x="469866" y="276059"/>
                    <a:pt x="489619" y="173682"/>
                    <a:pt x="522001" y="142414"/>
                  </a:cubicBezTo>
                  <a:cubicBezTo>
                    <a:pt x="539132" y="125871"/>
                    <a:pt x="547461" y="141556"/>
                    <a:pt x="582587" y="126016"/>
                  </a:cubicBezTo>
                  <a:cubicBezTo>
                    <a:pt x="617720" y="110475"/>
                    <a:pt x="621013" y="93357"/>
                    <a:pt x="633708" y="83153"/>
                  </a:cubicBezTo>
                  <a:cubicBezTo>
                    <a:pt x="685586" y="41429"/>
                    <a:pt x="763467" y="16500"/>
                    <a:pt x="828868" y="17642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465090" y="218136"/>
              <a:ext cx="1320818" cy="42912"/>
            </a:xfrm>
            <a:custGeom>
              <a:rect b="b" l="l" r="r" t="t"/>
              <a:pathLst>
                <a:path extrusionOk="0" h="19935" w="613598">
                  <a:moveTo>
                    <a:pt x="0" y="8226"/>
                  </a:moveTo>
                  <a:cubicBezTo>
                    <a:pt x="43627" y="8987"/>
                    <a:pt x="164492" y="-2447"/>
                    <a:pt x="317890" y="481"/>
                  </a:cubicBezTo>
                  <a:cubicBezTo>
                    <a:pt x="471288" y="3408"/>
                    <a:pt x="613598" y="19936"/>
                    <a:pt x="613598" y="19936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681194" y="4188551"/>
              <a:ext cx="2842141" cy="3581690"/>
            </a:xfrm>
            <a:custGeom>
              <a:rect b="b" l="l" r="r" t="t"/>
              <a:pathLst>
                <a:path extrusionOk="0" h="1663907" w="1320343">
                  <a:moveTo>
                    <a:pt x="17488" y="3229"/>
                  </a:moveTo>
                  <a:lnTo>
                    <a:pt x="1316643" y="0"/>
                  </a:lnTo>
                  <a:lnTo>
                    <a:pt x="1320344" y="1287961"/>
                  </a:lnTo>
                  <a:cubicBezTo>
                    <a:pt x="1320344" y="1287961"/>
                    <a:pt x="1212437" y="1663908"/>
                    <a:pt x="667833" y="1663908"/>
                  </a:cubicBezTo>
                  <a:cubicBezTo>
                    <a:pt x="123237" y="1663908"/>
                    <a:pt x="0" y="1271438"/>
                    <a:pt x="0" y="1271438"/>
                  </a:cubicBezTo>
                  <a:lnTo>
                    <a:pt x="17488" y="3229"/>
                  </a:ln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289172" y="4623947"/>
              <a:ext cx="1613159" cy="2575495"/>
            </a:xfrm>
            <a:custGeom>
              <a:rect b="b" l="l" r="r" t="t"/>
              <a:pathLst>
                <a:path extrusionOk="0" h="1196470" w="749408">
                  <a:moveTo>
                    <a:pt x="0" y="2286"/>
                  </a:moveTo>
                  <a:lnTo>
                    <a:pt x="749408" y="0"/>
                  </a:lnTo>
                  <a:lnTo>
                    <a:pt x="745964" y="1038344"/>
                  </a:lnTo>
                  <a:cubicBezTo>
                    <a:pt x="745964" y="1038344"/>
                    <a:pt x="709560" y="1196471"/>
                    <a:pt x="395414" y="1196471"/>
                  </a:cubicBezTo>
                  <a:cubicBezTo>
                    <a:pt x="81267" y="1196471"/>
                    <a:pt x="7401" y="1038344"/>
                    <a:pt x="7401" y="1038344"/>
                  </a:cubicBezTo>
                  <a:lnTo>
                    <a:pt x="0" y="2286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298413" y="4627158"/>
              <a:ext cx="1601901" cy="2569052"/>
            </a:xfrm>
            <a:custGeom>
              <a:rect b="b" l="l" r="r" t="t"/>
              <a:pathLst>
                <a:path extrusionOk="0" h="1193477" w="744178">
                  <a:moveTo>
                    <a:pt x="593846" y="0"/>
                  </a:moveTo>
                  <a:lnTo>
                    <a:pt x="533831" y="272"/>
                  </a:lnTo>
                  <a:lnTo>
                    <a:pt x="515522" y="23589"/>
                  </a:lnTo>
                  <a:lnTo>
                    <a:pt x="496319" y="272"/>
                  </a:lnTo>
                  <a:lnTo>
                    <a:pt x="436005" y="536"/>
                  </a:lnTo>
                  <a:lnTo>
                    <a:pt x="485818" y="61493"/>
                  </a:lnTo>
                  <a:lnTo>
                    <a:pt x="373890" y="203818"/>
                  </a:lnTo>
                  <a:lnTo>
                    <a:pt x="247860" y="49563"/>
                  </a:lnTo>
                  <a:lnTo>
                    <a:pt x="285964" y="1065"/>
                  </a:lnTo>
                  <a:lnTo>
                    <a:pt x="226250" y="1065"/>
                  </a:lnTo>
                  <a:lnTo>
                    <a:pt x="217549" y="12194"/>
                  </a:lnTo>
                  <a:lnTo>
                    <a:pt x="208548" y="1065"/>
                  </a:lnTo>
                  <a:lnTo>
                    <a:pt x="147933" y="1329"/>
                  </a:lnTo>
                  <a:lnTo>
                    <a:pt x="187545" y="50099"/>
                  </a:lnTo>
                  <a:lnTo>
                    <a:pt x="86418" y="178908"/>
                  </a:lnTo>
                  <a:lnTo>
                    <a:pt x="0" y="73152"/>
                  </a:lnTo>
                  <a:lnTo>
                    <a:pt x="600" y="147897"/>
                  </a:lnTo>
                  <a:lnTo>
                    <a:pt x="600" y="148162"/>
                  </a:lnTo>
                  <a:lnTo>
                    <a:pt x="600" y="148426"/>
                  </a:lnTo>
                  <a:lnTo>
                    <a:pt x="56407" y="217070"/>
                  </a:lnTo>
                  <a:lnTo>
                    <a:pt x="1500" y="286779"/>
                  </a:lnTo>
                  <a:lnTo>
                    <a:pt x="2100" y="362317"/>
                  </a:lnTo>
                  <a:lnTo>
                    <a:pt x="86718" y="254439"/>
                  </a:lnTo>
                  <a:lnTo>
                    <a:pt x="212748" y="408694"/>
                  </a:lnTo>
                  <a:lnTo>
                    <a:pt x="99320" y="553141"/>
                  </a:lnTo>
                  <a:lnTo>
                    <a:pt x="2400" y="435462"/>
                  </a:lnTo>
                  <a:lnTo>
                    <a:pt x="3000" y="510207"/>
                  </a:lnTo>
                  <a:lnTo>
                    <a:pt x="69316" y="591310"/>
                  </a:lnTo>
                  <a:lnTo>
                    <a:pt x="4201" y="673999"/>
                  </a:lnTo>
                  <a:lnTo>
                    <a:pt x="4801" y="749272"/>
                  </a:lnTo>
                  <a:lnTo>
                    <a:pt x="99620" y="628679"/>
                  </a:lnTo>
                  <a:lnTo>
                    <a:pt x="216349" y="771539"/>
                  </a:lnTo>
                  <a:lnTo>
                    <a:pt x="93019" y="928173"/>
                  </a:lnTo>
                  <a:lnTo>
                    <a:pt x="5401" y="820567"/>
                  </a:lnTo>
                  <a:lnTo>
                    <a:pt x="6001" y="894512"/>
                  </a:lnTo>
                  <a:lnTo>
                    <a:pt x="6001" y="894783"/>
                  </a:lnTo>
                  <a:lnTo>
                    <a:pt x="6001" y="895048"/>
                  </a:lnTo>
                  <a:lnTo>
                    <a:pt x="63615" y="965814"/>
                  </a:lnTo>
                  <a:lnTo>
                    <a:pt x="6901" y="1037901"/>
                  </a:lnTo>
                  <a:cubicBezTo>
                    <a:pt x="6901" y="1037901"/>
                    <a:pt x="16016" y="1054668"/>
                    <a:pt x="36305" y="1076599"/>
                  </a:cubicBezTo>
                  <a:lnTo>
                    <a:pt x="93919" y="1003447"/>
                  </a:lnTo>
                  <a:lnTo>
                    <a:pt x="198046" y="1130663"/>
                  </a:lnTo>
                  <a:lnTo>
                    <a:pt x="174036" y="1161410"/>
                  </a:lnTo>
                  <a:cubicBezTo>
                    <a:pt x="188952" y="1166789"/>
                    <a:pt x="204861" y="1171611"/>
                    <a:pt x="222349" y="1175990"/>
                  </a:cubicBezTo>
                  <a:lnTo>
                    <a:pt x="228650" y="1168039"/>
                  </a:lnTo>
                  <a:lnTo>
                    <a:pt x="237658" y="1179169"/>
                  </a:lnTo>
                  <a:cubicBezTo>
                    <a:pt x="237844" y="1179212"/>
                    <a:pt x="238066" y="1179126"/>
                    <a:pt x="238259" y="1179169"/>
                  </a:cubicBezTo>
                  <a:cubicBezTo>
                    <a:pt x="259718" y="1183905"/>
                    <a:pt x="282200" y="1187849"/>
                    <a:pt x="307574" y="1190563"/>
                  </a:cubicBezTo>
                  <a:lnTo>
                    <a:pt x="258361" y="1130134"/>
                  </a:lnTo>
                  <a:lnTo>
                    <a:pt x="381391" y="973765"/>
                  </a:lnTo>
                  <a:lnTo>
                    <a:pt x="495719" y="1113968"/>
                  </a:lnTo>
                  <a:lnTo>
                    <a:pt x="433304" y="1193478"/>
                  </a:lnTo>
                  <a:cubicBezTo>
                    <a:pt x="438834" y="1193199"/>
                    <a:pt x="444170" y="1192806"/>
                    <a:pt x="449506" y="1192421"/>
                  </a:cubicBezTo>
                  <a:cubicBezTo>
                    <a:pt x="451885" y="1192242"/>
                    <a:pt x="454378" y="1192085"/>
                    <a:pt x="456707" y="1191892"/>
                  </a:cubicBezTo>
                  <a:cubicBezTo>
                    <a:pt x="470380" y="1191228"/>
                    <a:pt x="484611" y="1190870"/>
                    <a:pt x="496319" y="1189242"/>
                  </a:cubicBezTo>
                  <a:lnTo>
                    <a:pt x="526030" y="1151337"/>
                  </a:lnTo>
                  <a:lnTo>
                    <a:pt x="547933" y="1178112"/>
                  </a:lnTo>
                  <a:cubicBezTo>
                    <a:pt x="565828" y="1173754"/>
                    <a:pt x="582694" y="1169318"/>
                    <a:pt x="597446" y="1163796"/>
                  </a:cubicBezTo>
                  <a:lnTo>
                    <a:pt x="556034" y="1113175"/>
                  </a:lnTo>
                  <a:lnTo>
                    <a:pt x="669762" y="968464"/>
                  </a:lnTo>
                  <a:lnTo>
                    <a:pt x="736078" y="1049831"/>
                  </a:lnTo>
                  <a:cubicBezTo>
                    <a:pt x="737571" y="1045752"/>
                    <a:pt x="741178" y="1037901"/>
                    <a:pt x="741178" y="1037901"/>
                  </a:cubicBezTo>
                  <a:lnTo>
                    <a:pt x="741478" y="981451"/>
                  </a:lnTo>
                  <a:lnTo>
                    <a:pt x="741478" y="981180"/>
                  </a:lnTo>
                  <a:lnTo>
                    <a:pt x="741478" y="980916"/>
                  </a:lnTo>
                  <a:lnTo>
                    <a:pt x="741478" y="980651"/>
                  </a:lnTo>
                  <a:lnTo>
                    <a:pt x="699766" y="930559"/>
                  </a:lnTo>
                  <a:lnTo>
                    <a:pt x="741778" y="877288"/>
                  </a:lnTo>
                  <a:lnTo>
                    <a:pt x="742078" y="801486"/>
                  </a:lnTo>
                  <a:lnTo>
                    <a:pt x="669162" y="893190"/>
                  </a:lnTo>
                  <a:lnTo>
                    <a:pt x="554834" y="753251"/>
                  </a:lnTo>
                  <a:lnTo>
                    <a:pt x="656261" y="624171"/>
                  </a:lnTo>
                  <a:lnTo>
                    <a:pt x="742078" y="729391"/>
                  </a:lnTo>
                  <a:lnTo>
                    <a:pt x="742378" y="655446"/>
                  </a:lnTo>
                  <a:lnTo>
                    <a:pt x="685964" y="586273"/>
                  </a:lnTo>
                  <a:lnTo>
                    <a:pt x="742979" y="514715"/>
                  </a:lnTo>
                  <a:lnTo>
                    <a:pt x="742979" y="514450"/>
                  </a:lnTo>
                  <a:lnTo>
                    <a:pt x="742979" y="514179"/>
                  </a:lnTo>
                  <a:lnTo>
                    <a:pt x="742979" y="513914"/>
                  </a:lnTo>
                  <a:lnTo>
                    <a:pt x="742979" y="437319"/>
                  </a:lnTo>
                  <a:lnTo>
                    <a:pt x="655361" y="548904"/>
                  </a:lnTo>
                  <a:lnTo>
                    <a:pt x="551233" y="421417"/>
                  </a:lnTo>
                  <a:lnTo>
                    <a:pt x="663161" y="279092"/>
                  </a:lnTo>
                  <a:lnTo>
                    <a:pt x="743279" y="377154"/>
                  </a:lnTo>
                  <a:lnTo>
                    <a:pt x="743579" y="303209"/>
                  </a:lnTo>
                  <a:lnTo>
                    <a:pt x="692865" y="241452"/>
                  </a:lnTo>
                  <a:lnTo>
                    <a:pt x="692865" y="241187"/>
                  </a:lnTo>
                  <a:lnTo>
                    <a:pt x="743879" y="176258"/>
                  </a:lnTo>
                  <a:lnTo>
                    <a:pt x="743879" y="162206"/>
                  </a:lnTo>
                  <a:lnTo>
                    <a:pt x="744179" y="125366"/>
                  </a:lnTo>
                  <a:lnTo>
                    <a:pt x="744179" y="99927"/>
                  </a:lnTo>
                  <a:lnTo>
                    <a:pt x="662561" y="203818"/>
                  </a:lnTo>
                  <a:lnTo>
                    <a:pt x="544990" y="67008"/>
                  </a:lnTo>
                  <a:lnTo>
                    <a:pt x="593846" y="0"/>
                  </a:lnTo>
                  <a:close/>
                  <a:moveTo>
                    <a:pt x="218149" y="87468"/>
                  </a:moveTo>
                  <a:lnTo>
                    <a:pt x="344179" y="241723"/>
                  </a:lnTo>
                  <a:lnTo>
                    <a:pt x="242759" y="370532"/>
                  </a:lnTo>
                  <a:lnTo>
                    <a:pt x="116729" y="216277"/>
                  </a:lnTo>
                  <a:lnTo>
                    <a:pt x="218149" y="87468"/>
                  </a:lnTo>
                  <a:close/>
                  <a:moveTo>
                    <a:pt x="511243" y="102299"/>
                  </a:moveTo>
                  <a:lnTo>
                    <a:pt x="632851" y="241723"/>
                  </a:lnTo>
                  <a:lnTo>
                    <a:pt x="520922" y="384048"/>
                  </a:lnTo>
                  <a:lnTo>
                    <a:pt x="404493" y="241187"/>
                  </a:lnTo>
                  <a:lnTo>
                    <a:pt x="511243" y="102299"/>
                  </a:lnTo>
                  <a:close/>
                  <a:moveTo>
                    <a:pt x="374790" y="279092"/>
                  </a:moveTo>
                  <a:lnTo>
                    <a:pt x="491219" y="421946"/>
                  </a:lnTo>
                  <a:lnTo>
                    <a:pt x="389792" y="550755"/>
                  </a:lnTo>
                  <a:lnTo>
                    <a:pt x="273363" y="408165"/>
                  </a:lnTo>
                  <a:lnTo>
                    <a:pt x="273063" y="407901"/>
                  </a:lnTo>
                  <a:lnTo>
                    <a:pt x="374790" y="279092"/>
                  </a:lnTo>
                  <a:close/>
                  <a:moveTo>
                    <a:pt x="243359" y="446063"/>
                  </a:moveTo>
                  <a:lnTo>
                    <a:pt x="359788" y="588924"/>
                  </a:lnTo>
                  <a:lnTo>
                    <a:pt x="246360" y="733370"/>
                  </a:lnTo>
                  <a:lnTo>
                    <a:pt x="129631" y="590517"/>
                  </a:lnTo>
                  <a:lnTo>
                    <a:pt x="243359" y="446063"/>
                  </a:lnTo>
                  <a:close/>
                  <a:moveTo>
                    <a:pt x="521823" y="459322"/>
                  </a:moveTo>
                  <a:lnTo>
                    <a:pt x="625650" y="586538"/>
                  </a:lnTo>
                  <a:lnTo>
                    <a:pt x="524223" y="715611"/>
                  </a:lnTo>
                  <a:lnTo>
                    <a:pt x="420403" y="588395"/>
                  </a:lnTo>
                  <a:lnTo>
                    <a:pt x="420403" y="588131"/>
                  </a:lnTo>
                  <a:lnTo>
                    <a:pt x="521823" y="459322"/>
                  </a:lnTo>
                  <a:close/>
                  <a:moveTo>
                    <a:pt x="390392" y="626293"/>
                  </a:moveTo>
                  <a:lnTo>
                    <a:pt x="494519" y="753780"/>
                  </a:lnTo>
                  <a:lnTo>
                    <a:pt x="380791" y="898227"/>
                  </a:lnTo>
                  <a:lnTo>
                    <a:pt x="276663" y="770739"/>
                  </a:lnTo>
                  <a:lnTo>
                    <a:pt x="390392" y="626293"/>
                  </a:lnTo>
                  <a:close/>
                  <a:moveTo>
                    <a:pt x="524823" y="791149"/>
                  </a:moveTo>
                  <a:lnTo>
                    <a:pt x="639452" y="931352"/>
                  </a:lnTo>
                  <a:lnTo>
                    <a:pt x="525730" y="1075806"/>
                  </a:lnTo>
                  <a:lnTo>
                    <a:pt x="411402" y="935596"/>
                  </a:lnTo>
                  <a:lnTo>
                    <a:pt x="524823" y="791149"/>
                  </a:lnTo>
                  <a:close/>
                  <a:moveTo>
                    <a:pt x="246660" y="808908"/>
                  </a:moveTo>
                  <a:lnTo>
                    <a:pt x="350787" y="936389"/>
                  </a:lnTo>
                  <a:lnTo>
                    <a:pt x="227750" y="1093030"/>
                  </a:lnTo>
                  <a:lnTo>
                    <a:pt x="123630" y="965549"/>
                  </a:lnTo>
                  <a:lnTo>
                    <a:pt x="246660" y="808908"/>
                  </a:ln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623122" y="4173910"/>
              <a:ext cx="686804" cy="552313"/>
            </a:xfrm>
            <a:custGeom>
              <a:rect b="b" l="l" r="r" t="t"/>
              <a:pathLst>
                <a:path extrusionOk="0" h="256582" w="319061">
                  <a:moveTo>
                    <a:pt x="48384" y="0"/>
                  </a:moveTo>
                  <a:lnTo>
                    <a:pt x="270684" y="0"/>
                  </a:lnTo>
                  <a:cubicBezTo>
                    <a:pt x="297401" y="0"/>
                    <a:pt x="319061" y="17988"/>
                    <a:pt x="319061" y="40176"/>
                  </a:cubicBezTo>
                  <a:lnTo>
                    <a:pt x="319061" y="216398"/>
                  </a:lnTo>
                  <a:cubicBezTo>
                    <a:pt x="319061" y="238587"/>
                    <a:pt x="297401" y="256582"/>
                    <a:pt x="270684" y="256582"/>
                  </a:cubicBezTo>
                  <a:lnTo>
                    <a:pt x="48384" y="256582"/>
                  </a:lnTo>
                  <a:cubicBezTo>
                    <a:pt x="21667" y="256582"/>
                    <a:pt x="0" y="238587"/>
                    <a:pt x="0" y="216398"/>
                  </a:cubicBezTo>
                  <a:lnTo>
                    <a:pt x="0" y="40176"/>
                  </a:lnTo>
                  <a:cubicBezTo>
                    <a:pt x="0" y="17988"/>
                    <a:pt x="21667" y="0"/>
                    <a:pt x="48384" y="0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881665" y="4173910"/>
              <a:ext cx="686804" cy="552313"/>
            </a:xfrm>
            <a:custGeom>
              <a:rect b="b" l="l" r="r" t="t"/>
              <a:pathLst>
                <a:path extrusionOk="0" h="256582" w="319061">
                  <a:moveTo>
                    <a:pt x="48377" y="0"/>
                  </a:moveTo>
                  <a:lnTo>
                    <a:pt x="270676" y="0"/>
                  </a:lnTo>
                  <a:cubicBezTo>
                    <a:pt x="297394" y="0"/>
                    <a:pt x="319061" y="17988"/>
                    <a:pt x="319061" y="40176"/>
                  </a:cubicBezTo>
                  <a:lnTo>
                    <a:pt x="319061" y="216398"/>
                  </a:lnTo>
                  <a:cubicBezTo>
                    <a:pt x="319061" y="238587"/>
                    <a:pt x="297394" y="256582"/>
                    <a:pt x="270676" y="256582"/>
                  </a:cubicBezTo>
                  <a:lnTo>
                    <a:pt x="48377" y="256582"/>
                  </a:lnTo>
                  <a:cubicBezTo>
                    <a:pt x="21660" y="256582"/>
                    <a:pt x="0" y="238587"/>
                    <a:pt x="0" y="216398"/>
                  </a:cubicBezTo>
                  <a:lnTo>
                    <a:pt x="0" y="40176"/>
                  </a:lnTo>
                  <a:cubicBezTo>
                    <a:pt x="0" y="17988"/>
                    <a:pt x="21660" y="0"/>
                    <a:pt x="48377" y="0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69203" y="4279654"/>
              <a:ext cx="118667" cy="430615"/>
            </a:xfrm>
            <a:custGeom>
              <a:rect b="b" l="l" r="r" t="t"/>
              <a:pathLst>
                <a:path extrusionOk="0" h="200046" w="55128">
                  <a:moveTo>
                    <a:pt x="11144" y="0"/>
                  </a:moveTo>
                  <a:lnTo>
                    <a:pt x="43984" y="0"/>
                  </a:lnTo>
                  <a:cubicBezTo>
                    <a:pt x="50142" y="0"/>
                    <a:pt x="55128" y="4386"/>
                    <a:pt x="55128" y="9787"/>
                  </a:cubicBezTo>
                  <a:lnTo>
                    <a:pt x="55128" y="190259"/>
                  </a:lnTo>
                  <a:cubicBezTo>
                    <a:pt x="55128" y="195667"/>
                    <a:pt x="50142" y="200046"/>
                    <a:pt x="43984" y="200046"/>
                  </a:cubicBezTo>
                  <a:lnTo>
                    <a:pt x="11144" y="200046"/>
                  </a:lnTo>
                  <a:cubicBezTo>
                    <a:pt x="4993" y="200046"/>
                    <a:pt x="0" y="195667"/>
                    <a:pt x="0" y="190259"/>
                  </a:cubicBezTo>
                  <a:lnTo>
                    <a:pt x="0" y="9787"/>
                  </a:lnTo>
                  <a:cubicBezTo>
                    <a:pt x="0" y="4386"/>
                    <a:pt x="4993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591629" y="4331283"/>
              <a:ext cx="118667" cy="378991"/>
            </a:xfrm>
            <a:custGeom>
              <a:rect b="b" l="l" r="r" t="t"/>
              <a:pathLst>
                <a:path extrusionOk="0" h="176064" w="55128">
                  <a:moveTo>
                    <a:pt x="11144" y="0"/>
                  </a:moveTo>
                  <a:lnTo>
                    <a:pt x="43984" y="0"/>
                  </a:lnTo>
                  <a:cubicBezTo>
                    <a:pt x="50142" y="0"/>
                    <a:pt x="55128" y="3858"/>
                    <a:pt x="55128" y="8615"/>
                  </a:cubicBezTo>
                  <a:lnTo>
                    <a:pt x="55128" y="167457"/>
                  </a:lnTo>
                  <a:cubicBezTo>
                    <a:pt x="55128" y="172207"/>
                    <a:pt x="50142" y="176065"/>
                    <a:pt x="43984" y="176065"/>
                  </a:cubicBezTo>
                  <a:lnTo>
                    <a:pt x="11144" y="176065"/>
                  </a:lnTo>
                  <a:cubicBezTo>
                    <a:pt x="4994" y="176065"/>
                    <a:pt x="0" y="172207"/>
                    <a:pt x="0" y="167457"/>
                  </a:cubicBezTo>
                  <a:lnTo>
                    <a:pt x="0" y="8615"/>
                  </a:lnTo>
                  <a:cubicBezTo>
                    <a:pt x="0" y="3858"/>
                    <a:pt x="4994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814056" y="4331283"/>
              <a:ext cx="118667" cy="378991"/>
            </a:xfrm>
            <a:custGeom>
              <a:rect b="b" l="l" r="r" t="t"/>
              <a:pathLst>
                <a:path extrusionOk="0" h="176064" w="55128">
                  <a:moveTo>
                    <a:pt x="11144" y="0"/>
                  </a:moveTo>
                  <a:lnTo>
                    <a:pt x="43991" y="0"/>
                  </a:lnTo>
                  <a:cubicBezTo>
                    <a:pt x="50142" y="0"/>
                    <a:pt x="55128" y="3858"/>
                    <a:pt x="55128" y="8615"/>
                  </a:cubicBezTo>
                  <a:lnTo>
                    <a:pt x="55128" y="167457"/>
                  </a:lnTo>
                  <a:cubicBezTo>
                    <a:pt x="55128" y="172207"/>
                    <a:pt x="50142" y="176065"/>
                    <a:pt x="43991" y="176065"/>
                  </a:cubicBezTo>
                  <a:lnTo>
                    <a:pt x="11144" y="176065"/>
                  </a:lnTo>
                  <a:cubicBezTo>
                    <a:pt x="4994" y="176065"/>
                    <a:pt x="0" y="172207"/>
                    <a:pt x="0" y="167457"/>
                  </a:cubicBezTo>
                  <a:lnTo>
                    <a:pt x="0" y="8615"/>
                  </a:lnTo>
                  <a:cubicBezTo>
                    <a:pt x="0" y="3858"/>
                    <a:pt x="4994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036482" y="4331283"/>
              <a:ext cx="118682" cy="378991"/>
            </a:xfrm>
            <a:custGeom>
              <a:rect b="b" l="l" r="r" t="t"/>
              <a:pathLst>
                <a:path extrusionOk="0" h="176064" w="55135">
                  <a:moveTo>
                    <a:pt x="11144" y="0"/>
                  </a:moveTo>
                  <a:lnTo>
                    <a:pt x="43991" y="0"/>
                  </a:lnTo>
                  <a:cubicBezTo>
                    <a:pt x="50142" y="0"/>
                    <a:pt x="55136" y="3858"/>
                    <a:pt x="55136" y="8615"/>
                  </a:cubicBezTo>
                  <a:lnTo>
                    <a:pt x="55136" y="167457"/>
                  </a:lnTo>
                  <a:cubicBezTo>
                    <a:pt x="55136" y="172207"/>
                    <a:pt x="50142" y="176065"/>
                    <a:pt x="43991" y="176065"/>
                  </a:cubicBezTo>
                  <a:lnTo>
                    <a:pt x="11144" y="176065"/>
                  </a:lnTo>
                  <a:cubicBezTo>
                    <a:pt x="4994" y="176065"/>
                    <a:pt x="0" y="172207"/>
                    <a:pt x="0" y="167457"/>
                  </a:cubicBezTo>
                  <a:lnTo>
                    <a:pt x="0" y="8615"/>
                  </a:lnTo>
                  <a:cubicBezTo>
                    <a:pt x="0" y="3858"/>
                    <a:pt x="4994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258922" y="4331283"/>
              <a:ext cx="118667" cy="378991"/>
            </a:xfrm>
            <a:custGeom>
              <a:rect b="b" l="l" r="r" t="t"/>
              <a:pathLst>
                <a:path extrusionOk="0" h="176064" w="55128">
                  <a:moveTo>
                    <a:pt x="11137" y="0"/>
                  </a:moveTo>
                  <a:lnTo>
                    <a:pt x="43984" y="0"/>
                  </a:lnTo>
                  <a:cubicBezTo>
                    <a:pt x="50135" y="0"/>
                    <a:pt x="55128" y="3858"/>
                    <a:pt x="55128" y="8615"/>
                  </a:cubicBezTo>
                  <a:lnTo>
                    <a:pt x="55128" y="167457"/>
                  </a:lnTo>
                  <a:cubicBezTo>
                    <a:pt x="55128" y="172207"/>
                    <a:pt x="50135" y="176065"/>
                    <a:pt x="43984" y="176065"/>
                  </a:cubicBezTo>
                  <a:lnTo>
                    <a:pt x="11137" y="176065"/>
                  </a:lnTo>
                  <a:cubicBezTo>
                    <a:pt x="4986" y="176065"/>
                    <a:pt x="0" y="172207"/>
                    <a:pt x="0" y="167457"/>
                  </a:cubicBezTo>
                  <a:lnTo>
                    <a:pt x="0" y="8615"/>
                  </a:lnTo>
                  <a:cubicBezTo>
                    <a:pt x="0" y="3858"/>
                    <a:pt x="4986" y="0"/>
                    <a:pt x="11137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481348" y="4331283"/>
              <a:ext cx="118667" cy="378991"/>
            </a:xfrm>
            <a:custGeom>
              <a:rect b="b" l="l" r="r" t="t"/>
              <a:pathLst>
                <a:path extrusionOk="0" h="176064" w="55128">
                  <a:moveTo>
                    <a:pt x="11144" y="0"/>
                  </a:moveTo>
                  <a:lnTo>
                    <a:pt x="43984" y="0"/>
                  </a:lnTo>
                  <a:cubicBezTo>
                    <a:pt x="50135" y="0"/>
                    <a:pt x="55128" y="3858"/>
                    <a:pt x="55128" y="8615"/>
                  </a:cubicBezTo>
                  <a:lnTo>
                    <a:pt x="55128" y="167457"/>
                  </a:lnTo>
                  <a:cubicBezTo>
                    <a:pt x="55128" y="172207"/>
                    <a:pt x="50135" y="176065"/>
                    <a:pt x="43984" y="176065"/>
                  </a:cubicBezTo>
                  <a:lnTo>
                    <a:pt x="11144" y="176065"/>
                  </a:lnTo>
                  <a:cubicBezTo>
                    <a:pt x="4986" y="176065"/>
                    <a:pt x="0" y="172207"/>
                    <a:pt x="0" y="167457"/>
                  </a:cubicBezTo>
                  <a:lnTo>
                    <a:pt x="0" y="8615"/>
                  </a:lnTo>
                  <a:cubicBezTo>
                    <a:pt x="0" y="3858"/>
                    <a:pt x="4986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703774" y="4279654"/>
              <a:ext cx="118667" cy="430615"/>
            </a:xfrm>
            <a:custGeom>
              <a:rect b="b" l="l" r="r" t="t"/>
              <a:pathLst>
                <a:path extrusionOk="0" h="200046" w="55128">
                  <a:moveTo>
                    <a:pt x="11144" y="0"/>
                  </a:moveTo>
                  <a:lnTo>
                    <a:pt x="43984" y="0"/>
                  </a:lnTo>
                  <a:cubicBezTo>
                    <a:pt x="50135" y="0"/>
                    <a:pt x="55128" y="4386"/>
                    <a:pt x="55128" y="9787"/>
                  </a:cubicBezTo>
                  <a:lnTo>
                    <a:pt x="55128" y="190259"/>
                  </a:lnTo>
                  <a:cubicBezTo>
                    <a:pt x="55128" y="195667"/>
                    <a:pt x="50135" y="200046"/>
                    <a:pt x="43984" y="200046"/>
                  </a:cubicBezTo>
                  <a:lnTo>
                    <a:pt x="11144" y="200046"/>
                  </a:lnTo>
                  <a:cubicBezTo>
                    <a:pt x="4986" y="200046"/>
                    <a:pt x="0" y="195667"/>
                    <a:pt x="0" y="190259"/>
                  </a:cubicBezTo>
                  <a:lnTo>
                    <a:pt x="0" y="9787"/>
                  </a:lnTo>
                  <a:cubicBezTo>
                    <a:pt x="0" y="4386"/>
                    <a:pt x="4986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14464" y="4279654"/>
              <a:ext cx="1958028" cy="215314"/>
            </a:xfrm>
            <a:custGeom>
              <a:rect b="b" l="l" r="r" t="t"/>
              <a:pathLst>
                <a:path extrusionOk="0" h="100026" w="909620">
                  <a:moveTo>
                    <a:pt x="9708" y="0"/>
                  </a:moveTo>
                  <a:lnTo>
                    <a:pt x="899912" y="0"/>
                  </a:lnTo>
                  <a:cubicBezTo>
                    <a:pt x="905278" y="0"/>
                    <a:pt x="909621" y="2143"/>
                    <a:pt x="909621" y="4786"/>
                  </a:cubicBezTo>
                  <a:lnTo>
                    <a:pt x="909621" y="95240"/>
                  </a:lnTo>
                  <a:cubicBezTo>
                    <a:pt x="909621" y="97884"/>
                    <a:pt x="905278" y="100027"/>
                    <a:pt x="899912" y="100027"/>
                  </a:cubicBezTo>
                  <a:lnTo>
                    <a:pt x="9708" y="100027"/>
                  </a:lnTo>
                  <a:cubicBezTo>
                    <a:pt x="4343" y="100027"/>
                    <a:pt x="0" y="97884"/>
                    <a:pt x="0" y="95240"/>
                  </a:cubicBezTo>
                  <a:lnTo>
                    <a:pt x="0" y="4786"/>
                  </a:lnTo>
                  <a:cubicBezTo>
                    <a:pt x="0" y="2143"/>
                    <a:pt x="4343" y="0"/>
                    <a:pt x="9708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827923" y="4771414"/>
              <a:ext cx="286512" cy="2535638"/>
            </a:xfrm>
            <a:custGeom>
              <a:rect b="b" l="l" r="r" t="t"/>
              <a:pathLst>
                <a:path extrusionOk="0" h="1177954" w="133102">
                  <a:moveTo>
                    <a:pt x="3350" y="0"/>
                  </a:moveTo>
                  <a:cubicBezTo>
                    <a:pt x="3350" y="0"/>
                    <a:pt x="0" y="905363"/>
                    <a:pt x="0" y="989231"/>
                  </a:cubicBezTo>
                  <a:cubicBezTo>
                    <a:pt x="0" y="1056675"/>
                    <a:pt x="133102" y="1177954"/>
                    <a:pt x="133102" y="1177954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157974" y="5407628"/>
              <a:ext cx="855637" cy="1899486"/>
            </a:xfrm>
            <a:custGeom>
              <a:rect b="b" l="l" r="r" t="t"/>
              <a:pathLst>
                <a:path extrusionOk="0" h="882424" w="397494">
                  <a:moveTo>
                    <a:pt x="0" y="882425"/>
                  </a:moveTo>
                  <a:cubicBezTo>
                    <a:pt x="0" y="882425"/>
                    <a:pt x="227186" y="872745"/>
                    <a:pt x="335756" y="779562"/>
                  </a:cubicBezTo>
                  <a:cubicBezTo>
                    <a:pt x="418510" y="708531"/>
                    <a:pt x="394150" y="674313"/>
                    <a:pt x="394150" y="306996"/>
                  </a:cubicBezTo>
                  <a:cubicBezTo>
                    <a:pt x="394150" y="163299"/>
                    <a:pt x="394150" y="0"/>
                    <a:pt x="394150" y="0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0313" y="1504028"/>
              <a:ext cx="218452" cy="1431148"/>
            </a:xfrm>
            <a:custGeom>
              <a:rect b="b" l="l" r="r" t="t"/>
              <a:pathLst>
                <a:path extrusionOk="0" h="664853" w="101484">
                  <a:moveTo>
                    <a:pt x="0" y="0"/>
                  </a:moveTo>
                  <a:cubicBezTo>
                    <a:pt x="0" y="0"/>
                    <a:pt x="97005" y="155333"/>
                    <a:pt x="98512" y="329255"/>
                  </a:cubicBezTo>
                  <a:cubicBezTo>
                    <a:pt x="100555" y="564784"/>
                    <a:pt x="101484" y="664854"/>
                    <a:pt x="101484" y="664854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612683" y="417729"/>
              <a:ext cx="1512767" cy="1784451"/>
            </a:xfrm>
            <a:custGeom>
              <a:rect b="b" l="l" r="r" t="t"/>
              <a:pathLst>
                <a:path extrusionOk="0" h="828983" w="702770">
                  <a:moveTo>
                    <a:pt x="1025" y="828984"/>
                  </a:moveTo>
                  <a:cubicBezTo>
                    <a:pt x="1025" y="828984"/>
                    <a:pt x="-28735" y="576416"/>
                    <a:pt x="232412" y="282983"/>
                  </a:cubicBezTo>
                  <a:cubicBezTo>
                    <a:pt x="408612" y="84994"/>
                    <a:pt x="702770" y="0"/>
                    <a:pt x="702770" y="0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381986" y="6349367"/>
              <a:ext cx="984159" cy="1583145"/>
            </a:xfrm>
            <a:custGeom>
              <a:rect b="b" l="l" r="r" t="t"/>
              <a:pathLst>
                <a:path extrusionOk="0" h="865565" w="457200">
                  <a:moveTo>
                    <a:pt x="0" y="0"/>
                  </a:moveTo>
                  <a:lnTo>
                    <a:pt x="457200" y="0"/>
                  </a:lnTo>
                  <a:lnTo>
                    <a:pt x="457200" y="865566"/>
                  </a:lnTo>
                  <a:lnTo>
                    <a:pt x="0" y="865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25398" y="6349367"/>
              <a:ext cx="984159" cy="1583145"/>
            </a:xfrm>
            <a:custGeom>
              <a:rect b="b" l="l" r="r" t="t"/>
              <a:pathLst>
                <a:path extrusionOk="0" h="865565" w="457200">
                  <a:moveTo>
                    <a:pt x="0" y="0"/>
                  </a:moveTo>
                  <a:lnTo>
                    <a:pt x="457200" y="0"/>
                  </a:lnTo>
                  <a:lnTo>
                    <a:pt x="457200" y="865566"/>
                  </a:lnTo>
                  <a:lnTo>
                    <a:pt x="0" y="865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469716" y="6349367"/>
              <a:ext cx="339903" cy="1583145"/>
            </a:xfrm>
            <a:custGeom>
              <a:rect b="b" l="l" r="r" t="t"/>
              <a:pathLst>
                <a:path extrusionOk="0" h="865565" w="157905">
                  <a:moveTo>
                    <a:pt x="0" y="0"/>
                  </a:moveTo>
                  <a:lnTo>
                    <a:pt x="157905" y="0"/>
                  </a:lnTo>
                  <a:lnTo>
                    <a:pt x="157905" y="865566"/>
                  </a:lnTo>
                  <a:lnTo>
                    <a:pt x="0" y="865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8B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381986" y="6349367"/>
              <a:ext cx="339903" cy="1583145"/>
            </a:xfrm>
            <a:custGeom>
              <a:rect b="b" l="l" r="r" t="t"/>
              <a:pathLst>
                <a:path extrusionOk="0" h="865565" w="157905">
                  <a:moveTo>
                    <a:pt x="0" y="0"/>
                  </a:moveTo>
                  <a:lnTo>
                    <a:pt x="157905" y="0"/>
                  </a:lnTo>
                  <a:lnTo>
                    <a:pt x="157905" y="865566"/>
                  </a:lnTo>
                  <a:lnTo>
                    <a:pt x="0" y="865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8B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" name="Google Shape;158;p3"/>
            <p:cNvGrpSpPr/>
            <p:nvPr/>
          </p:nvGrpSpPr>
          <p:grpSpPr>
            <a:xfrm>
              <a:off x="7688834" y="7262358"/>
              <a:ext cx="1258048" cy="828502"/>
              <a:chOff x="5777496" y="5100225"/>
              <a:chExt cx="584366" cy="384841"/>
            </a:xfrm>
          </p:grpSpPr>
          <p:sp>
            <p:nvSpPr>
              <p:cNvPr id="159" name="Google Shape;159;p3"/>
              <p:cNvSpPr/>
              <p:nvPr/>
            </p:nvSpPr>
            <p:spPr>
              <a:xfrm>
                <a:off x="5815265" y="5126936"/>
                <a:ext cx="491754" cy="336006"/>
              </a:xfrm>
              <a:custGeom>
                <a:rect b="b" l="l" r="r" t="t"/>
                <a:pathLst>
                  <a:path extrusionOk="0" h="336006" w="491754">
                    <a:moveTo>
                      <a:pt x="0" y="0"/>
                    </a:moveTo>
                    <a:lnTo>
                      <a:pt x="491755" y="0"/>
                    </a:lnTo>
                    <a:lnTo>
                      <a:pt x="491755" y="336006"/>
                    </a:lnTo>
                    <a:lnTo>
                      <a:pt x="0" y="336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5777496" y="5100225"/>
                <a:ext cx="584366" cy="73144"/>
              </a:xfrm>
              <a:custGeom>
                <a:rect b="b" l="l" r="r" t="t"/>
                <a:pathLst>
                  <a:path extrusionOk="0" h="73144" w="584366">
                    <a:moveTo>
                      <a:pt x="0" y="0"/>
                    </a:moveTo>
                    <a:lnTo>
                      <a:pt x="584366" y="0"/>
                    </a:lnTo>
                    <a:lnTo>
                      <a:pt x="584366" y="73145"/>
                    </a:lnTo>
                    <a:lnTo>
                      <a:pt x="0" y="73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777496" y="5256074"/>
                <a:ext cx="584366" cy="73144"/>
              </a:xfrm>
              <a:custGeom>
                <a:rect b="b" l="l" r="r" t="t"/>
                <a:pathLst>
                  <a:path extrusionOk="0" h="73144" w="584366">
                    <a:moveTo>
                      <a:pt x="0" y="0"/>
                    </a:moveTo>
                    <a:lnTo>
                      <a:pt x="584366" y="0"/>
                    </a:lnTo>
                    <a:lnTo>
                      <a:pt x="584366" y="73145"/>
                    </a:lnTo>
                    <a:lnTo>
                      <a:pt x="0" y="73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5777496" y="5411922"/>
                <a:ext cx="584366" cy="73144"/>
              </a:xfrm>
              <a:custGeom>
                <a:rect b="b" l="l" r="r" t="t"/>
                <a:pathLst>
                  <a:path extrusionOk="0" h="73144" w="584366">
                    <a:moveTo>
                      <a:pt x="0" y="0"/>
                    </a:moveTo>
                    <a:lnTo>
                      <a:pt x="584366" y="0"/>
                    </a:lnTo>
                    <a:lnTo>
                      <a:pt x="584366" y="73145"/>
                    </a:lnTo>
                    <a:lnTo>
                      <a:pt x="0" y="73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" name="Google Shape;163;p3"/>
            <p:cNvSpPr/>
            <p:nvPr/>
          </p:nvSpPr>
          <p:spPr>
            <a:xfrm>
              <a:off x="3344805" y="7319599"/>
              <a:ext cx="1058539" cy="723279"/>
            </a:xfrm>
            <a:custGeom>
              <a:rect b="b" l="l" r="r" t="t"/>
              <a:pathLst>
                <a:path extrusionOk="0" h="336006" w="491754">
                  <a:moveTo>
                    <a:pt x="0" y="0"/>
                  </a:moveTo>
                  <a:lnTo>
                    <a:pt x="491754" y="0"/>
                  </a:lnTo>
                  <a:lnTo>
                    <a:pt x="491754" y="336006"/>
                  </a:lnTo>
                  <a:lnTo>
                    <a:pt x="0" y="336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45118" y="7262096"/>
              <a:ext cx="1257893" cy="157448"/>
            </a:xfrm>
            <a:custGeom>
              <a:rect b="b" l="l" r="r" t="t"/>
              <a:pathLst>
                <a:path extrusionOk="0" h="73144" w="584366">
                  <a:moveTo>
                    <a:pt x="0" y="0"/>
                  </a:moveTo>
                  <a:lnTo>
                    <a:pt x="584366" y="0"/>
                  </a:lnTo>
                  <a:lnTo>
                    <a:pt x="584366" y="73145"/>
                  </a:lnTo>
                  <a:lnTo>
                    <a:pt x="0" y="7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245118" y="7597606"/>
              <a:ext cx="1257893" cy="157448"/>
            </a:xfrm>
            <a:custGeom>
              <a:rect b="b" l="l" r="r" t="t"/>
              <a:pathLst>
                <a:path extrusionOk="0" h="73144" w="584366">
                  <a:moveTo>
                    <a:pt x="0" y="0"/>
                  </a:moveTo>
                  <a:lnTo>
                    <a:pt x="584366" y="0"/>
                  </a:lnTo>
                  <a:lnTo>
                    <a:pt x="584366" y="73145"/>
                  </a:lnTo>
                  <a:lnTo>
                    <a:pt x="0" y="7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245118" y="7933114"/>
              <a:ext cx="1257893" cy="157448"/>
            </a:xfrm>
            <a:custGeom>
              <a:rect b="b" l="l" r="r" t="t"/>
              <a:pathLst>
                <a:path extrusionOk="0" h="73144" w="584366">
                  <a:moveTo>
                    <a:pt x="0" y="0"/>
                  </a:moveTo>
                  <a:lnTo>
                    <a:pt x="584366" y="0"/>
                  </a:lnTo>
                  <a:lnTo>
                    <a:pt x="584366" y="73145"/>
                  </a:lnTo>
                  <a:lnTo>
                    <a:pt x="0" y="7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521436" y="3285989"/>
              <a:ext cx="3176529" cy="1068557"/>
            </a:xfrm>
            <a:custGeom>
              <a:rect b="b" l="l" r="r" t="t"/>
              <a:pathLst>
                <a:path extrusionOk="0" h="496347" w="1475505">
                  <a:moveTo>
                    <a:pt x="0" y="0"/>
                  </a:moveTo>
                  <a:lnTo>
                    <a:pt x="1475506" y="0"/>
                  </a:lnTo>
                  <a:lnTo>
                    <a:pt x="1475506" y="496348"/>
                  </a:lnTo>
                  <a:lnTo>
                    <a:pt x="0" y="496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8B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7697968" y="3285989"/>
              <a:ext cx="153147" cy="1068557"/>
            </a:xfrm>
            <a:custGeom>
              <a:rect b="b" l="l" r="r" t="t"/>
              <a:pathLst>
                <a:path extrusionOk="0" h="496347" w="71137">
                  <a:moveTo>
                    <a:pt x="71138" y="48520"/>
                  </a:moveTo>
                  <a:lnTo>
                    <a:pt x="0" y="0"/>
                  </a:lnTo>
                  <a:lnTo>
                    <a:pt x="0" y="496348"/>
                  </a:lnTo>
                  <a:lnTo>
                    <a:pt x="66994" y="453907"/>
                  </a:lnTo>
                  <a:lnTo>
                    <a:pt x="71138" y="4852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368275" y="3285989"/>
              <a:ext cx="153162" cy="1068557"/>
            </a:xfrm>
            <a:custGeom>
              <a:rect b="b" l="l" r="r" t="t"/>
              <a:pathLst>
                <a:path extrusionOk="0" h="496347" w="71144">
                  <a:moveTo>
                    <a:pt x="0" y="48520"/>
                  </a:moveTo>
                  <a:lnTo>
                    <a:pt x="71144" y="0"/>
                  </a:lnTo>
                  <a:lnTo>
                    <a:pt x="71144" y="496348"/>
                  </a:lnTo>
                  <a:lnTo>
                    <a:pt x="4143" y="453907"/>
                  </a:lnTo>
                  <a:lnTo>
                    <a:pt x="0" y="4852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7846533" y="3510436"/>
              <a:ext cx="937294" cy="661465"/>
            </a:xfrm>
            <a:custGeom>
              <a:rect b="b" l="l" r="r" t="t"/>
              <a:pathLst>
                <a:path extrusionOk="0" h="307252" w="435375">
                  <a:moveTo>
                    <a:pt x="0" y="0"/>
                  </a:moveTo>
                  <a:lnTo>
                    <a:pt x="435376" y="0"/>
                  </a:lnTo>
                  <a:lnTo>
                    <a:pt x="435376" y="307253"/>
                  </a:lnTo>
                  <a:lnTo>
                    <a:pt x="0" y="307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774542" y="3457853"/>
              <a:ext cx="1113835" cy="143995"/>
            </a:xfrm>
            <a:custGeom>
              <a:rect b="b" l="l" r="r" t="t"/>
              <a:pathLst>
                <a:path extrusionOk="0" h="66886" w="517379">
                  <a:moveTo>
                    <a:pt x="0" y="0"/>
                  </a:moveTo>
                  <a:lnTo>
                    <a:pt x="517379" y="0"/>
                  </a:lnTo>
                  <a:lnTo>
                    <a:pt x="517379" y="66887"/>
                  </a:lnTo>
                  <a:lnTo>
                    <a:pt x="0" y="66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7774542" y="3764657"/>
              <a:ext cx="1113835" cy="143995"/>
            </a:xfrm>
            <a:custGeom>
              <a:rect b="b" l="l" r="r" t="t"/>
              <a:pathLst>
                <a:path extrusionOk="0" h="66886" w="517379">
                  <a:moveTo>
                    <a:pt x="0" y="0"/>
                  </a:moveTo>
                  <a:lnTo>
                    <a:pt x="517379" y="0"/>
                  </a:lnTo>
                  <a:lnTo>
                    <a:pt x="517379" y="66887"/>
                  </a:lnTo>
                  <a:lnTo>
                    <a:pt x="0" y="66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7774542" y="4071460"/>
              <a:ext cx="1113835" cy="143995"/>
            </a:xfrm>
            <a:custGeom>
              <a:rect b="b" l="l" r="r" t="t"/>
              <a:pathLst>
                <a:path extrusionOk="0" h="66886" w="517379">
                  <a:moveTo>
                    <a:pt x="0" y="0"/>
                  </a:moveTo>
                  <a:lnTo>
                    <a:pt x="517379" y="0"/>
                  </a:lnTo>
                  <a:lnTo>
                    <a:pt x="517379" y="66887"/>
                  </a:lnTo>
                  <a:lnTo>
                    <a:pt x="0" y="66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" name="Google Shape;174;p3"/>
            <p:cNvGrpSpPr/>
            <p:nvPr/>
          </p:nvGrpSpPr>
          <p:grpSpPr>
            <a:xfrm>
              <a:off x="3331029" y="3442473"/>
              <a:ext cx="1113833" cy="757602"/>
              <a:chOff x="3753286" y="3279133"/>
              <a:chExt cx="517378" cy="351908"/>
            </a:xfrm>
          </p:grpSpPr>
          <p:sp>
            <p:nvSpPr>
              <p:cNvPr id="175" name="Google Shape;175;p3"/>
              <p:cNvSpPr/>
              <p:nvPr/>
            </p:nvSpPr>
            <p:spPr>
              <a:xfrm>
                <a:off x="3801842" y="3303558"/>
                <a:ext cx="435382" cy="307252"/>
              </a:xfrm>
              <a:custGeom>
                <a:rect b="b" l="l" r="r" t="t"/>
                <a:pathLst>
                  <a:path extrusionOk="0" h="307252" w="435382">
                    <a:moveTo>
                      <a:pt x="435383" y="0"/>
                    </a:moveTo>
                    <a:lnTo>
                      <a:pt x="0" y="0"/>
                    </a:lnTo>
                    <a:lnTo>
                      <a:pt x="0" y="307253"/>
                    </a:lnTo>
                    <a:lnTo>
                      <a:pt x="435383" y="307253"/>
                    </a:lnTo>
                    <a:lnTo>
                      <a:pt x="435383" y="0"/>
                    </a:lnTo>
                    <a:close/>
                  </a:path>
                </a:pathLst>
              </a:custGeom>
              <a:solidFill>
                <a:srgbClr val="DDDDD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753286" y="3279133"/>
                <a:ext cx="517378" cy="66886"/>
              </a:xfrm>
              <a:custGeom>
                <a:rect b="b" l="l" r="r" t="t"/>
                <a:pathLst>
                  <a:path extrusionOk="0" h="66886" w="517378">
                    <a:moveTo>
                      <a:pt x="517379" y="0"/>
                    </a:moveTo>
                    <a:lnTo>
                      <a:pt x="0" y="0"/>
                    </a:lnTo>
                    <a:lnTo>
                      <a:pt x="0" y="66887"/>
                    </a:lnTo>
                    <a:lnTo>
                      <a:pt x="517379" y="66887"/>
                    </a:lnTo>
                    <a:lnTo>
                      <a:pt x="517379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753286" y="3421644"/>
                <a:ext cx="517378" cy="66886"/>
              </a:xfrm>
              <a:custGeom>
                <a:rect b="b" l="l" r="r" t="t"/>
                <a:pathLst>
                  <a:path extrusionOk="0" h="66886" w="517378">
                    <a:moveTo>
                      <a:pt x="517379" y="0"/>
                    </a:moveTo>
                    <a:lnTo>
                      <a:pt x="0" y="0"/>
                    </a:lnTo>
                    <a:lnTo>
                      <a:pt x="0" y="66887"/>
                    </a:lnTo>
                    <a:lnTo>
                      <a:pt x="517379" y="66887"/>
                    </a:lnTo>
                    <a:lnTo>
                      <a:pt x="517379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3753286" y="3564155"/>
                <a:ext cx="517378" cy="66886"/>
              </a:xfrm>
              <a:custGeom>
                <a:rect b="b" l="l" r="r" t="t"/>
                <a:pathLst>
                  <a:path extrusionOk="0" h="66886" w="517378">
                    <a:moveTo>
                      <a:pt x="517379" y="0"/>
                    </a:moveTo>
                    <a:lnTo>
                      <a:pt x="0" y="0"/>
                    </a:lnTo>
                    <a:lnTo>
                      <a:pt x="0" y="66887"/>
                    </a:lnTo>
                    <a:lnTo>
                      <a:pt x="517379" y="66887"/>
                    </a:lnTo>
                    <a:lnTo>
                      <a:pt x="517379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9" name="Google Shape;179;p3"/>
          <p:cNvSpPr/>
          <p:nvPr/>
        </p:nvSpPr>
        <p:spPr>
          <a:xfrm>
            <a:off x="0" y="4793550"/>
            <a:ext cx="12192000" cy="16389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 txBox="1"/>
          <p:nvPr>
            <p:ph type="title"/>
          </p:nvPr>
        </p:nvSpPr>
        <p:spPr>
          <a:xfrm>
            <a:off x="124150" y="4950225"/>
            <a:ext cx="11946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">
            <a:hlinkClick action="ppaction://hlinksldjump" r:id="rId4"/>
          </p:cNvPr>
          <p:cNvSpPr/>
          <p:nvPr/>
        </p:nvSpPr>
        <p:spPr>
          <a:xfrm>
            <a:off x="4606289" y="3364788"/>
            <a:ext cx="662423" cy="149668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01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82" name="Google Shape;182;p3">
            <a:hlinkClick action="ppaction://hlinksldjump" r:id="rId5"/>
          </p:cNvPr>
          <p:cNvSpPr/>
          <p:nvPr/>
        </p:nvSpPr>
        <p:spPr>
          <a:xfrm>
            <a:off x="4606289" y="3619490"/>
            <a:ext cx="662423" cy="149653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02</a:t>
            </a:r>
            <a:endParaRPr i="0" sz="7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83" name="Google Shape;183;p3">
            <a:hlinkClick action="ppaction://hlinksldjump" r:id="rId6"/>
          </p:cNvPr>
          <p:cNvSpPr/>
          <p:nvPr/>
        </p:nvSpPr>
        <p:spPr>
          <a:xfrm>
            <a:off x="4606289" y="3874177"/>
            <a:ext cx="662423" cy="149668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2"/>
                </a:lnTo>
                <a:lnTo>
                  <a:pt x="0" y="690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03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84" name="Google Shape;184;p3">
            <a:hlinkClick action="ppaction://hlinksldjump" r:id="rId7"/>
          </p:cNvPr>
          <p:cNvSpPr/>
          <p:nvPr/>
        </p:nvSpPr>
        <p:spPr>
          <a:xfrm>
            <a:off x="4606289" y="4128879"/>
            <a:ext cx="662423" cy="149653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04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85" name="Google Shape;185;p3">
            <a:hlinkClick action="ppaction://hlinksldjump" r:id="rId8"/>
          </p:cNvPr>
          <p:cNvSpPr/>
          <p:nvPr/>
        </p:nvSpPr>
        <p:spPr>
          <a:xfrm>
            <a:off x="5387345" y="3355848"/>
            <a:ext cx="662423" cy="149668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05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86" name="Google Shape;186;p3">
            <a:hlinkClick action="ppaction://hlinksldjump" r:id="rId9"/>
          </p:cNvPr>
          <p:cNvSpPr/>
          <p:nvPr/>
        </p:nvSpPr>
        <p:spPr>
          <a:xfrm>
            <a:off x="5387345" y="3610550"/>
            <a:ext cx="662423" cy="149653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06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87" name="Google Shape;187;p3">
            <a:hlinkClick action="ppaction://hlinksldjump" r:id="rId10"/>
          </p:cNvPr>
          <p:cNvSpPr/>
          <p:nvPr/>
        </p:nvSpPr>
        <p:spPr>
          <a:xfrm>
            <a:off x="5387345" y="3865237"/>
            <a:ext cx="662423" cy="149668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07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88" name="Google Shape;188;p3">
            <a:hlinkClick action="ppaction://hlinksldjump" r:id="rId11"/>
          </p:cNvPr>
          <p:cNvSpPr/>
          <p:nvPr/>
        </p:nvSpPr>
        <p:spPr>
          <a:xfrm>
            <a:off x="5387345" y="4119939"/>
            <a:ext cx="662423" cy="149653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08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89" name="Google Shape;189;p3">
            <a:hlinkClick action="ppaction://hlinksldjump" r:id="rId12"/>
          </p:cNvPr>
          <p:cNvSpPr/>
          <p:nvPr/>
        </p:nvSpPr>
        <p:spPr>
          <a:xfrm>
            <a:off x="6168416" y="3355848"/>
            <a:ext cx="662408" cy="149668"/>
          </a:xfrm>
          <a:custGeom>
            <a:rect b="b" l="l" r="r" t="t"/>
            <a:pathLst>
              <a:path extrusionOk="0" h="69051" w="305609">
                <a:moveTo>
                  <a:pt x="0" y="0"/>
                </a:moveTo>
                <a:lnTo>
                  <a:pt x="305609" y="0"/>
                </a:lnTo>
                <a:lnTo>
                  <a:pt x="305609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09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90" name="Google Shape;190;p3">
            <a:hlinkClick action="ppaction://hlinksldjump" r:id="rId13"/>
          </p:cNvPr>
          <p:cNvSpPr/>
          <p:nvPr/>
        </p:nvSpPr>
        <p:spPr>
          <a:xfrm>
            <a:off x="6168416" y="3610550"/>
            <a:ext cx="662408" cy="149653"/>
          </a:xfrm>
          <a:custGeom>
            <a:rect b="b" l="l" r="r" t="t"/>
            <a:pathLst>
              <a:path extrusionOk="0" h="69044" w="305609">
                <a:moveTo>
                  <a:pt x="0" y="0"/>
                </a:moveTo>
                <a:lnTo>
                  <a:pt x="305609" y="0"/>
                </a:lnTo>
                <a:lnTo>
                  <a:pt x="305609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10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91" name="Google Shape;191;p3">
            <a:hlinkClick action="ppaction://hlinksldjump" r:id="rId14"/>
          </p:cNvPr>
          <p:cNvSpPr/>
          <p:nvPr/>
        </p:nvSpPr>
        <p:spPr>
          <a:xfrm>
            <a:off x="6168416" y="3865237"/>
            <a:ext cx="662408" cy="149668"/>
          </a:xfrm>
          <a:custGeom>
            <a:rect b="b" l="l" r="r" t="t"/>
            <a:pathLst>
              <a:path extrusionOk="0" h="69051" w="305609">
                <a:moveTo>
                  <a:pt x="0" y="0"/>
                </a:moveTo>
                <a:lnTo>
                  <a:pt x="305609" y="0"/>
                </a:lnTo>
                <a:lnTo>
                  <a:pt x="305609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11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92" name="Google Shape;192;p3">
            <a:hlinkClick action="ppaction://hlinksldjump" r:id="rId15"/>
          </p:cNvPr>
          <p:cNvSpPr/>
          <p:nvPr/>
        </p:nvSpPr>
        <p:spPr>
          <a:xfrm>
            <a:off x="6168416" y="4119939"/>
            <a:ext cx="662408" cy="149653"/>
          </a:xfrm>
          <a:custGeom>
            <a:rect b="b" l="l" r="r" t="t"/>
            <a:pathLst>
              <a:path extrusionOk="0" h="69044" w="305609">
                <a:moveTo>
                  <a:pt x="0" y="0"/>
                </a:moveTo>
                <a:lnTo>
                  <a:pt x="305609" y="0"/>
                </a:lnTo>
                <a:lnTo>
                  <a:pt x="305609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12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93" name="Google Shape;193;p3">
            <a:hlinkClick action="ppaction://hlinksldjump" r:id="rId16"/>
          </p:cNvPr>
          <p:cNvSpPr/>
          <p:nvPr/>
        </p:nvSpPr>
        <p:spPr>
          <a:xfrm>
            <a:off x="6949470" y="3355848"/>
            <a:ext cx="662423" cy="149668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13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94" name="Google Shape;194;p3">
            <a:hlinkClick action="ppaction://hlinksldjump" r:id="rId17"/>
          </p:cNvPr>
          <p:cNvSpPr/>
          <p:nvPr/>
        </p:nvSpPr>
        <p:spPr>
          <a:xfrm>
            <a:off x="6949470" y="3610550"/>
            <a:ext cx="662423" cy="149653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14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95" name="Google Shape;195;p3">
            <a:hlinkClick action="ppaction://hlinksldjump" r:id="rId18"/>
          </p:cNvPr>
          <p:cNvSpPr/>
          <p:nvPr/>
        </p:nvSpPr>
        <p:spPr>
          <a:xfrm>
            <a:off x="6949470" y="3865237"/>
            <a:ext cx="662423" cy="149668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15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96" name="Google Shape;196;p3">
            <a:hlinkClick action="ppaction://hlinksldjump" r:id="rId19"/>
          </p:cNvPr>
          <p:cNvSpPr/>
          <p:nvPr/>
        </p:nvSpPr>
        <p:spPr>
          <a:xfrm>
            <a:off x="6949470" y="4119939"/>
            <a:ext cx="662423" cy="149653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16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97" name="Google Shape;197;p3"/>
          <p:cNvSpPr/>
          <p:nvPr/>
        </p:nvSpPr>
        <p:spPr>
          <a:xfrm rot="5400000">
            <a:off x="-462658" y="5585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ck slide">
  <p:cSld name="CUSTOM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/>
          <p:nvPr/>
        </p:nvSpPr>
        <p:spPr>
          <a:xfrm rot="7201764">
            <a:off x="-352046" y="-3310125"/>
            <a:ext cx="12024174" cy="12954170"/>
          </a:xfrm>
          <a:custGeom>
            <a:rect b="b" l="l" r="r" t="t"/>
            <a:pathLst>
              <a:path extrusionOk="0" h="12965682" w="12034860">
                <a:moveTo>
                  <a:pt x="6095493" y="12965682"/>
                </a:moveTo>
                <a:lnTo>
                  <a:pt x="5786531" y="12430485"/>
                </a:lnTo>
                <a:lnTo>
                  <a:pt x="8123062" y="9195597"/>
                </a:lnTo>
                <a:lnTo>
                  <a:pt x="5176292" y="11373403"/>
                </a:lnTo>
                <a:lnTo>
                  <a:pt x="4754006" y="10641901"/>
                </a:lnTo>
                <a:lnTo>
                  <a:pt x="8114869" y="9172726"/>
                </a:lnTo>
                <a:lnTo>
                  <a:pt x="4143541" y="9584427"/>
                </a:lnTo>
                <a:lnTo>
                  <a:pt x="3572824" y="8595806"/>
                </a:lnTo>
                <a:lnTo>
                  <a:pt x="8125598" y="9149608"/>
                </a:lnTo>
                <a:lnTo>
                  <a:pt x="2095139" y="6036097"/>
                </a:lnTo>
                <a:lnTo>
                  <a:pt x="0" y="2406808"/>
                </a:lnTo>
                <a:lnTo>
                  <a:pt x="101660" y="2348122"/>
                </a:lnTo>
                <a:lnTo>
                  <a:pt x="8125889" y="9119820"/>
                </a:lnTo>
                <a:lnTo>
                  <a:pt x="2218248" y="1126244"/>
                </a:lnTo>
                <a:lnTo>
                  <a:pt x="4169176" y="0"/>
                </a:lnTo>
                <a:lnTo>
                  <a:pt x="8134644" y="9071346"/>
                </a:lnTo>
                <a:lnTo>
                  <a:pt x="7261445" y="1268254"/>
                </a:lnTo>
                <a:lnTo>
                  <a:pt x="8760968" y="3865792"/>
                </a:lnTo>
                <a:lnTo>
                  <a:pt x="8165173" y="9120331"/>
                </a:lnTo>
                <a:lnTo>
                  <a:pt x="9705966" y="5502759"/>
                </a:lnTo>
                <a:lnTo>
                  <a:pt x="10198102" y="6355258"/>
                </a:lnTo>
                <a:lnTo>
                  <a:pt x="8186923" y="9131132"/>
                </a:lnTo>
                <a:lnTo>
                  <a:pt x="10722220" y="7263156"/>
                </a:lnTo>
                <a:lnTo>
                  <a:pt x="11086431" y="7894058"/>
                </a:lnTo>
                <a:lnTo>
                  <a:pt x="8202640" y="9149660"/>
                </a:lnTo>
                <a:lnTo>
                  <a:pt x="11610250" y="8801439"/>
                </a:lnTo>
                <a:lnTo>
                  <a:pt x="12034860" y="9536968"/>
                </a:lnTo>
                <a:lnTo>
                  <a:pt x="11880694" y="9625966"/>
                </a:lnTo>
                <a:lnTo>
                  <a:pt x="8201006" y="9172899"/>
                </a:lnTo>
                <a:lnTo>
                  <a:pt x="10553760" y="10391986"/>
                </a:lnTo>
                <a:lnTo>
                  <a:pt x="9991146" y="10716776"/>
                </a:lnTo>
                <a:lnTo>
                  <a:pt x="8207806" y="9207329"/>
                </a:lnTo>
                <a:lnTo>
                  <a:pt x="9520241" y="10988623"/>
                </a:lnTo>
                <a:lnTo>
                  <a:pt x="9068029" y="11249678"/>
                </a:lnTo>
                <a:lnTo>
                  <a:pt x="8161912" y="9168564"/>
                </a:lnTo>
                <a:lnTo>
                  <a:pt x="8161752" y="9168348"/>
                </a:lnTo>
                <a:lnTo>
                  <a:pt x="8161530" y="9168161"/>
                </a:lnTo>
                <a:lnTo>
                  <a:pt x="8161223" y="9168002"/>
                </a:lnTo>
                <a:lnTo>
                  <a:pt x="8160865" y="9167958"/>
                </a:lnTo>
                <a:lnTo>
                  <a:pt x="8160546" y="9167990"/>
                </a:lnTo>
                <a:lnTo>
                  <a:pt x="8160242" y="9168123"/>
                </a:lnTo>
                <a:lnTo>
                  <a:pt x="8159985" y="9168313"/>
                </a:lnTo>
                <a:lnTo>
                  <a:pt x="8159794" y="9168576"/>
                </a:lnTo>
                <a:lnTo>
                  <a:pt x="8159669" y="9168872"/>
                </a:lnTo>
                <a:lnTo>
                  <a:pt x="8159636" y="9169163"/>
                </a:lnTo>
                <a:lnTo>
                  <a:pt x="8436853" y="11614048"/>
                </a:lnTo>
                <a:lnTo>
                  <a:pt x="7832992" y="11962649"/>
                </a:lnTo>
                <a:lnTo>
                  <a:pt x="8140596" y="9213833"/>
                </a:lnTo>
                <a:lnTo>
                  <a:pt x="6696196" y="12618905"/>
                </a:lnTo>
                <a:close/>
              </a:path>
            </a:pathLst>
          </a:custGeom>
          <a:solidFill>
            <a:srgbClr val="FFFFFF">
              <a:alpha val="3019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5538350" y="712200"/>
            <a:ext cx="5433600" cy="54336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01" name="Google Shape;20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7426"/>
            <a:ext cx="1593175" cy="28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3" name="Google Shape;203;p4"/>
          <p:cNvGrpSpPr/>
          <p:nvPr/>
        </p:nvGrpSpPr>
        <p:grpSpPr>
          <a:xfrm>
            <a:off x="214724" y="174625"/>
            <a:ext cx="4802849" cy="6683368"/>
            <a:chOff x="214734" y="849927"/>
            <a:chExt cx="4317556" cy="6008062"/>
          </a:xfrm>
        </p:grpSpPr>
        <p:grpSp>
          <p:nvGrpSpPr>
            <p:cNvPr id="204" name="Google Shape;204;p4"/>
            <p:cNvGrpSpPr/>
            <p:nvPr/>
          </p:nvGrpSpPr>
          <p:grpSpPr>
            <a:xfrm>
              <a:off x="1004965" y="1976519"/>
              <a:ext cx="870864" cy="1488433"/>
              <a:chOff x="4198126" y="2443918"/>
              <a:chExt cx="534207" cy="913037"/>
            </a:xfrm>
          </p:grpSpPr>
          <p:sp>
            <p:nvSpPr>
              <p:cNvPr id="205" name="Google Shape;205;p4"/>
              <p:cNvSpPr/>
              <p:nvPr/>
            </p:nvSpPr>
            <p:spPr>
              <a:xfrm>
                <a:off x="4198126" y="2710005"/>
                <a:ext cx="353624" cy="646950"/>
              </a:xfrm>
              <a:custGeom>
                <a:rect b="b" l="l" r="r" t="t"/>
                <a:pathLst>
                  <a:path extrusionOk="0" h="646950" w="353624">
                    <a:moveTo>
                      <a:pt x="5102" y="0"/>
                    </a:moveTo>
                    <a:cubicBezTo>
                      <a:pt x="-2835" y="69837"/>
                      <a:pt x="858" y="116979"/>
                      <a:pt x="858" y="116979"/>
                    </a:cubicBezTo>
                    <a:lnTo>
                      <a:pt x="858" y="208062"/>
                    </a:lnTo>
                    <a:lnTo>
                      <a:pt x="637" y="257618"/>
                    </a:lnTo>
                    <a:cubicBezTo>
                      <a:pt x="17346" y="292315"/>
                      <a:pt x="35963" y="328012"/>
                      <a:pt x="57758" y="364774"/>
                    </a:cubicBezTo>
                    <a:cubicBezTo>
                      <a:pt x="66116" y="378869"/>
                      <a:pt x="74675" y="392042"/>
                      <a:pt x="83197" y="405408"/>
                    </a:cubicBezTo>
                    <a:cubicBezTo>
                      <a:pt x="184210" y="563871"/>
                      <a:pt x="293674" y="668548"/>
                      <a:pt x="336457" y="643159"/>
                    </a:cubicBezTo>
                    <a:cubicBezTo>
                      <a:pt x="339093" y="641602"/>
                      <a:pt x="341351" y="639359"/>
                      <a:pt x="343373" y="636908"/>
                    </a:cubicBezTo>
                    <a:cubicBezTo>
                      <a:pt x="354459" y="623478"/>
                      <a:pt x="356203" y="596975"/>
                      <a:pt x="350295" y="561456"/>
                    </a:cubicBezTo>
                    <a:cubicBezTo>
                      <a:pt x="349595" y="557277"/>
                      <a:pt x="348302" y="552483"/>
                      <a:pt x="347394" y="548061"/>
                    </a:cubicBezTo>
                    <a:cubicBezTo>
                      <a:pt x="344394" y="533517"/>
                      <a:pt x="340387" y="517858"/>
                      <a:pt x="335122" y="500955"/>
                    </a:cubicBezTo>
                    <a:cubicBezTo>
                      <a:pt x="330864" y="487290"/>
                      <a:pt x="326278" y="473481"/>
                      <a:pt x="320613" y="458536"/>
                    </a:cubicBezTo>
                    <a:cubicBezTo>
                      <a:pt x="314240" y="441712"/>
                      <a:pt x="306811" y="423753"/>
                      <a:pt x="298746" y="405629"/>
                    </a:cubicBezTo>
                    <a:cubicBezTo>
                      <a:pt x="285322" y="375447"/>
                      <a:pt x="269392" y="343936"/>
                      <a:pt x="251668" y="311425"/>
                    </a:cubicBezTo>
                    <a:cubicBezTo>
                      <a:pt x="243303" y="296087"/>
                      <a:pt x="235023" y="280807"/>
                      <a:pt x="225779" y="265212"/>
                    </a:cubicBezTo>
                    <a:cubicBezTo>
                      <a:pt x="217078" y="250531"/>
                      <a:pt x="208105" y="236908"/>
                      <a:pt x="199226" y="223021"/>
                    </a:cubicBezTo>
                    <a:cubicBezTo>
                      <a:pt x="163972" y="167871"/>
                      <a:pt x="128181" y="119458"/>
                      <a:pt x="94134" y="80810"/>
                    </a:cubicBezTo>
                    <a:cubicBezTo>
                      <a:pt x="83947" y="69259"/>
                      <a:pt x="73710" y="57929"/>
                      <a:pt x="64009" y="48220"/>
                    </a:cubicBezTo>
                    <a:cubicBezTo>
                      <a:pt x="42535" y="26732"/>
                      <a:pt x="22890" y="11116"/>
                      <a:pt x="5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45199" y="2565092"/>
                <a:ext cx="345950" cy="707535"/>
              </a:xfrm>
              <a:custGeom>
                <a:rect b="b" l="l" r="r" t="t"/>
                <a:pathLst>
                  <a:path extrusionOk="0" h="707535" w="345950">
                    <a:moveTo>
                      <a:pt x="82937" y="391609"/>
                    </a:moveTo>
                    <a:cubicBezTo>
                      <a:pt x="1384" y="197363"/>
                      <a:pt x="-24419" y="22956"/>
                      <a:pt x="25315" y="2060"/>
                    </a:cubicBezTo>
                    <a:cubicBezTo>
                      <a:pt x="75043" y="-18842"/>
                      <a:pt x="181463" y="121682"/>
                      <a:pt x="263016" y="315928"/>
                    </a:cubicBezTo>
                    <a:cubicBezTo>
                      <a:pt x="344570" y="510174"/>
                      <a:pt x="370366" y="684581"/>
                      <a:pt x="320638" y="705477"/>
                    </a:cubicBezTo>
                    <a:cubicBezTo>
                      <a:pt x="270910" y="726372"/>
                      <a:pt x="164483" y="585855"/>
                      <a:pt x="82937" y="39160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4342637" y="2488738"/>
                <a:ext cx="269927" cy="739863"/>
              </a:xfrm>
              <a:custGeom>
                <a:rect b="b" l="l" r="r" t="t"/>
                <a:pathLst>
                  <a:path extrusionOk="0" h="739863" w="269927">
                    <a:moveTo>
                      <a:pt x="40470" y="394624"/>
                    </a:moveTo>
                    <a:cubicBezTo>
                      <a:pt x="-12751" y="190777"/>
                      <a:pt x="-13587" y="14477"/>
                      <a:pt x="38598" y="839"/>
                    </a:cubicBezTo>
                    <a:cubicBezTo>
                      <a:pt x="90783" y="-12798"/>
                      <a:pt x="176237" y="141392"/>
                      <a:pt x="229458" y="345239"/>
                    </a:cubicBezTo>
                    <a:cubicBezTo>
                      <a:pt x="282679" y="549079"/>
                      <a:pt x="283514" y="725387"/>
                      <a:pt x="231329" y="739024"/>
                    </a:cubicBezTo>
                    <a:cubicBezTo>
                      <a:pt x="179137" y="752662"/>
                      <a:pt x="93691" y="598471"/>
                      <a:pt x="40470" y="39462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4513945" y="2443918"/>
                <a:ext cx="218388" cy="756695"/>
              </a:xfrm>
              <a:custGeom>
                <a:rect b="b" l="l" r="r" t="t"/>
                <a:pathLst>
                  <a:path extrusionOk="0" h="756695" w="218388">
                    <a:moveTo>
                      <a:pt x="12394" y="391282"/>
                    </a:moveTo>
                    <a:cubicBezTo>
                      <a:pt x="-15488" y="182455"/>
                      <a:pt x="5258" y="7369"/>
                      <a:pt x="58721" y="225"/>
                    </a:cubicBezTo>
                    <a:cubicBezTo>
                      <a:pt x="112185" y="-6918"/>
                      <a:pt x="178122" y="156588"/>
                      <a:pt x="205997" y="365414"/>
                    </a:cubicBezTo>
                    <a:cubicBezTo>
                      <a:pt x="233872" y="574247"/>
                      <a:pt x="213134" y="749326"/>
                      <a:pt x="159670" y="756470"/>
                    </a:cubicBezTo>
                    <a:cubicBezTo>
                      <a:pt x="106206" y="763614"/>
                      <a:pt x="40269" y="600115"/>
                      <a:pt x="12394" y="39128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4"/>
            <p:cNvSpPr/>
            <p:nvPr/>
          </p:nvSpPr>
          <p:spPr>
            <a:xfrm>
              <a:off x="417878" y="877050"/>
              <a:ext cx="3877183" cy="5976266"/>
            </a:xfrm>
            <a:custGeom>
              <a:rect b="b" l="l" r="r" t="t"/>
              <a:pathLst>
                <a:path extrusionOk="0" h="3666421" w="2378640">
                  <a:moveTo>
                    <a:pt x="0" y="3666421"/>
                  </a:moveTo>
                  <a:lnTo>
                    <a:pt x="3415" y="811321"/>
                  </a:lnTo>
                  <a:cubicBezTo>
                    <a:pt x="3415" y="811321"/>
                    <a:pt x="156527" y="5060"/>
                    <a:pt x="1134121" y="33"/>
                  </a:cubicBezTo>
                  <a:cubicBezTo>
                    <a:pt x="2317733" y="-6054"/>
                    <a:pt x="2378640" y="839175"/>
                    <a:pt x="2378640" y="839175"/>
                  </a:cubicBezTo>
                  <a:lnTo>
                    <a:pt x="2375547" y="3666421"/>
                  </a:lnTo>
                  <a:lnTo>
                    <a:pt x="0" y="3666421"/>
                  </a:ln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752021" y="1151084"/>
              <a:ext cx="3243325" cy="5522297"/>
            </a:xfrm>
            <a:custGeom>
              <a:rect b="b" l="l" r="r" t="t"/>
              <a:pathLst>
                <a:path extrusionOk="0" h="3387912" w="1989770">
                  <a:moveTo>
                    <a:pt x="0" y="3387913"/>
                  </a:moveTo>
                  <a:lnTo>
                    <a:pt x="2857" y="752297"/>
                  </a:lnTo>
                  <a:cubicBezTo>
                    <a:pt x="2857" y="752297"/>
                    <a:pt x="-59336" y="13101"/>
                    <a:pt x="994153" y="142"/>
                  </a:cubicBezTo>
                  <a:cubicBezTo>
                    <a:pt x="1993514" y="-12151"/>
                    <a:pt x="1989770" y="778015"/>
                    <a:pt x="1989770" y="778015"/>
                  </a:cubicBezTo>
                  <a:lnTo>
                    <a:pt x="1987184" y="3387913"/>
                  </a:lnTo>
                  <a:lnTo>
                    <a:pt x="0" y="3387913"/>
                  </a:lnTo>
                  <a:close/>
                </a:path>
              </a:pathLst>
            </a:custGeom>
            <a:solidFill>
              <a:srgbClr val="FFFFFF">
                <a:alpha val="2298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993175" y="1334250"/>
              <a:ext cx="2761067" cy="5522517"/>
            </a:xfrm>
            <a:custGeom>
              <a:rect b="b" l="l" r="r" t="t"/>
              <a:pathLst>
                <a:path extrusionOk="0" h="3382859" w="1693906">
                  <a:moveTo>
                    <a:pt x="0" y="3382860"/>
                  </a:moveTo>
                  <a:lnTo>
                    <a:pt x="2436" y="751181"/>
                  </a:lnTo>
                  <a:cubicBezTo>
                    <a:pt x="2436" y="751181"/>
                    <a:pt x="-59350" y="-12171"/>
                    <a:pt x="845956" y="148"/>
                  </a:cubicBezTo>
                  <a:cubicBezTo>
                    <a:pt x="1751262" y="12465"/>
                    <a:pt x="1693154" y="776862"/>
                    <a:pt x="1693154" y="776862"/>
                  </a:cubicBezTo>
                  <a:lnTo>
                    <a:pt x="1690954" y="3382860"/>
                  </a:lnTo>
                  <a:lnTo>
                    <a:pt x="0" y="3382860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84672" y="2410183"/>
              <a:ext cx="568092" cy="1054529"/>
            </a:xfrm>
            <a:custGeom>
              <a:rect b="b" l="l" r="r" t="t"/>
              <a:pathLst>
                <a:path extrusionOk="0" h="646950" w="348523">
                  <a:moveTo>
                    <a:pt x="344115" y="0"/>
                  </a:moveTo>
                  <a:cubicBezTo>
                    <a:pt x="348302" y="74488"/>
                    <a:pt x="348302" y="116979"/>
                    <a:pt x="348302" y="116979"/>
                  </a:cubicBezTo>
                  <a:lnTo>
                    <a:pt x="348302" y="208062"/>
                  </a:lnTo>
                  <a:lnTo>
                    <a:pt x="348523" y="257618"/>
                  </a:lnTo>
                  <a:cubicBezTo>
                    <a:pt x="332028" y="292315"/>
                    <a:pt x="313640" y="328012"/>
                    <a:pt x="292123" y="364774"/>
                  </a:cubicBezTo>
                  <a:cubicBezTo>
                    <a:pt x="283872" y="378869"/>
                    <a:pt x="275414" y="392042"/>
                    <a:pt x="267006" y="405408"/>
                  </a:cubicBezTo>
                  <a:cubicBezTo>
                    <a:pt x="167272" y="563871"/>
                    <a:pt x="59187" y="668548"/>
                    <a:pt x="16946" y="643159"/>
                  </a:cubicBezTo>
                  <a:cubicBezTo>
                    <a:pt x="14346" y="641602"/>
                    <a:pt x="12117" y="639359"/>
                    <a:pt x="10116" y="636908"/>
                  </a:cubicBezTo>
                  <a:cubicBezTo>
                    <a:pt x="-828" y="623478"/>
                    <a:pt x="-2542" y="596975"/>
                    <a:pt x="3287" y="561456"/>
                  </a:cubicBezTo>
                  <a:cubicBezTo>
                    <a:pt x="3973" y="557277"/>
                    <a:pt x="5252" y="552483"/>
                    <a:pt x="6151" y="548061"/>
                  </a:cubicBezTo>
                  <a:cubicBezTo>
                    <a:pt x="9116" y="533517"/>
                    <a:pt x="13074" y="517858"/>
                    <a:pt x="18268" y="500955"/>
                  </a:cubicBezTo>
                  <a:cubicBezTo>
                    <a:pt x="22475" y="487290"/>
                    <a:pt x="27004" y="473481"/>
                    <a:pt x="32591" y="458536"/>
                  </a:cubicBezTo>
                  <a:cubicBezTo>
                    <a:pt x="38884" y="441712"/>
                    <a:pt x="46221" y="423753"/>
                    <a:pt x="54179" y="405629"/>
                  </a:cubicBezTo>
                  <a:cubicBezTo>
                    <a:pt x="67431" y="375447"/>
                    <a:pt x="83161" y="343936"/>
                    <a:pt x="100664" y="311425"/>
                  </a:cubicBezTo>
                  <a:cubicBezTo>
                    <a:pt x="108922" y="296087"/>
                    <a:pt x="117094" y="280807"/>
                    <a:pt x="126224" y="265212"/>
                  </a:cubicBezTo>
                  <a:cubicBezTo>
                    <a:pt x="134818" y="250531"/>
                    <a:pt x="143676" y="236908"/>
                    <a:pt x="152441" y="223021"/>
                  </a:cubicBezTo>
                  <a:cubicBezTo>
                    <a:pt x="187253" y="167871"/>
                    <a:pt x="222593" y="119458"/>
                    <a:pt x="256212" y="80810"/>
                  </a:cubicBezTo>
                  <a:cubicBezTo>
                    <a:pt x="266263" y="69259"/>
                    <a:pt x="276371" y="57929"/>
                    <a:pt x="285951" y="48220"/>
                  </a:cubicBezTo>
                  <a:cubicBezTo>
                    <a:pt x="307153" y="26732"/>
                    <a:pt x="326549" y="11116"/>
                    <a:pt x="344115" y="0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3378303" y="2678118"/>
              <a:ext cx="271128" cy="391115"/>
            </a:xfrm>
            <a:custGeom>
              <a:rect b="b" l="l" r="r" t="t"/>
              <a:pathLst>
                <a:path extrusionOk="0" h="239948" w="166336">
                  <a:moveTo>
                    <a:pt x="43927" y="95471"/>
                  </a:moveTo>
                  <a:cubicBezTo>
                    <a:pt x="84417" y="30627"/>
                    <a:pt x="134810" y="-10978"/>
                    <a:pt x="156477" y="2553"/>
                  </a:cubicBezTo>
                  <a:cubicBezTo>
                    <a:pt x="178151" y="16083"/>
                    <a:pt x="162899" y="79626"/>
                    <a:pt x="122408" y="144470"/>
                  </a:cubicBezTo>
                  <a:cubicBezTo>
                    <a:pt x="81917" y="209321"/>
                    <a:pt x="31532" y="250926"/>
                    <a:pt x="9858" y="237396"/>
                  </a:cubicBezTo>
                  <a:cubicBezTo>
                    <a:pt x="-11816" y="223866"/>
                    <a:pt x="3443" y="160322"/>
                    <a:pt x="43927" y="95471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498454" y="2851443"/>
              <a:ext cx="30849" cy="44499"/>
            </a:xfrm>
            <a:custGeom>
              <a:rect b="b" l="l" r="r" t="t"/>
              <a:pathLst>
                <a:path extrusionOk="0" h="27300" w="18926">
                  <a:moveTo>
                    <a:pt x="4997" y="10864"/>
                  </a:moveTo>
                  <a:cubicBezTo>
                    <a:pt x="9605" y="3485"/>
                    <a:pt x="15342" y="-1252"/>
                    <a:pt x="17806" y="292"/>
                  </a:cubicBezTo>
                  <a:cubicBezTo>
                    <a:pt x="20271" y="1827"/>
                    <a:pt x="18535" y="9057"/>
                    <a:pt x="13927" y="16436"/>
                  </a:cubicBezTo>
                  <a:cubicBezTo>
                    <a:pt x="9319" y="23816"/>
                    <a:pt x="3590" y="28552"/>
                    <a:pt x="1126" y="27009"/>
                  </a:cubicBezTo>
                  <a:cubicBezTo>
                    <a:pt x="-1346" y="25473"/>
                    <a:pt x="390" y="18244"/>
                    <a:pt x="4997" y="1086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3120434" y="2173952"/>
              <a:ext cx="563905" cy="1153282"/>
            </a:xfrm>
            <a:custGeom>
              <a:rect b="b" l="l" r="r" t="t"/>
              <a:pathLst>
                <a:path extrusionOk="0" h="707535" w="345954">
                  <a:moveTo>
                    <a:pt x="263021" y="391609"/>
                  </a:moveTo>
                  <a:cubicBezTo>
                    <a:pt x="344573" y="197363"/>
                    <a:pt x="370370" y="22956"/>
                    <a:pt x="320642" y="2060"/>
                  </a:cubicBezTo>
                  <a:cubicBezTo>
                    <a:pt x="270914" y="-18842"/>
                    <a:pt x="164487" y="121682"/>
                    <a:pt x="82933" y="315928"/>
                  </a:cubicBezTo>
                  <a:cubicBezTo>
                    <a:pt x="1381" y="510174"/>
                    <a:pt x="-24415" y="684581"/>
                    <a:pt x="25312" y="705477"/>
                  </a:cubicBezTo>
                  <a:cubicBezTo>
                    <a:pt x="75047" y="726372"/>
                    <a:pt x="181467" y="585855"/>
                    <a:pt x="263021" y="391609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112874" y="2165578"/>
              <a:ext cx="547225" cy="1151853"/>
            </a:xfrm>
            <a:custGeom>
              <a:rect b="b" l="l" r="r" t="t"/>
              <a:pathLst>
                <a:path extrusionOk="0" h="706658" w="335721">
                  <a:moveTo>
                    <a:pt x="247621" y="386852"/>
                  </a:moveTo>
                  <a:cubicBezTo>
                    <a:pt x="329174" y="192606"/>
                    <a:pt x="359578" y="20134"/>
                    <a:pt x="315522" y="1618"/>
                  </a:cubicBezTo>
                  <a:cubicBezTo>
                    <a:pt x="271474" y="-16892"/>
                    <a:pt x="169654" y="125569"/>
                    <a:pt x="88101" y="319815"/>
                  </a:cubicBezTo>
                  <a:cubicBezTo>
                    <a:pt x="6548" y="514053"/>
                    <a:pt x="-23856" y="686525"/>
                    <a:pt x="20200" y="705041"/>
                  </a:cubicBezTo>
                  <a:cubicBezTo>
                    <a:pt x="64248" y="723551"/>
                    <a:pt x="166068" y="581090"/>
                    <a:pt x="247621" y="386852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3281352" y="2477335"/>
              <a:ext cx="224425" cy="419608"/>
            </a:xfrm>
            <a:custGeom>
              <a:rect b="b" l="l" r="r" t="t"/>
              <a:pathLst>
                <a:path extrusionOk="0" h="257428" w="137684">
                  <a:moveTo>
                    <a:pt x="26262" y="110641"/>
                  </a:moveTo>
                  <a:cubicBezTo>
                    <a:pt x="56130" y="40267"/>
                    <a:pt x="99414" y="-8689"/>
                    <a:pt x="122931" y="1291"/>
                  </a:cubicBezTo>
                  <a:cubicBezTo>
                    <a:pt x="146448" y="11278"/>
                    <a:pt x="141298" y="76422"/>
                    <a:pt x="111423" y="146795"/>
                  </a:cubicBezTo>
                  <a:cubicBezTo>
                    <a:pt x="81554" y="217168"/>
                    <a:pt x="38271" y="266117"/>
                    <a:pt x="14753" y="256137"/>
                  </a:cubicBezTo>
                  <a:cubicBezTo>
                    <a:pt x="-8764" y="246157"/>
                    <a:pt x="-3614" y="181014"/>
                    <a:pt x="26262" y="110641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380807" y="2663292"/>
              <a:ext cx="25531" cy="47743"/>
            </a:xfrm>
            <a:custGeom>
              <a:rect b="b" l="l" r="r" t="t"/>
              <a:pathLst>
                <a:path extrusionOk="0" h="29290" w="15663">
                  <a:moveTo>
                    <a:pt x="2987" y="12584"/>
                  </a:moveTo>
                  <a:cubicBezTo>
                    <a:pt x="6387" y="4583"/>
                    <a:pt x="11309" y="-989"/>
                    <a:pt x="13988" y="147"/>
                  </a:cubicBezTo>
                  <a:cubicBezTo>
                    <a:pt x="16660" y="1283"/>
                    <a:pt x="16074" y="8691"/>
                    <a:pt x="12681" y="16699"/>
                  </a:cubicBezTo>
                  <a:cubicBezTo>
                    <a:pt x="9280" y="24707"/>
                    <a:pt x="4358" y="30279"/>
                    <a:pt x="1679" y="29143"/>
                  </a:cubicBezTo>
                  <a:cubicBezTo>
                    <a:pt x="-1000" y="28008"/>
                    <a:pt x="-407" y="20592"/>
                    <a:pt x="2987" y="1258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15662" y="2049483"/>
              <a:ext cx="439981" cy="1205977"/>
            </a:xfrm>
            <a:custGeom>
              <a:rect b="b" l="l" r="r" t="t"/>
              <a:pathLst>
                <a:path extrusionOk="0" h="739863" w="269927">
                  <a:moveTo>
                    <a:pt x="229458" y="394624"/>
                  </a:moveTo>
                  <a:cubicBezTo>
                    <a:pt x="282679" y="190777"/>
                    <a:pt x="283515" y="14477"/>
                    <a:pt x="231329" y="839"/>
                  </a:cubicBezTo>
                  <a:cubicBezTo>
                    <a:pt x="179137" y="-12798"/>
                    <a:pt x="93691" y="141392"/>
                    <a:pt x="40470" y="345239"/>
                  </a:cubicBezTo>
                  <a:cubicBezTo>
                    <a:pt x="-12751" y="549079"/>
                    <a:pt x="-13587" y="725387"/>
                    <a:pt x="38598" y="739024"/>
                  </a:cubicBezTo>
                  <a:cubicBezTo>
                    <a:pt x="90783" y="752662"/>
                    <a:pt x="176237" y="598471"/>
                    <a:pt x="229458" y="39462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3010566" y="2043034"/>
              <a:ext cx="416111" cy="1205390"/>
            </a:xfrm>
            <a:custGeom>
              <a:rect b="b" l="l" r="r" t="t"/>
              <a:pathLst>
                <a:path extrusionOk="0" h="739503" w="255283">
                  <a:moveTo>
                    <a:pt x="211345" y="391622"/>
                  </a:moveTo>
                  <a:cubicBezTo>
                    <a:pt x="264566" y="187782"/>
                    <a:pt x="270231" y="12739"/>
                    <a:pt x="224004" y="659"/>
                  </a:cubicBezTo>
                  <a:cubicBezTo>
                    <a:pt x="177777" y="-11421"/>
                    <a:pt x="97159" y="144034"/>
                    <a:pt x="43939" y="347881"/>
                  </a:cubicBezTo>
                  <a:cubicBezTo>
                    <a:pt x="-9282" y="551721"/>
                    <a:pt x="-14948" y="726764"/>
                    <a:pt x="31280" y="738844"/>
                  </a:cubicBezTo>
                  <a:cubicBezTo>
                    <a:pt x="77507" y="750924"/>
                    <a:pt x="158124" y="595469"/>
                    <a:pt x="211345" y="391622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099107" y="2416998"/>
              <a:ext cx="186721" cy="437663"/>
            </a:xfrm>
            <a:custGeom>
              <a:rect b="b" l="l" r="r" t="t"/>
              <a:pathLst>
                <a:path extrusionOk="0" h="268505" w="114553">
                  <a:moveTo>
                    <a:pt x="12593" y="122279"/>
                  </a:moveTo>
                  <a:cubicBezTo>
                    <a:pt x="32381" y="48434"/>
                    <a:pt x="68428" y="-6065"/>
                    <a:pt x="93103" y="543"/>
                  </a:cubicBezTo>
                  <a:cubicBezTo>
                    <a:pt x="117785" y="7158"/>
                    <a:pt x="121749" y="72380"/>
                    <a:pt x="101961" y="146225"/>
                  </a:cubicBezTo>
                  <a:cubicBezTo>
                    <a:pt x="82173" y="220070"/>
                    <a:pt x="46126" y="274577"/>
                    <a:pt x="21451" y="267962"/>
                  </a:cubicBezTo>
                  <a:cubicBezTo>
                    <a:pt x="-3231" y="261354"/>
                    <a:pt x="-7196" y="196124"/>
                    <a:pt x="12593" y="122279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181851" y="2610956"/>
              <a:ext cx="21249" cy="49793"/>
            </a:xfrm>
            <a:custGeom>
              <a:rect b="b" l="l" r="r" t="t"/>
              <a:pathLst>
                <a:path extrusionOk="0" h="30548" w="13036">
                  <a:moveTo>
                    <a:pt x="1432" y="13913"/>
                  </a:moveTo>
                  <a:cubicBezTo>
                    <a:pt x="3690" y="5512"/>
                    <a:pt x="7790" y="-689"/>
                    <a:pt x="10597" y="61"/>
                  </a:cubicBezTo>
                  <a:cubicBezTo>
                    <a:pt x="13405" y="812"/>
                    <a:pt x="13855" y="8234"/>
                    <a:pt x="11605" y="16635"/>
                  </a:cubicBezTo>
                  <a:cubicBezTo>
                    <a:pt x="9354" y="25036"/>
                    <a:pt x="5247" y="31237"/>
                    <a:pt x="2440" y="30487"/>
                  </a:cubicBezTo>
                  <a:cubicBezTo>
                    <a:pt x="-368" y="29737"/>
                    <a:pt x="-818" y="22314"/>
                    <a:pt x="1432" y="13913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2820412" y="1976419"/>
              <a:ext cx="355976" cy="1233413"/>
            </a:xfrm>
            <a:custGeom>
              <a:rect b="b" l="l" r="r" t="t"/>
              <a:pathLst>
                <a:path extrusionOk="0" h="756695" w="218390">
                  <a:moveTo>
                    <a:pt x="206000" y="391282"/>
                  </a:moveTo>
                  <a:cubicBezTo>
                    <a:pt x="233875" y="182455"/>
                    <a:pt x="213136" y="7369"/>
                    <a:pt x="159672" y="225"/>
                  </a:cubicBezTo>
                  <a:cubicBezTo>
                    <a:pt x="106209" y="-6918"/>
                    <a:pt x="40272" y="156588"/>
                    <a:pt x="12389" y="365414"/>
                  </a:cubicBezTo>
                  <a:cubicBezTo>
                    <a:pt x="-15485" y="574247"/>
                    <a:pt x="5260" y="749326"/>
                    <a:pt x="58724" y="756470"/>
                  </a:cubicBezTo>
                  <a:cubicBezTo>
                    <a:pt x="112188" y="763614"/>
                    <a:pt x="178125" y="600115"/>
                    <a:pt x="206000" y="39128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2818462" y="1971899"/>
              <a:ext cx="324429" cy="1233243"/>
            </a:xfrm>
            <a:custGeom>
              <a:rect b="b" l="l" r="r" t="t"/>
              <a:pathLst>
                <a:path extrusionOk="0" h="756591" w="199036">
                  <a:moveTo>
                    <a:pt x="185265" y="389754"/>
                  </a:moveTo>
                  <a:cubicBezTo>
                    <a:pt x="213147" y="180921"/>
                    <a:pt x="197352" y="6506"/>
                    <a:pt x="149989" y="177"/>
                  </a:cubicBezTo>
                  <a:cubicBezTo>
                    <a:pt x="102633" y="-6152"/>
                    <a:pt x="41647" y="158011"/>
                    <a:pt x="13772" y="366837"/>
                  </a:cubicBezTo>
                  <a:cubicBezTo>
                    <a:pt x="-14110" y="575670"/>
                    <a:pt x="1685" y="750092"/>
                    <a:pt x="49041" y="756414"/>
                  </a:cubicBezTo>
                  <a:cubicBezTo>
                    <a:pt x="96404" y="762744"/>
                    <a:pt x="157390" y="598588"/>
                    <a:pt x="185265" y="389754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881547" y="2384861"/>
              <a:ext cx="162050" cy="447375"/>
            </a:xfrm>
            <a:custGeom>
              <a:rect b="b" l="l" r="r" t="t"/>
              <a:pathLst>
                <a:path extrusionOk="0" h="274463" w="99417">
                  <a:moveTo>
                    <a:pt x="3898" y="130792"/>
                  </a:moveTo>
                  <a:cubicBezTo>
                    <a:pt x="14535" y="55090"/>
                    <a:pt x="43674" y="-3404"/>
                    <a:pt x="68971" y="154"/>
                  </a:cubicBezTo>
                  <a:cubicBezTo>
                    <a:pt x="94274" y="3712"/>
                    <a:pt x="106161" y="67963"/>
                    <a:pt x="95517" y="143672"/>
                  </a:cubicBezTo>
                  <a:cubicBezTo>
                    <a:pt x="84880" y="219374"/>
                    <a:pt x="55740" y="277867"/>
                    <a:pt x="30444" y="274310"/>
                  </a:cubicBezTo>
                  <a:cubicBezTo>
                    <a:pt x="5141" y="270752"/>
                    <a:pt x="-6739" y="206501"/>
                    <a:pt x="3898" y="130792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953361" y="2583114"/>
              <a:ext cx="18434" cy="50907"/>
            </a:xfrm>
            <a:custGeom>
              <a:rect b="b" l="l" r="r" t="t"/>
              <a:pathLst>
                <a:path extrusionOk="0" h="31231" w="11309">
                  <a:moveTo>
                    <a:pt x="442" y="14883"/>
                  </a:moveTo>
                  <a:cubicBezTo>
                    <a:pt x="1649" y="6268"/>
                    <a:pt x="4971" y="-383"/>
                    <a:pt x="7843" y="17"/>
                  </a:cubicBezTo>
                  <a:cubicBezTo>
                    <a:pt x="10722" y="424"/>
                    <a:pt x="12079" y="7732"/>
                    <a:pt x="10865" y="16348"/>
                  </a:cubicBezTo>
                  <a:cubicBezTo>
                    <a:pt x="9658" y="24963"/>
                    <a:pt x="6343" y="31614"/>
                    <a:pt x="3464" y="31214"/>
                  </a:cubicBezTo>
                  <a:cubicBezTo>
                    <a:pt x="585" y="30807"/>
                    <a:pt x="-765" y="23499"/>
                    <a:pt x="442" y="14883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995026" y="2410183"/>
              <a:ext cx="568088" cy="1054529"/>
            </a:xfrm>
            <a:custGeom>
              <a:rect b="b" l="l" r="r" t="t"/>
              <a:pathLst>
                <a:path extrusionOk="0" h="646950" w="348520">
                  <a:moveTo>
                    <a:pt x="4408" y="0"/>
                  </a:moveTo>
                  <a:cubicBezTo>
                    <a:pt x="221" y="74488"/>
                    <a:pt x="221" y="116979"/>
                    <a:pt x="221" y="116979"/>
                  </a:cubicBezTo>
                  <a:lnTo>
                    <a:pt x="221" y="208062"/>
                  </a:lnTo>
                  <a:lnTo>
                    <a:pt x="0" y="257618"/>
                  </a:lnTo>
                  <a:cubicBezTo>
                    <a:pt x="16495" y="292315"/>
                    <a:pt x="34883" y="328012"/>
                    <a:pt x="56400" y="364774"/>
                  </a:cubicBezTo>
                  <a:cubicBezTo>
                    <a:pt x="64651" y="378869"/>
                    <a:pt x="73102" y="392042"/>
                    <a:pt x="81517" y="405408"/>
                  </a:cubicBezTo>
                  <a:cubicBezTo>
                    <a:pt x="181251" y="563871"/>
                    <a:pt x="289329" y="668548"/>
                    <a:pt x="331577" y="643159"/>
                  </a:cubicBezTo>
                  <a:cubicBezTo>
                    <a:pt x="334170" y="641602"/>
                    <a:pt x="336406" y="639359"/>
                    <a:pt x="338406" y="636908"/>
                  </a:cubicBezTo>
                  <a:cubicBezTo>
                    <a:pt x="349344" y="623478"/>
                    <a:pt x="351065" y="596975"/>
                    <a:pt x="345236" y="561456"/>
                  </a:cubicBezTo>
                  <a:cubicBezTo>
                    <a:pt x="344550" y="557277"/>
                    <a:pt x="343271" y="552483"/>
                    <a:pt x="342371" y="548061"/>
                  </a:cubicBezTo>
                  <a:cubicBezTo>
                    <a:pt x="339407" y="533517"/>
                    <a:pt x="335449" y="517858"/>
                    <a:pt x="330248" y="500955"/>
                  </a:cubicBezTo>
                  <a:cubicBezTo>
                    <a:pt x="326048" y="487290"/>
                    <a:pt x="321519" y="473481"/>
                    <a:pt x="315932" y="458536"/>
                  </a:cubicBezTo>
                  <a:cubicBezTo>
                    <a:pt x="309639" y="441712"/>
                    <a:pt x="302302" y="423753"/>
                    <a:pt x="294337" y="405629"/>
                  </a:cubicBezTo>
                  <a:cubicBezTo>
                    <a:pt x="281085" y="375447"/>
                    <a:pt x="265362" y="343936"/>
                    <a:pt x="247852" y="311425"/>
                  </a:cubicBezTo>
                  <a:cubicBezTo>
                    <a:pt x="239601" y="296087"/>
                    <a:pt x="231422" y="280807"/>
                    <a:pt x="222299" y="265212"/>
                  </a:cubicBezTo>
                  <a:cubicBezTo>
                    <a:pt x="213705" y="250531"/>
                    <a:pt x="204847" y="236908"/>
                    <a:pt x="196082" y="223021"/>
                  </a:cubicBezTo>
                  <a:cubicBezTo>
                    <a:pt x="161270" y="167871"/>
                    <a:pt x="125930" y="119458"/>
                    <a:pt x="92312" y="80810"/>
                  </a:cubicBezTo>
                  <a:cubicBezTo>
                    <a:pt x="82253" y="69259"/>
                    <a:pt x="72152" y="57929"/>
                    <a:pt x="62565" y="48220"/>
                  </a:cubicBezTo>
                  <a:cubicBezTo>
                    <a:pt x="41369" y="26732"/>
                    <a:pt x="21974" y="11116"/>
                    <a:pt x="4408" y="0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098386" y="2678118"/>
              <a:ext cx="271126" cy="391115"/>
            </a:xfrm>
            <a:custGeom>
              <a:rect b="b" l="l" r="r" t="t"/>
              <a:pathLst>
                <a:path extrusionOk="0" h="239948" w="166335">
                  <a:moveTo>
                    <a:pt x="122405" y="95471"/>
                  </a:moveTo>
                  <a:cubicBezTo>
                    <a:pt x="81921" y="30627"/>
                    <a:pt x="31529" y="-10978"/>
                    <a:pt x="9855" y="2553"/>
                  </a:cubicBezTo>
                  <a:cubicBezTo>
                    <a:pt x="-11812" y="16083"/>
                    <a:pt x="3440" y="79626"/>
                    <a:pt x="43931" y="144470"/>
                  </a:cubicBezTo>
                  <a:cubicBezTo>
                    <a:pt x="84414" y="209321"/>
                    <a:pt x="134806" y="250926"/>
                    <a:pt x="156480" y="237396"/>
                  </a:cubicBezTo>
                  <a:cubicBezTo>
                    <a:pt x="178147" y="223866"/>
                    <a:pt x="162895" y="160322"/>
                    <a:pt x="122405" y="95471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1218539" y="2851443"/>
              <a:ext cx="30843" cy="44499"/>
            </a:xfrm>
            <a:custGeom>
              <a:rect b="b" l="l" r="r" t="t"/>
              <a:pathLst>
                <a:path extrusionOk="0" h="27300" w="18922">
                  <a:moveTo>
                    <a:pt x="13922" y="10864"/>
                  </a:moveTo>
                  <a:cubicBezTo>
                    <a:pt x="9322" y="3485"/>
                    <a:pt x="3585" y="-1252"/>
                    <a:pt x="1121" y="292"/>
                  </a:cubicBezTo>
                  <a:cubicBezTo>
                    <a:pt x="-1344" y="1827"/>
                    <a:pt x="392" y="9057"/>
                    <a:pt x="5000" y="16436"/>
                  </a:cubicBezTo>
                  <a:cubicBezTo>
                    <a:pt x="9600" y="23816"/>
                    <a:pt x="15337" y="28552"/>
                    <a:pt x="17801" y="27009"/>
                  </a:cubicBezTo>
                  <a:cubicBezTo>
                    <a:pt x="20266" y="25473"/>
                    <a:pt x="18530" y="18244"/>
                    <a:pt x="13922" y="1086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1063452" y="2173952"/>
              <a:ext cx="563892" cy="1153282"/>
            </a:xfrm>
            <a:custGeom>
              <a:rect b="b" l="l" r="r" t="t"/>
              <a:pathLst>
                <a:path extrusionOk="0" h="707535" w="345946">
                  <a:moveTo>
                    <a:pt x="82934" y="391609"/>
                  </a:moveTo>
                  <a:cubicBezTo>
                    <a:pt x="1381" y="197363"/>
                    <a:pt x="-24416" y="22956"/>
                    <a:pt x="25312" y="2060"/>
                  </a:cubicBezTo>
                  <a:cubicBezTo>
                    <a:pt x="75040" y="-18842"/>
                    <a:pt x="181467" y="121682"/>
                    <a:pt x="263013" y="315928"/>
                  </a:cubicBezTo>
                  <a:cubicBezTo>
                    <a:pt x="344566" y="510174"/>
                    <a:pt x="370362" y="684581"/>
                    <a:pt x="320635" y="705477"/>
                  </a:cubicBezTo>
                  <a:cubicBezTo>
                    <a:pt x="270907" y="726372"/>
                    <a:pt x="164487" y="585855"/>
                    <a:pt x="82934" y="391609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1087691" y="2165578"/>
              <a:ext cx="547225" cy="1151853"/>
            </a:xfrm>
            <a:custGeom>
              <a:rect b="b" l="l" r="r" t="t"/>
              <a:pathLst>
                <a:path extrusionOk="0" h="706658" w="335721">
                  <a:moveTo>
                    <a:pt x="88103" y="386852"/>
                  </a:moveTo>
                  <a:cubicBezTo>
                    <a:pt x="6550" y="192606"/>
                    <a:pt x="-23854" y="20134"/>
                    <a:pt x="20195" y="1618"/>
                  </a:cubicBezTo>
                  <a:cubicBezTo>
                    <a:pt x="64250" y="-16892"/>
                    <a:pt x="166070" y="125569"/>
                    <a:pt x="247623" y="319815"/>
                  </a:cubicBezTo>
                  <a:cubicBezTo>
                    <a:pt x="329176" y="514053"/>
                    <a:pt x="359573" y="686525"/>
                    <a:pt x="315525" y="705041"/>
                  </a:cubicBezTo>
                  <a:cubicBezTo>
                    <a:pt x="271476" y="723551"/>
                    <a:pt x="169649" y="581090"/>
                    <a:pt x="88103" y="386852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1242046" y="2477335"/>
              <a:ext cx="224423" cy="419608"/>
            </a:xfrm>
            <a:custGeom>
              <a:rect b="b" l="l" r="r" t="t"/>
              <a:pathLst>
                <a:path extrusionOk="0" h="257428" w="137683">
                  <a:moveTo>
                    <a:pt x="111423" y="110641"/>
                  </a:moveTo>
                  <a:cubicBezTo>
                    <a:pt x="81555" y="40267"/>
                    <a:pt x="38271" y="-8689"/>
                    <a:pt x="14754" y="1291"/>
                  </a:cubicBezTo>
                  <a:cubicBezTo>
                    <a:pt x="-8763" y="11278"/>
                    <a:pt x="-3613" y="76422"/>
                    <a:pt x="26255" y="146795"/>
                  </a:cubicBezTo>
                  <a:cubicBezTo>
                    <a:pt x="56131" y="217168"/>
                    <a:pt x="99407" y="266117"/>
                    <a:pt x="122924" y="256137"/>
                  </a:cubicBezTo>
                  <a:cubicBezTo>
                    <a:pt x="146449" y="246157"/>
                    <a:pt x="141298" y="181014"/>
                    <a:pt x="111423" y="110641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341498" y="2663292"/>
              <a:ext cx="25534" cy="47743"/>
            </a:xfrm>
            <a:custGeom>
              <a:rect b="b" l="l" r="r" t="t"/>
              <a:pathLst>
                <a:path extrusionOk="0" h="29290" w="15665">
                  <a:moveTo>
                    <a:pt x="12675" y="12584"/>
                  </a:moveTo>
                  <a:cubicBezTo>
                    <a:pt x="9282" y="4583"/>
                    <a:pt x="4353" y="-989"/>
                    <a:pt x="1681" y="147"/>
                  </a:cubicBezTo>
                  <a:cubicBezTo>
                    <a:pt x="-998" y="1283"/>
                    <a:pt x="-412" y="8691"/>
                    <a:pt x="2988" y="16699"/>
                  </a:cubicBezTo>
                  <a:cubicBezTo>
                    <a:pt x="6389" y="24707"/>
                    <a:pt x="11311" y="30279"/>
                    <a:pt x="13990" y="29143"/>
                  </a:cubicBezTo>
                  <a:cubicBezTo>
                    <a:pt x="16661" y="28008"/>
                    <a:pt x="16076" y="20592"/>
                    <a:pt x="12675" y="1258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292160" y="2049483"/>
              <a:ext cx="439981" cy="1205977"/>
            </a:xfrm>
            <a:custGeom>
              <a:rect b="b" l="l" r="r" t="t"/>
              <a:pathLst>
                <a:path extrusionOk="0" h="739863" w="269927">
                  <a:moveTo>
                    <a:pt x="40470" y="394624"/>
                  </a:moveTo>
                  <a:cubicBezTo>
                    <a:pt x="-12751" y="190777"/>
                    <a:pt x="-13587" y="14477"/>
                    <a:pt x="38598" y="839"/>
                  </a:cubicBezTo>
                  <a:cubicBezTo>
                    <a:pt x="90783" y="-12798"/>
                    <a:pt x="176237" y="141392"/>
                    <a:pt x="229458" y="345239"/>
                  </a:cubicBezTo>
                  <a:cubicBezTo>
                    <a:pt x="282679" y="549079"/>
                    <a:pt x="283514" y="725387"/>
                    <a:pt x="231329" y="739024"/>
                  </a:cubicBezTo>
                  <a:cubicBezTo>
                    <a:pt x="179137" y="752662"/>
                    <a:pt x="93690" y="598471"/>
                    <a:pt x="40470" y="394624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1321120" y="2043034"/>
              <a:ext cx="416118" cy="1205390"/>
            </a:xfrm>
            <a:custGeom>
              <a:rect b="b" l="l" r="r" t="t"/>
              <a:pathLst>
                <a:path extrusionOk="0" h="739503" w="255287">
                  <a:moveTo>
                    <a:pt x="43943" y="391622"/>
                  </a:moveTo>
                  <a:cubicBezTo>
                    <a:pt x="-9278" y="187782"/>
                    <a:pt x="-14950" y="12739"/>
                    <a:pt x="31277" y="659"/>
                  </a:cubicBezTo>
                  <a:cubicBezTo>
                    <a:pt x="77504" y="-11421"/>
                    <a:pt x="158128" y="144034"/>
                    <a:pt x="211349" y="347881"/>
                  </a:cubicBezTo>
                  <a:cubicBezTo>
                    <a:pt x="264570" y="551721"/>
                    <a:pt x="270235" y="726764"/>
                    <a:pt x="224008" y="738844"/>
                  </a:cubicBezTo>
                  <a:cubicBezTo>
                    <a:pt x="177781" y="750924"/>
                    <a:pt x="97164" y="595469"/>
                    <a:pt x="43943" y="391622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1462000" y="2416998"/>
              <a:ext cx="186713" cy="437663"/>
            </a:xfrm>
            <a:custGeom>
              <a:rect b="b" l="l" r="r" t="t"/>
              <a:pathLst>
                <a:path extrusionOk="0" h="268505" w="114548">
                  <a:moveTo>
                    <a:pt x="101961" y="122279"/>
                  </a:moveTo>
                  <a:cubicBezTo>
                    <a:pt x="82173" y="48434"/>
                    <a:pt x="46126" y="-6065"/>
                    <a:pt x="21444" y="543"/>
                  </a:cubicBezTo>
                  <a:cubicBezTo>
                    <a:pt x="-3230" y="7158"/>
                    <a:pt x="-7195" y="72380"/>
                    <a:pt x="12593" y="146225"/>
                  </a:cubicBezTo>
                  <a:cubicBezTo>
                    <a:pt x="32374" y="220070"/>
                    <a:pt x="68421" y="274577"/>
                    <a:pt x="93103" y="267962"/>
                  </a:cubicBezTo>
                  <a:cubicBezTo>
                    <a:pt x="117778" y="261354"/>
                    <a:pt x="121743" y="196124"/>
                    <a:pt x="101961" y="122279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1544745" y="2610956"/>
              <a:ext cx="21237" cy="49793"/>
            </a:xfrm>
            <a:custGeom>
              <a:rect b="b" l="l" r="r" t="t"/>
              <a:pathLst>
                <a:path extrusionOk="0" h="30548" w="13029">
                  <a:moveTo>
                    <a:pt x="11598" y="13913"/>
                  </a:moveTo>
                  <a:cubicBezTo>
                    <a:pt x="9348" y="5512"/>
                    <a:pt x="5247" y="-689"/>
                    <a:pt x="2440" y="61"/>
                  </a:cubicBezTo>
                  <a:cubicBezTo>
                    <a:pt x="-368" y="812"/>
                    <a:pt x="-818" y="8234"/>
                    <a:pt x="1432" y="16635"/>
                  </a:cubicBezTo>
                  <a:cubicBezTo>
                    <a:pt x="3682" y="25036"/>
                    <a:pt x="7783" y="31237"/>
                    <a:pt x="10590" y="30487"/>
                  </a:cubicBezTo>
                  <a:cubicBezTo>
                    <a:pt x="13398" y="29737"/>
                    <a:pt x="13848" y="22314"/>
                    <a:pt x="11598" y="13913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1571418" y="1976419"/>
              <a:ext cx="355972" cy="1233413"/>
            </a:xfrm>
            <a:custGeom>
              <a:rect b="b" l="l" r="r" t="t"/>
              <a:pathLst>
                <a:path extrusionOk="0" h="756695" w="218388">
                  <a:moveTo>
                    <a:pt x="12394" y="391282"/>
                  </a:moveTo>
                  <a:cubicBezTo>
                    <a:pt x="-15488" y="182455"/>
                    <a:pt x="5258" y="7369"/>
                    <a:pt x="58722" y="225"/>
                  </a:cubicBezTo>
                  <a:cubicBezTo>
                    <a:pt x="112185" y="-6918"/>
                    <a:pt x="178122" y="156588"/>
                    <a:pt x="205997" y="365414"/>
                  </a:cubicBezTo>
                  <a:cubicBezTo>
                    <a:pt x="233872" y="574247"/>
                    <a:pt x="213134" y="749326"/>
                    <a:pt x="159670" y="756470"/>
                  </a:cubicBezTo>
                  <a:cubicBezTo>
                    <a:pt x="106206" y="763614"/>
                    <a:pt x="40269" y="600115"/>
                    <a:pt x="12394" y="39128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1604921" y="1971899"/>
              <a:ext cx="324425" cy="1233243"/>
            </a:xfrm>
            <a:custGeom>
              <a:rect b="b" l="l" r="r" t="t"/>
              <a:pathLst>
                <a:path extrusionOk="0" h="756591" w="199034">
                  <a:moveTo>
                    <a:pt x="13767" y="389754"/>
                  </a:moveTo>
                  <a:cubicBezTo>
                    <a:pt x="-14108" y="180921"/>
                    <a:pt x="1687" y="6506"/>
                    <a:pt x="49043" y="177"/>
                  </a:cubicBezTo>
                  <a:cubicBezTo>
                    <a:pt x="96399" y="-6152"/>
                    <a:pt x="157392" y="158011"/>
                    <a:pt x="185267" y="366837"/>
                  </a:cubicBezTo>
                  <a:cubicBezTo>
                    <a:pt x="213142" y="575670"/>
                    <a:pt x="197347" y="750092"/>
                    <a:pt x="149991" y="756414"/>
                  </a:cubicBezTo>
                  <a:cubicBezTo>
                    <a:pt x="102635" y="762744"/>
                    <a:pt x="41642" y="598588"/>
                    <a:pt x="13767" y="389754"/>
                  </a:cubicBezTo>
                  <a:close/>
                </a:path>
              </a:pathLst>
            </a:custGeom>
            <a:solidFill>
              <a:srgbClr val="30303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1704228" y="2384861"/>
              <a:ext cx="162053" cy="447375"/>
            </a:xfrm>
            <a:custGeom>
              <a:rect b="b" l="l" r="r" t="t"/>
              <a:pathLst>
                <a:path extrusionOk="0" h="274463" w="99419">
                  <a:moveTo>
                    <a:pt x="95523" y="130792"/>
                  </a:moveTo>
                  <a:cubicBezTo>
                    <a:pt x="84879" y="55090"/>
                    <a:pt x="55746" y="-3404"/>
                    <a:pt x="30443" y="154"/>
                  </a:cubicBezTo>
                  <a:cubicBezTo>
                    <a:pt x="5147" y="3712"/>
                    <a:pt x="-6740" y="67963"/>
                    <a:pt x="3897" y="143672"/>
                  </a:cubicBezTo>
                  <a:cubicBezTo>
                    <a:pt x="14541" y="219374"/>
                    <a:pt x="43674" y="277867"/>
                    <a:pt x="68977" y="274310"/>
                  </a:cubicBezTo>
                  <a:cubicBezTo>
                    <a:pt x="94273" y="270752"/>
                    <a:pt x="106160" y="206501"/>
                    <a:pt x="95523" y="130792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1776042" y="2583114"/>
              <a:ext cx="18440" cy="50907"/>
            </a:xfrm>
            <a:custGeom>
              <a:rect b="b" l="l" r="r" t="t"/>
              <a:pathLst>
                <a:path extrusionOk="0" h="31231" w="11313">
                  <a:moveTo>
                    <a:pt x="10872" y="14883"/>
                  </a:moveTo>
                  <a:cubicBezTo>
                    <a:pt x="9658" y="6268"/>
                    <a:pt x="6343" y="-383"/>
                    <a:pt x="3464" y="17"/>
                  </a:cubicBezTo>
                  <a:cubicBezTo>
                    <a:pt x="585" y="424"/>
                    <a:pt x="-765" y="7732"/>
                    <a:pt x="442" y="16348"/>
                  </a:cubicBezTo>
                  <a:cubicBezTo>
                    <a:pt x="1656" y="24963"/>
                    <a:pt x="4971" y="31614"/>
                    <a:pt x="7850" y="31214"/>
                  </a:cubicBezTo>
                  <a:cubicBezTo>
                    <a:pt x="10729" y="30807"/>
                    <a:pt x="12079" y="23499"/>
                    <a:pt x="10872" y="14883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995026" y="3071586"/>
              <a:ext cx="2757093" cy="3603309"/>
            </a:xfrm>
            <a:custGeom>
              <a:rect b="b" l="l" r="r" t="t"/>
              <a:pathLst>
                <a:path extrusionOk="0" h="2210619" w="1691468">
                  <a:moveTo>
                    <a:pt x="0" y="0"/>
                  </a:moveTo>
                  <a:lnTo>
                    <a:pt x="1691469" y="0"/>
                  </a:lnTo>
                  <a:lnTo>
                    <a:pt x="1691469" y="2210619"/>
                  </a:lnTo>
                  <a:lnTo>
                    <a:pt x="0" y="2210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967677" y="2954050"/>
              <a:ext cx="799090" cy="114265"/>
            </a:xfrm>
            <a:custGeom>
              <a:rect b="b" l="l" r="r" t="t"/>
              <a:pathLst>
                <a:path extrusionOk="0" h="70101" w="490239">
                  <a:moveTo>
                    <a:pt x="245116" y="0"/>
                  </a:moveTo>
                  <a:cubicBezTo>
                    <a:pt x="155062" y="0"/>
                    <a:pt x="71273" y="25860"/>
                    <a:pt x="0" y="70102"/>
                  </a:cubicBezTo>
                  <a:lnTo>
                    <a:pt x="490240" y="70102"/>
                  </a:lnTo>
                  <a:cubicBezTo>
                    <a:pt x="418981" y="25903"/>
                    <a:pt x="335128" y="0"/>
                    <a:pt x="245116" y="0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780652" y="1851050"/>
              <a:ext cx="1173339" cy="1173338"/>
            </a:xfrm>
            <a:custGeom>
              <a:rect b="b" l="l" r="r" t="t"/>
              <a:pathLst>
                <a:path extrusionOk="0" h="719839" w="719840">
                  <a:moveTo>
                    <a:pt x="0" y="359924"/>
                  </a:moveTo>
                  <a:cubicBezTo>
                    <a:pt x="0" y="161142"/>
                    <a:pt x="161142" y="0"/>
                    <a:pt x="359917" y="0"/>
                  </a:cubicBezTo>
                  <a:cubicBezTo>
                    <a:pt x="558698" y="0"/>
                    <a:pt x="719840" y="161142"/>
                    <a:pt x="719840" y="359924"/>
                  </a:cubicBezTo>
                  <a:cubicBezTo>
                    <a:pt x="719840" y="558698"/>
                    <a:pt x="558698" y="719840"/>
                    <a:pt x="359917" y="719840"/>
                  </a:cubicBezTo>
                  <a:cubicBezTo>
                    <a:pt x="161142" y="719840"/>
                    <a:pt x="0" y="558698"/>
                    <a:pt x="0" y="359924"/>
                  </a:cubicBezTo>
                  <a:close/>
                </a:path>
              </a:pathLst>
            </a:custGeom>
            <a:solidFill>
              <a:srgbClr val="474747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5" name="Google Shape;24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61448" y="1834958"/>
              <a:ext cx="1199104" cy="1199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4"/>
            <p:cNvSpPr/>
            <p:nvPr/>
          </p:nvSpPr>
          <p:spPr>
            <a:xfrm>
              <a:off x="1610212" y="849927"/>
              <a:ext cx="1552947" cy="599243"/>
            </a:xfrm>
            <a:custGeom>
              <a:rect b="b" l="l" r="r" t="t"/>
              <a:pathLst>
                <a:path extrusionOk="0" h="367634" w="952728">
                  <a:moveTo>
                    <a:pt x="7320" y="75636"/>
                  </a:moveTo>
                  <a:cubicBezTo>
                    <a:pt x="7320" y="75636"/>
                    <a:pt x="105590" y="87778"/>
                    <a:pt x="162947" y="104077"/>
                  </a:cubicBezTo>
                  <a:cubicBezTo>
                    <a:pt x="254358" y="130055"/>
                    <a:pt x="269410" y="195220"/>
                    <a:pt x="295614" y="209516"/>
                  </a:cubicBezTo>
                  <a:cubicBezTo>
                    <a:pt x="321817" y="223812"/>
                    <a:pt x="349342" y="208448"/>
                    <a:pt x="349342" y="208448"/>
                  </a:cubicBezTo>
                  <a:lnTo>
                    <a:pt x="423301" y="341065"/>
                  </a:lnTo>
                  <a:cubicBezTo>
                    <a:pt x="423301" y="341065"/>
                    <a:pt x="446397" y="367587"/>
                    <a:pt x="473579" y="367635"/>
                  </a:cubicBezTo>
                  <a:cubicBezTo>
                    <a:pt x="500761" y="367683"/>
                    <a:pt x="516305" y="347645"/>
                    <a:pt x="516305" y="347645"/>
                  </a:cubicBezTo>
                  <a:lnTo>
                    <a:pt x="596916" y="210088"/>
                  </a:lnTo>
                  <a:cubicBezTo>
                    <a:pt x="596916" y="210088"/>
                    <a:pt x="622805" y="227959"/>
                    <a:pt x="642343" y="214894"/>
                  </a:cubicBezTo>
                  <a:cubicBezTo>
                    <a:pt x="661888" y="201828"/>
                    <a:pt x="687713" y="150545"/>
                    <a:pt x="760743" y="125409"/>
                  </a:cubicBezTo>
                  <a:cubicBezTo>
                    <a:pt x="809664" y="108569"/>
                    <a:pt x="947602" y="104167"/>
                    <a:pt x="947602" y="104167"/>
                  </a:cubicBezTo>
                  <a:cubicBezTo>
                    <a:pt x="947602" y="104167"/>
                    <a:pt x="1034649" y="7781"/>
                    <a:pt x="491345" y="527"/>
                  </a:cubicBezTo>
                  <a:cubicBezTo>
                    <a:pt x="-98121" y="-7345"/>
                    <a:pt x="7320" y="75636"/>
                    <a:pt x="7320" y="75636"/>
                  </a:cubicBez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1688489" y="928294"/>
              <a:ext cx="1351055" cy="455919"/>
            </a:xfrm>
            <a:custGeom>
              <a:rect b="b" l="l" r="r" t="t"/>
              <a:pathLst>
                <a:path extrusionOk="0" h="279705" w="828868">
                  <a:moveTo>
                    <a:pt x="0" y="0"/>
                  </a:moveTo>
                  <a:cubicBezTo>
                    <a:pt x="0" y="0"/>
                    <a:pt x="53593" y="9836"/>
                    <a:pt x="69573" y="14703"/>
                  </a:cubicBezTo>
                  <a:cubicBezTo>
                    <a:pt x="119065" y="29783"/>
                    <a:pt x="168943" y="40494"/>
                    <a:pt x="213863" y="67211"/>
                  </a:cubicBezTo>
                  <a:cubicBezTo>
                    <a:pt x="237908" y="81513"/>
                    <a:pt x="250453" y="112206"/>
                    <a:pt x="276349" y="123844"/>
                  </a:cubicBezTo>
                  <a:cubicBezTo>
                    <a:pt x="298888" y="133974"/>
                    <a:pt x="317525" y="131761"/>
                    <a:pt x="336956" y="151880"/>
                  </a:cubicBezTo>
                  <a:cubicBezTo>
                    <a:pt x="360688" y="176453"/>
                    <a:pt x="381398" y="283348"/>
                    <a:pt x="426768" y="279610"/>
                  </a:cubicBezTo>
                  <a:cubicBezTo>
                    <a:pt x="469866" y="276059"/>
                    <a:pt x="489619" y="173682"/>
                    <a:pt x="522001" y="142414"/>
                  </a:cubicBezTo>
                  <a:cubicBezTo>
                    <a:pt x="539132" y="125871"/>
                    <a:pt x="547461" y="141556"/>
                    <a:pt x="582587" y="126016"/>
                  </a:cubicBezTo>
                  <a:cubicBezTo>
                    <a:pt x="617720" y="110475"/>
                    <a:pt x="621013" y="93357"/>
                    <a:pt x="633708" y="83153"/>
                  </a:cubicBezTo>
                  <a:cubicBezTo>
                    <a:pt x="685586" y="41429"/>
                    <a:pt x="763467" y="16500"/>
                    <a:pt x="828868" y="17642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895767" y="896514"/>
              <a:ext cx="1000165" cy="32494"/>
            </a:xfrm>
            <a:custGeom>
              <a:rect b="b" l="l" r="r" t="t"/>
              <a:pathLst>
                <a:path extrusionOk="0" h="19935" w="613598">
                  <a:moveTo>
                    <a:pt x="0" y="8226"/>
                  </a:moveTo>
                  <a:cubicBezTo>
                    <a:pt x="43627" y="8987"/>
                    <a:pt x="164492" y="-2447"/>
                    <a:pt x="317890" y="481"/>
                  </a:cubicBezTo>
                  <a:cubicBezTo>
                    <a:pt x="471288" y="3408"/>
                    <a:pt x="613598" y="19936"/>
                    <a:pt x="613598" y="19936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302176" y="3903038"/>
              <a:ext cx="2152159" cy="2712168"/>
            </a:xfrm>
            <a:custGeom>
              <a:rect b="b" l="l" r="r" t="t"/>
              <a:pathLst>
                <a:path extrusionOk="0" h="1663907" w="1320343">
                  <a:moveTo>
                    <a:pt x="17488" y="3229"/>
                  </a:moveTo>
                  <a:lnTo>
                    <a:pt x="1316643" y="0"/>
                  </a:lnTo>
                  <a:lnTo>
                    <a:pt x="1320344" y="1287961"/>
                  </a:lnTo>
                  <a:cubicBezTo>
                    <a:pt x="1320344" y="1287961"/>
                    <a:pt x="1212437" y="1663908"/>
                    <a:pt x="667833" y="1663908"/>
                  </a:cubicBezTo>
                  <a:cubicBezTo>
                    <a:pt x="123237" y="1663908"/>
                    <a:pt x="0" y="1271438"/>
                    <a:pt x="0" y="1271438"/>
                  </a:cubicBezTo>
                  <a:lnTo>
                    <a:pt x="17488" y="3229"/>
                  </a:ln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762556" y="4232733"/>
              <a:ext cx="1221535" cy="1950246"/>
            </a:xfrm>
            <a:custGeom>
              <a:rect b="b" l="l" r="r" t="t"/>
              <a:pathLst>
                <a:path extrusionOk="0" h="1196470" w="749408">
                  <a:moveTo>
                    <a:pt x="0" y="2286"/>
                  </a:moveTo>
                  <a:lnTo>
                    <a:pt x="749408" y="0"/>
                  </a:lnTo>
                  <a:lnTo>
                    <a:pt x="745964" y="1038344"/>
                  </a:lnTo>
                  <a:cubicBezTo>
                    <a:pt x="745964" y="1038344"/>
                    <a:pt x="709560" y="1196471"/>
                    <a:pt x="395414" y="1196471"/>
                  </a:cubicBezTo>
                  <a:cubicBezTo>
                    <a:pt x="81267" y="1196471"/>
                    <a:pt x="7401" y="1038344"/>
                    <a:pt x="7401" y="1038344"/>
                  </a:cubicBezTo>
                  <a:lnTo>
                    <a:pt x="0" y="2286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769554" y="4235165"/>
              <a:ext cx="1213010" cy="1945368"/>
            </a:xfrm>
            <a:custGeom>
              <a:rect b="b" l="l" r="r" t="t"/>
              <a:pathLst>
                <a:path extrusionOk="0" h="1193477" w="744178">
                  <a:moveTo>
                    <a:pt x="593846" y="0"/>
                  </a:moveTo>
                  <a:lnTo>
                    <a:pt x="533831" y="272"/>
                  </a:lnTo>
                  <a:lnTo>
                    <a:pt x="515522" y="23589"/>
                  </a:lnTo>
                  <a:lnTo>
                    <a:pt x="496319" y="272"/>
                  </a:lnTo>
                  <a:lnTo>
                    <a:pt x="436005" y="536"/>
                  </a:lnTo>
                  <a:lnTo>
                    <a:pt x="485818" y="61493"/>
                  </a:lnTo>
                  <a:lnTo>
                    <a:pt x="373890" y="203818"/>
                  </a:lnTo>
                  <a:lnTo>
                    <a:pt x="247860" y="49563"/>
                  </a:lnTo>
                  <a:lnTo>
                    <a:pt x="285964" y="1065"/>
                  </a:lnTo>
                  <a:lnTo>
                    <a:pt x="226250" y="1065"/>
                  </a:lnTo>
                  <a:lnTo>
                    <a:pt x="217549" y="12194"/>
                  </a:lnTo>
                  <a:lnTo>
                    <a:pt x="208548" y="1065"/>
                  </a:lnTo>
                  <a:lnTo>
                    <a:pt x="147933" y="1329"/>
                  </a:lnTo>
                  <a:lnTo>
                    <a:pt x="187545" y="50099"/>
                  </a:lnTo>
                  <a:lnTo>
                    <a:pt x="86418" y="178908"/>
                  </a:lnTo>
                  <a:lnTo>
                    <a:pt x="0" y="73152"/>
                  </a:lnTo>
                  <a:lnTo>
                    <a:pt x="600" y="147897"/>
                  </a:lnTo>
                  <a:lnTo>
                    <a:pt x="600" y="148162"/>
                  </a:lnTo>
                  <a:lnTo>
                    <a:pt x="600" y="148426"/>
                  </a:lnTo>
                  <a:lnTo>
                    <a:pt x="56407" y="217070"/>
                  </a:lnTo>
                  <a:lnTo>
                    <a:pt x="1500" y="286779"/>
                  </a:lnTo>
                  <a:lnTo>
                    <a:pt x="2100" y="362317"/>
                  </a:lnTo>
                  <a:lnTo>
                    <a:pt x="86718" y="254439"/>
                  </a:lnTo>
                  <a:lnTo>
                    <a:pt x="212748" y="408694"/>
                  </a:lnTo>
                  <a:lnTo>
                    <a:pt x="99320" y="553141"/>
                  </a:lnTo>
                  <a:lnTo>
                    <a:pt x="2400" y="435462"/>
                  </a:lnTo>
                  <a:lnTo>
                    <a:pt x="3000" y="510207"/>
                  </a:lnTo>
                  <a:lnTo>
                    <a:pt x="69316" y="591310"/>
                  </a:lnTo>
                  <a:lnTo>
                    <a:pt x="4201" y="673999"/>
                  </a:lnTo>
                  <a:lnTo>
                    <a:pt x="4801" y="749272"/>
                  </a:lnTo>
                  <a:lnTo>
                    <a:pt x="99620" y="628679"/>
                  </a:lnTo>
                  <a:lnTo>
                    <a:pt x="216349" y="771539"/>
                  </a:lnTo>
                  <a:lnTo>
                    <a:pt x="93019" y="928173"/>
                  </a:lnTo>
                  <a:lnTo>
                    <a:pt x="5401" y="820567"/>
                  </a:lnTo>
                  <a:lnTo>
                    <a:pt x="6001" y="894512"/>
                  </a:lnTo>
                  <a:lnTo>
                    <a:pt x="6001" y="894783"/>
                  </a:lnTo>
                  <a:lnTo>
                    <a:pt x="6001" y="895048"/>
                  </a:lnTo>
                  <a:lnTo>
                    <a:pt x="63615" y="965814"/>
                  </a:lnTo>
                  <a:lnTo>
                    <a:pt x="6901" y="1037901"/>
                  </a:lnTo>
                  <a:cubicBezTo>
                    <a:pt x="6901" y="1037901"/>
                    <a:pt x="16016" y="1054668"/>
                    <a:pt x="36305" y="1076599"/>
                  </a:cubicBezTo>
                  <a:lnTo>
                    <a:pt x="93919" y="1003447"/>
                  </a:lnTo>
                  <a:lnTo>
                    <a:pt x="198046" y="1130663"/>
                  </a:lnTo>
                  <a:lnTo>
                    <a:pt x="174036" y="1161410"/>
                  </a:lnTo>
                  <a:cubicBezTo>
                    <a:pt x="188952" y="1166789"/>
                    <a:pt x="204861" y="1171611"/>
                    <a:pt x="222349" y="1175990"/>
                  </a:cubicBezTo>
                  <a:lnTo>
                    <a:pt x="228650" y="1168039"/>
                  </a:lnTo>
                  <a:lnTo>
                    <a:pt x="237658" y="1179169"/>
                  </a:lnTo>
                  <a:cubicBezTo>
                    <a:pt x="237844" y="1179212"/>
                    <a:pt x="238066" y="1179126"/>
                    <a:pt x="238259" y="1179169"/>
                  </a:cubicBezTo>
                  <a:cubicBezTo>
                    <a:pt x="259718" y="1183905"/>
                    <a:pt x="282200" y="1187849"/>
                    <a:pt x="307574" y="1190563"/>
                  </a:cubicBezTo>
                  <a:lnTo>
                    <a:pt x="258361" y="1130134"/>
                  </a:lnTo>
                  <a:lnTo>
                    <a:pt x="381391" y="973765"/>
                  </a:lnTo>
                  <a:lnTo>
                    <a:pt x="495719" y="1113968"/>
                  </a:lnTo>
                  <a:lnTo>
                    <a:pt x="433304" y="1193478"/>
                  </a:lnTo>
                  <a:cubicBezTo>
                    <a:pt x="438834" y="1193199"/>
                    <a:pt x="444170" y="1192806"/>
                    <a:pt x="449506" y="1192421"/>
                  </a:cubicBezTo>
                  <a:cubicBezTo>
                    <a:pt x="451885" y="1192242"/>
                    <a:pt x="454378" y="1192085"/>
                    <a:pt x="456707" y="1191892"/>
                  </a:cubicBezTo>
                  <a:cubicBezTo>
                    <a:pt x="470380" y="1191228"/>
                    <a:pt x="484611" y="1190870"/>
                    <a:pt x="496319" y="1189242"/>
                  </a:cubicBezTo>
                  <a:lnTo>
                    <a:pt x="526030" y="1151337"/>
                  </a:lnTo>
                  <a:lnTo>
                    <a:pt x="547933" y="1178112"/>
                  </a:lnTo>
                  <a:cubicBezTo>
                    <a:pt x="565828" y="1173754"/>
                    <a:pt x="582694" y="1169318"/>
                    <a:pt x="597446" y="1163796"/>
                  </a:cubicBezTo>
                  <a:lnTo>
                    <a:pt x="556034" y="1113175"/>
                  </a:lnTo>
                  <a:lnTo>
                    <a:pt x="669762" y="968464"/>
                  </a:lnTo>
                  <a:lnTo>
                    <a:pt x="736078" y="1049831"/>
                  </a:lnTo>
                  <a:cubicBezTo>
                    <a:pt x="737571" y="1045752"/>
                    <a:pt x="741178" y="1037901"/>
                    <a:pt x="741178" y="1037901"/>
                  </a:cubicBezTo>
                  <a:lnTo>
                    <a:pt x="741478" y="981451"/>
                  </a:lnTo>
                  <a:lnTo>
                    <a:pt x="741478" y="981180"/>
                  </a:lnTo>
                  <a:lnTo>
                    <a:pt x="741478" y="980916"/>
                  </a:lnTo>
                  <a:lnTo>
                    <a:pt x="741478" y="980651"/>
                  </a:lnTo>
                  <a:lnTo>
                    <a:pt x="699766" y="930559"/>
                  </a:lnTo>
                  <a:lnTo>
                    <a:pt x="741778" y="877288"/>
                  </a:lnTo>
                  <a:lnTo>
                    <a:pt x="742078" y="801486"/>
                  </a:lnTo>
                  <a:lnTo>
                    <a:pt x="669162" y="893190"/>
                  </a:lnTo>
                  <a:lnTo>
                    <a:pt x="554834" y="753251"/>
                  </a:lnTo>
                  <a:lnTo>
                    <a:pt x="656261" y="624171"/>
                  </a:lnTo>
                  <a:lnTo>
                    <a:pt x="742078" y="729391"/>
                  </a:lnTo>
                  <a:lnTo>
                    <a:pt x="742378" y="655446"/>
                  </a:lnTo>
                  <a:lnTo>
                    <a:pt x="685964" y="586273"/>
                  </a:lnTo>
                  <a:lnTo>
                    <a:pt x="742979" y="514715"/>
                  </a:lnTo>
                  <a:lnTo>
                    <a:pt x="742979" y="514450"/>
                  </a:lnTo>
                  <a:lnTo>
                    <a:pt x="742979" y="514179"/>
                  </a:lnTo>
                  <a:lnTo>
                    <a:pt x="742979" y="513914"/>
                  </a:lnTo>
                  <a:lnTo>
                    <a:pt x="742979" y="437319"/>
                  </a:lnTo>
                  <a:lnTo>
                    <a:pt x="655361" y="548904"/>
                  </a:lnTo>
                  <a:lnTo>
                    <a:pt x="551233" y="421417"/>
                  </a:lnTo>
                  <a:lnTo>
                    <a:pt x="663161" y="279092"/>
                  </a:lnTo>
                  <a:lnTo>
                    <a:pt x="743279" y="377154"/>
                  </a:lnTo>
                  <a:lnTo>
                    <a:pt x="743579" y="303209"/>
                  </a:lnTo>
                  <a:lnTo>
                    <a:pt x="692865" y="241452"/>
                  </a:lnTo>
                  <a:lnTo>
                    <a:pt x="692865" y="241187"/>
                  </a:lnTo>
                  <a:lnTo>
                    <a:pt x="743879" y="176258"/>
                  </a:lnTo>
                  <a:lnTo>
                    <a:pt x="743879" y="162206"/>
                  </a:lnTo>
                  <a:lnTo>
                    <a:pt x="744179" y="125366"/>
                  </a:lnTo>
                  <a:lnTo>
                    <a:pt x="744179" y="99927"/>
                  </a:lnTo>
                  <a:lnTo>
                    <a:pt x="662561" y="203818"/>
                  </a:lnTo>
                  <a:lnTo>
                    <a:pt x="544990" y="67008"/>
                  </a:lnTo>
                  <a:lnTo>
                    <a:pt x="593846" y="0"/>
                  </a:lnTo>
                  <a:close/>
                  <a:moveTo>
                    <a:pt x="218149" y="87468"/>
                  </a:moveTo>
                  <a:lnTo>
                    <a:pt x="344179" y="241723"/>
                  </a:lnTo>
                  <a:lnTo>
                    <a:pt x="242759" y="370532"/>
                  </a:lnTo>
                  <a:lnTo>
                    <a:pt x="116729" y="216277"/>
                  </a:lnTo>
                  <a:lnTo>
                    <a:pt x="218149" y="87468"/>
                  </a:lnTo>
                  <a:close/>
                  <a:moveTo>
                    <a:pt x="511243" y="102299"/>
                  </a:moveTo>
                  <a:lnTo>
                    <a:pt x="632851" y="241723"/>
                  </a:lnTo>
                  <a:lnTo>
                    <a:pt x="520922" y="384048"/>
                  </a:lnTo>
                  <a:lnTo>
                    <a:pt x="404493" y="241187"/>
                  </a:lnTo>
                  <a:lnTo>
                    <a:pt x="511243" y="102299"/>
                  </a:lnTo>
                  <a:close/>
                  <a:moveTo>
                    <a:pt x="374790" y="279092"/>
                  </a:moveTo>
                  <a:lnTo>
                    <a:pt x="491219" y="421946"/>
                  </a:lnTo>
                  <a:lnTo>
                    <a:pt x="389792" y="550755"/>
                  </a:lnTo>
                  <a:lnTo>
                    <a:pt x="273363" y="408165"/>
                  </a:lnTo>
                  <a:lnTo>
                    <a:pt x="273063" y="407901"/>
                  </a:lnTo>
                  <a:lnTo>
                    <a:pt x="374790" y="279092"/>
                  </a:lnTo>
                  <a:close/>
                  <a:moveTo>
                    <a:pt x="243359" y="446063"/>
                  </a:moveTo>
                  <a:lnTo>
                    <a:pt x="359788" y="588924"/>
                  </a:lnTo>
                  <a:lnTo>
                    <a:pt x="246360" y="733370"/>
                  </a:lnTo>
                  <a:lnTo>
                    <a:pt x="129631" y="590517"/>
                  </a:lnTo>
                  <a:lnTo>
                    <a:pt x="243359" y="446063"/>
                  </a:lnTo>
                  <a:close/>
                  <a:moveTo>
                    <a:pt x="521823" y="459322"/>
                  </a:moveTo>
                  <a:lnTo>
                    <a:pt x="625650" y="586538"/>
                  </a:lnTo>
                  <a:lnTo>
                    <a:pt x="524223" y="715611"/>
                  </a:lnTo>
                  <a:lnTo>
                    <a:pt x="420403" y="588395"/>
                  </a:lnTo>
                  <a:lnTo>
                    <a:pt x="420403" y="588131"/>
                  </a:lnTo>
                  <a:lnTo>
                    <a:pt x="521823" y="459322"/>
                  </a:lnTo>
                  <a:close/>
                  <a:moveTo>
                    <a:pt x="390392" y="626293"/>
                  </a:moveTo>
                  <a:lnTo>
                    <a:pt x="494519" y="753780"/>
                  </a:lnTo>
                  <a:lnTo>
                    <a:pt x="380791" y="898227"/>
                  </a:lnTo>
                  <a:lnTo>
                    <a:pt x="276663" y="770739"/>
                  </a:lnTo>
                  <a:lnTo>
                    <a:pt x="390392" y="626293"/>
                  </a:lnTo>
                  <a:close/>
                  <a:moveTo>
                    <a:pt x="524823" y="791149"/>
                  </a:moveTo>
                  <a:lnTo>
                    <a:pt x="639452" y="931352"/>
                  </a:lnTo>
                  <a:lnTo>
                    <a:pt x="525730" y="1075806"/>
                  </a:lnTo>
                  <a:lnTo>
                    <a:pt x="411402" y="935596"/>
                  </a:lnTo>
                  <a:lnTo>
                    <a:pt x="524823" y="791149"/>
                  </a:lnTo>
                  <a:close/>
                  <a:moveTo>
                    <a:pt x="246660" y="808908"/>
                  </a:moveTo>
                  <a:lnTo>
                    <a:pt x="350787" y="936389"/>
                  </a:lnTo>
                  <a:lnTo>
                    <a:pt x="227750" y="1093030"/>
                  </a:lnTo>
                  <a:lnTo>
                    <a:pt x="123630" y="965549"/>
                  </a:lnTo>
                  <a:lnTo>
                    <a:pt x="246660" y="808908"/>
                  </a:ln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258202" y="3891951"/>
              <a:ext cx="520069" cy="418229"/>
            </a:xfrm>
            <a:custGeom>
              <a:rect b="b" l="l" r="r" t="t"/>
              <a:pathLst>
                <a:path extrusionOk="0" h="256582" w="319061">
                  <a:moveTo>
                    <a:pt x="48384" y="0"/>
                  </a:moveTo>
                  <a:lnTo>
                    <a:pt x="270684" y="0"/>
                  </a:lnTo>
                  <a:cubicBezTo>
                    <a:pt x="297401" y="0"/>
                    <a:pt x="319061" y="17988"/>
                    <a:pt x="319061" y="40176"/>
                  </a:cubicBezTo>
                  <a:lnTo>
                    <a:pt x="319061" y="216398"/>
                  </a:lnTo>
                  <a:cubicBezTo>
                    <a:pt x="319061" y="238587"/>
                    <a:pt x="297401" y="256582"/>
                    <a:pt x="270684" y="256582"/>
                  </a:cubicBezTo>
                  <a:lnTo>
                    <a:pt x="48384" y="256582"/>
                  </a:lnTo>
                  <a:cubicBezTo>
                    <a:pt x="21667" y="256582"/>
                    <a:pt x="0" y="238587"/>
                    <a:pt x="0" y="216398"/>
                  </a:cubicBezTo>
                  <a:lnTo>
                    <a:pt x="0" y="40176"/>
                  </a:lnTo>
                  <a:cubicBezTo>
                    <a:pt x="0" y="17988"/>
                    <a:pt x="21667" y="0"/>
                    <a:pt x="48384" y="0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968442" y="3891951"/>
              <a:ext cx="520069" cy="418229"/>
            </a:xfrm>
            <a:custGeom>
              <a:rect b="b" l="l" r="r" t="t"/>
              <a:pathLst>
                <a:path extrusionOk="0" h="256582" w="319061">
                  <a:moveTo>
                    <a:pt x="48377" y="0"/>
                  </a:moveTo>
                  <a:lnTo>
                    <a:pt x="270676" y="0"/>
                  </a:lnTo>
                  <a:cubicBezTo>
                    <a:pt x="297394" y="0"/>
                    <a:pt x="319061" y="17988"/>
                    <a:pt x="319061" y="40176"/>
                  </a:cubicBezTo>
                  <a:lnTo>
                    <a:pt x="319061" y="216398"/>
                  </a:lnTo>
                  <a:cubicBezTo>
                    <a:pt x="319061" y="238587"/>
                    <a:pt x="297394" y="256582"/>
                    <a:pt x="270676" y="256582"/>
                  </a:cubicBezTo>
                  <a:lnTo>
                    <a:pt x="48377" y="256582"/>
                  </a:lnTo>
                  <a:cubicBezTo>
                    <a:pt x="21660" y="256582"/>
                    <a:pt x="0" y="238587"/>
                    <a:pt x="0" y="216398"/>
                  </a:cubicBezTo>
                  <a:lnTo>
                    <a:pt x="0" y="40176"/>
                  </a:lnTo>
                  <a:cubicBezTo>
                    <a:pt x="0" y="17988"/>
                    <a:pt x="21660" y="0"/>
                    <a:pt x="48377" y="0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823158" y="3972024"/>
              <a:ext cx="89859" cy="326075"/>
            </a:xfrm>
            <a:custGeom>
              <a:rect b="b" l="l" r="r" t="t"/>
              <a:pathLst>
                <a:path extrusionOk="0" h="200046" w="55128">
                  <a:moveTo>
                    <a:pt x="11144" y="0"/>
                  </a:moveTo>
                  <a:lnTo>
                    <a:pt x="43984" y="0"/>
                  </a:lnTo>
                  <a:cubicBezTo>
                    <a:pt x="50142" y="0"/>
                    <a:pt x="55128" y="4386"/>
                    <a:pt x="55128" y="9787"/>
                  </a:cubicBezTo>
                  <a:lnTo>
                    <a:pt x="55128" y="190259"/>
                  </a:lnTo>
                  <a:cubicBezTo>
                    <a:pt x="55128" y="195667"/>
                    <a:pt x="50142" y="200046"/>
                    <a:pt x="43984" y="200046"/>
                  </a:cubicBezTo>
                  <a:lnTo>
                    <a:pt x="11144" y="200046"/>
                  </a:lnTo>
                  <a:cubicBezTo>
                    <a:pt x="4993" y="200046"/>
                    <a:pt x="0" y="195667"/>
                    <a:pt x="0" y="190259"/>
                  </a:cubicBezTo>
                  <a:lnTo>
                    <a:pt x="0" y="9787"/>
                  </a:lnTo>
                  <a:cubicBezTo>
                    <a:pt x="0" y="4386"/>
                    <a:pt x="4993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991586" y="4011119"/>
              <a:ext cx="89859" cy="286984"/>
            </a:xfrm>
            <a:custGeom>
              <a:rect b="b" l="l" r="r" t="t"/>
              <a:pathLst>
                <a:path extrusionOk="0" h="176064" w="55128">
                  <a:moveTo>
                    <a:pt x="11144" y="0"/>
                  </a:moveTo>
                  <a:lnTo>
                    <a:pt x="43984" y="0"/>
                  </a:lnTo>
                  <a:cubicBezTo>
                    <a:pt x="50142" y="0"/>
                    <a:pt x="55128" y="3858"/>
                    <a:pt x="55128" y="8615"/>
                  </a:cubicBezTo>
                  <a:lnTo>
                    <a:pt x="55128" y="167457"/>
                  </a:lnTo>
                  <a:cubicBezTo>
                    <a:pt x="55128" y="172207"/>
                    <a:pt x="50142" y="176065"/>
                    <a:pt x="43984" y="176065"/>
                  </a:cubicBezTo>
                  <a:lnTo>
                    <a:pt x="11144" y="176065"/>
                  </a:lnTo>
                  <a:cubicBezTo>
                    <a:pt x="4994" y="176065"/>
                    <a:pt x="0" y="172207"/>
                    <a:pt x="0" y="167457"/>
                  </a:cubicBezTo>
                  <a:lnTo>
                    <a:pt x="0" y="8615"/>
                  </a:lnTo>
                  <a:cubicBezTo>
                    <a:pt x="0" y="3858"/>
                    <a:pt x="4994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160015" y="4011119"/>
              <a:ext cx="89859" cy="286984"/>
            </a:xfrm>
            <a:custGeom>
              <a:rect b="b" l="l" r="r" t="t"/>
              <a:pathLst>
                <a:path extrusionOk="0" h="176064" w="55128">
                  <a:moveTo>
                    <a:pt x="11144" y="0"/>
                  </a:moveTo>
                  <a:lnTo>
                    <a:pt x="43991" y="0"/>
                  </a:lnTo>
                  <a:cubicBezTo>
                    <a:pt x="50142" y="0"/>
                    <a:pt x="55128" y="3858"/>
                    <a:pt x="55128" y="8615"/>
                  </a:cubicBezTo>
                  <a:lnTo>
                    <a:pt x="55128" y="167457"/>
                  </a:lnTo>
                  <a:cubicBezTo>
                    <a:pt x="55128" y="172207"/>
                    <a:pt x="50142" y="176065"/>
                    <a:pt x="43991" y="176065"/>
                  </a:cubicBezTo>
                  <a:lnTo>
                    <a:pt x="11144" y="176065"/>
                  </a:lnTo>
                  <a:cubicBezTo>
                    <a:pt x="4994" y="176065"/>
                    <a:pt x="0" y="172207"/>
                    <a:pt x="0" y="167457"/>
                  </a:cubicBezTo>
                  <a:lnTo>
                    <a:pt x="0" y="8615"/>
                  </a:lnTo>
                  <a:cubicBezTo>
                    <a:pt x="0" y="3858"/>
                    <a:pt x="4994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328443" y="4011119"/>
              <a:ext cx="89870" cy="286984"/>
            </a:xfrm>
            <a:custGeom>
              <a:rect b="b" l="l" r="r" t="t"/>
              <a:pathLst>
                <a:path extrusionOk="0" h="176064" w="55135">
                  <a:moveTo>
                    <a:pt x="11144" y="0"/>
                  </a:moveTo>
                  <a:lnTo>
                    <a:pt x="43991" y="0"/>
                  </a:lnTo>
                  <a:cubicBezTo>
                    <a:pt x="50142" y="0"/>
                    <a:pt x="55136" y="3858"/>
                    <a:pt x="55136" y="8615"/>
                  </a:cubicBezTo>
                  <a:lnTo>
                    <a:pt x="55136" y="167457"/>
                  </a:lnTo>
                  <a:cubicBezTo>
                    <a:pt x="55136" y="172207"/>
                    <a:pt x="50142" y="176065"/>
                    <a:pt x="43991" y="176065"/>
                  </a:cubicBezTo>
                  <a:lnTo>
                    <a:pt x="11144" y="176065"/>
                  </a:lnTo>
                  <a:cubicBezTo>
                    <a:pt x="4994" y="176065"/>
                    <a:pt x="0" y="172207"/>
                    <a:pt x="0" y="167457"/>
                  </a:cubicBezTo>
                  <a:lnTo>
                    <a:pt x="0" y="8615"/>
                  </a:lnTo>
                  <a:cubicBezTo>
                    <a:pt x="0" y="3858"/>
                    <a:pt x="4994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2496882" y="4011119"/>
              <a:ext cx="89859" cy="286984"/>
            </a:xfrm>
            <a:custGeom>
              <a:rect b="b" l="l" r="r" t="t"/>
              <a:pathLst>
                <a:path extrusionOk="0" h="176064" w="55128">
                  <a:moveTo>
                    <a:pt x="11137" y="0"/>
                  </a:moveTo>
                  <a:lnTo>
                    <a:pt x="43984" y="0"/>
                  </a:lnTo>
                  <a:cubicBezTo>
                    <a:pt x="50135" y="0"/>
                    <a:pt x="55128" y="3858"/>
                    <a:pt x="55128" y="8615"/>
                  </a:cubicBezTo>
                  <a:lnTo>
                    <a:pt x="55128" y="167457"/>
                  </a:lnTo>
                  <a:cubicBezTo>
                    <a:pt x="55128" y="172207"/>
                    <a:pt x="50135" y="176065"/>
                    <a:pt x="43984" y="176065"/>
                  </a:cubicBezTo>
                  <a:lnTo>
                    <a:pt x="11137" y="176065"/>
                  </a:lnTo>
                  <a:cubicBezTo>
                    <a:pt x="4986" y="176065"/>
                    <a:pt x="0" y="172207"/>
                    <a:pt x="0" y="167457"/>
                  </a:cubicBezTo>
                  <a:lnTo>
                    <a:pt x="0" y="8615"/>
                  </a:lnTo>
                  <a:cubicBezTo>
                    <a:pt x="0" y="3858"/>
                    <a:pt x="4986" y="0"/>
                    <a:pt x="11137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665310" y="4011119"/>
              <a:ext cx="89859" cy="286984"/>
            </a:xfrm>
            <a:custGeom>
              <a:rect b="b" l="l" r="r" t="t"/>
              <a:pathLst>
                <a:path extrusionOk="0" h="176064" w="55128">
                  <a:moveTo>
                    <a:pt x="11144" y="0"/>
                  </a:moveTo>
                  <a:lnTo>
                    <a:pt x="43984" y="0"/>
                  </a:lnTo>
                  <a:cubicBezTo>
                    <a:pt x="50135" y="0"/>
                    <a:pt x="55128" y="3858"/>
                    <a:pt x="55128" y="8615"/>
                  </a:cubicBezTo>
                  <a:lnTo>
                    <a:pt x="55128" y="167457"/>
                  </a:lnTo>
                  <a:cubicBezTo>
                    <a:pt x="55128" y="172207"/>
                    <a:pt x="50135" y="176065"/>
                    <a:pt x="43984" y="176065"/>
                  </a:cubicBezTo>
                  <a:lnTo>
                    <a:pt x="11144" y="176065"/>
                  </a:lnTo>
                  <a:cubicBezTo>
                    <a:pt x="4986" y="176065"/>
                    <a:pt x="0" y="172207"/>
                    <a:pt x="0" y="167457"/>
                  </a:cubicBezTo>
                  <a:lnTo>
                    <a:pt x="0" y="8615"/>
                  </a:lnTo>
                  <a:cubicBezTo>
                    <a:pt x="0" y="3858"/>
                    <a:pt x="4986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833738" y="3972024"/>
              <a:ext cx="89859" cy="326075"/>
            </a:xfrm>
            <a:custGeom>
              <a:rect b="b" l="l" r="r" t="t"/>
              <a:pathLst>
                <a:path extrusionOk="0" h="200046" w="55128">
                  <a:moveTo>
                    <a:pt x="11144" y="0"/>
                  </a:moveTo>
                  <a:lnTo>
                    <a:pt x="43984" y="0"/>
                  </a:lnTo>
                  <a:cubicBezTo>
                    <a:pt x="50135" y="0"/>
                    <a:pt x="55128" y="4386"/>
                    <a:pt x="55128" y="9787"/>
                  </a:cubicBezTo>
                  <a:lnTo>
                    <a:pt x="55128" y="190259"/>
                  </a:lnTo>
                  <a:cubicBezTo>
                    <a:pt x="55128" y="195667"/>
                    <a:pt x="50135" y="200046"/>
                    <a:pt x="43984" y="200046"/>
                  </a:cubicBezTo>
                  <a:lnTo>
                    <a:pt x="11144" y="200046"/>
                  </a:lnTo>
                  <a:cubicBezTo>
                    <a:pt x="4986" y="200046"/>
                    <a:pt x="0" y="195667"/>
                    <a:pt x="0" y="190259"/>
                  </a:cubicBezTo>
                  <a:lnTo>
                    <a:pt x="0" y="9787"/>
                  </a:lnTo>
                  <a:cubicBezTo>
                    <a:pt x="0" y="4386"/>
                    <a:pt x="4986" y="0"/>
                    <a:pt x="11144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630262" y="3972024"/>
              <a:ext cx="1482681" cy="163042"/>
            </a:xfrm>
            <a:custGeom>
              <a:rect b="b" l="l" r="r" t="t"/>
              <a:pathLst>
                <a:path extrusionOk="0" h="100026" w="909620">
                  <a:moveTo>
                    <a:pt x="9708" y="0"/>
                  </a:moveTo>
                  <a:lnTo>
                    <a:pt x="899912" y="0"/>
                  </a:lnTo>
                  <a:cubicBezTo>
                    <a:pt x="905278" y="0"/>
                    <a:pt x="909621" y="2143"/>
                    <a:pt x="909621" y="4786"/>
                  </a:cubicBezTo>
                  <a:lnTo>
                    <a:pt x="909621" y="95240"/>
                  </a:lnTo>
                  <a:cubicBezTo>
                    <a:pt x="909621" y="97884"/>
                    <a:pt x="905278" y="100027"/>
                    <a:pt x="899912" y="100027"/>
                  </a:cubicBezTo>
                  <a:lnTo>
                    <a:pt x="9708" y="100027"/>
                  </a:lnTo>
                  <a:cubicBezTo>
                    <a:pt x="4343" y="100027"/>
                    <a:pt x="0" y="97884"/>
                    <a:pt x="0" y="95240"/>
                  </a:cubicBezTo>
                  <a:lnTo>
                    <a:pt x="0" y="4786"/>
                  </a:lnTo>
                  <a:cubicBezTo>
                    <a:pt x="0" y="2143"/>
                    <a:pt x="4343" y="0"/>
                    <a:pt x="9708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413284" y="4344400"/>
              <a:ext cx="216956" cy="1920065"/>
            </a:xfrm>
            <a:custGeom>
              <a:rect b="b" l="l" r="r" t="t"/>
              <a:pathLst>
                <a:path extrusionOk="0" h="1177954" w="133102">
                  <a:moveTo>
                    <a:pt x="3350" y="0"/>
                  </a:moveTo>
                  <a:cubicBezTo>
                    <a:pt x="3350" y="0"/>
                    <a:pt x="0" y="905363"/>
                    <a:pt x="0" y="989231"/>
                  </a:cubicBezTo>
                  <a:cubicBezTo>
                    <a:pt x="0" y="1056675"/>
                    <a:pt x="133102" y="1177954"/>
                    <a:pt x="133102" y="1177954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420441" y="4826161"/>
              <a:ext cx="647915" cy="1438351"/>
            </a:xfrm>
            <a:custGeom>
              <a:rect b="b" l="l" r="r" t="t"/>
              <a:pathLst>
                <a:path extrusionOk="0" h="882424" w="397494">
                  <a:moveTo>
                    <a:pt x="0" y="882425"/>
                  </a:moveTo>
                  <a:cubicBezTo>
                    <a:pt x="0" y="882425"/>
                    <a:pt x="227186" y="872745"/>
                    <a:pt x="335756" y="779562"/>
                  </a:cubicBezTo>
                  <a:cubicBezTo>
                    <a:pt x="418510" y="708531"/>
                    <a:pt x="394150" y="674313"/>
                    <a:pt x="394150" y="306996"/>
                  </a:cubicBezTo>
                  <a:cubicBezTo>
                    <a:pt x="394150" y="163299"/>
                    <a:pt x="394150" y="0"/>
                    <a:pt x="394150" y="0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3724650" y="1870232"/>
              <a:ext cx="165419" cy="1083710"/>
            </a:xfrm>
            <a:custGeom>
              <a:rect b="b" l="l" r="r" t="t"/>
              <a:pathLst>
                <a:path extrusionOk="0" h="664853" w="101484">
                  <a:moveTo>
                    <a:pt x="0" y="0"/>
                  </a:moveTo>
                  <a:cubicBezTo>
                    <a:pt x="0" y="0"/>
                    <a:pt x="97005" y="155333"/>
                    <a:pt x="98512" y="329255"/>
                  </a:cubicBezTo>
                  <a:cubicBezTo>
                    <a:pt x="100555" y="564784"/>
                    <a:pt x="101484" y="664854"/>
                    <a:pt x="101484" y="664854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493066" y="1047652"/>
              <a:ext cx="1145515" cy="1351242"/>
            </a:xfrm>
            <a:custGeom>
              <a:rect b="b" l="l" r="r" t="t"/>
              <a:pathLst>
                <a:path extrusionOk="0" h="828983" w="702770">
                  <a:moveTo>
                    <a:pt x="1025" y="828984"/>
                  </a:moveTo>
                  <a:cubicBezTo>
                    <a:pt x="1025" y="828984"/>
                    <a:pt x="-28735" y="576416"/>
                    <a:pt x="232412" y="282983"/>
                  </a:cubicBezTo>
                  <a:cubicBezTo>
                    <a:pt x="408612" y="84994"/>
                    <a:pt x="702770" y="0"/>
                    <a:pt x="702770" y="0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18375" y="5539276"/>
              <a:ext cx="745236" cy="1198808"/>
            </a:xfrm>
            <a:custGeom>
              <a:rect b="b" l="l" r="r" t="t"/>
              <a:pathLst>
                <a:path extrusionOk="0" h="865565" w="457200">
                  <a:moveTo>
                    <a:pt x="0" y="0"/>
                  </a:moveTo>
                  <a:lnTo>
                    <a:pt x="457200" y="0"/>
                  </a:lnTo>
                  <a:lnTo>
                    <a:pt x="457200" y="865566"/>
                  </a:lnTo>
                  <a:lnTo>
                    <a:pt x="0" y="865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683067" y="5539276"/>
              <a:ext cx="745236" cy="1198808"/>
            </a:xfrm>
            <a:custGeom>
              <a:rect b="b" l="l" r="r" t="t"/>
              <a:pathLst>
                <a:path extrusionOk="0" h="865565" w="457200">
                  <a:moveTo>
                    <a:pt x="0" y="0"/>
                  </a:moveTo>
                  <a:lnTo>
                    <a:pt x="457200" y="0"/>
                  </a:lnTo>
                  <a:lnTo>
                    <a:pt x="457200" y="865566"/>
                  </a:lnTo>
                  <a:lnTo>
                    <a:pt x="0" y="865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4170965" y="5539276"/>
              <a:ext cx="257385" cy="1198808"/>
            </a:xfrm>
            <a:custGeom>
              <a:rect b="b" l="l" r="r" t="t"/>
              <a:pathLst>
                <a:path extrusionOk="0" h="865565" w="157905">
                  <a:moveTo>
                    <a:pt x="0" y="0"/>
                  </a:moveTo>
                  <a:lnTo>
                    <a:pt x="157905" y="0"/>
                  </a:lnTo>
                  <a:lnTo>
                    <a:pt x="157905" y="865566"/>
                  </a:lnTo>
                  <a:lnTo>
                    <a:pt x="0" y="865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8B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18375" y="5539276"/>
              <a:ext cx="257385" cy="1198808"/>
            </a:xfrm>
            <a:custGeom>
              <a:rect b="b" l="l" r="r" t="t"/>
              <a:pathLst>
                <a:path extrusionOk="0" h="865565" w="157905">
                  <a:moveTo>
                    <a:pt x="0" y="0"/>
                  </a:moveTo>
                  <a:lnTo>
                    <a:pt x="157905" y="0"/>
                  </a:lnTo>
                  <a:lnTo>
                    <a:pt x="157905" y="865566"/>
                  </a:lnTo>
                  <a:lnTo>
                    <a:pt x="0" y="865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8B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0" name="Google Shape;270;p4"/>
            <p:cNvGrpSpPr/>
            <p:nvPr/>
          </p:nvGrpSpPr>
          <p:grpSpPr>
            <a:xfrm>
              <a:off x="3579656" y="6230621"/>
              <a:ext cx="952633" cy="627368"/>
              <a:chOff x="5777496" y="5100225"/>
              <a:chExt cx="584366" cy="384841"/>
            </a:xfrm>
          </p:grpSpPr>
          <p:sp>
            <p:nvSpPr>
              <p:cNvPr id="271" name="Google Shape;271;p4"/>
              <p:cNvSpPr/>
              <p:nvPr/>
            </p:nvSpPr>
            <p:spPr>
              <a:xfrm>
                <a:off x="5815265" y="5126936"/>
                <a:ext cx="491754" cy="336006"/>
              </a:xfrm>
              <a:custGeom>
                <a:rect b="b" l="l" r="r" t="t"/>
                <a:pathLst>
                  <a:path extrusionOk="0" h="336006" w="491754">
                    <a:moveTo>
                      <a:pt x="0" y="0"/>
                    </a:moveTo>
                    <a:lnTo>
                      <a:pt x="491755" y="0"/>
                    </a:lnTo>
                    <a:lnTo>
                      <a:pt x="491755" y="336006"/>
                    </a:lnTo>
                    <a:lnTo>
                      <a:pt x="0" y="336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5777496" y="5100225"/>
                <a:ext cx="584366" cy="73144"/>
              </a:xfrm>
              <a:custGeom>
                <a:rect b="b" l="l" r="r" t="t"/>
                <a:pathLst>
                  <a:path extrusionOk="0" h="73144" w="584366">
                    <a:moveTo>
                      <a:pt x="0" y="0"/>
                    </a:moveTo>
                    <a:lnTo>
                      <a:pt x="584366" y="0"/>
                    </a:lnTo>
                    <a:lnTo>
                      <a:pt x="584366" y="73145"/>
                    </a:lnTo>
                    <a:lnTo>
                      <a:pt x="0" y="73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>
                <a:off x="5777496" y="5256074"/>
                <a:ext cx="584366" cy="73144"/>
              </a:xfrm>
              <a:custGeom>
                <a:rect b="b" l="l" r="r" t="t"/>
                <a:pathLst>
                  <a:path extrusionOk="0" h="73144" w="584366">
                    <a:moveTo>
                      <a:pt x="0" y="0"/>
                    </a:moveTo>
                    <a:lnTo>
                      <a:pt x="584366" y="0"/>
                    </a:lnTo>
                    <a:lnTo>
                      <a:pt x="584366" y="73145"/>
                    </a:lnTo>
                    <a:lnTo>
                      <a:pt x="0" y="73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5777496" y="5411922"/>
                <a:ext cx="584366" cy="73144"/>
              </a:xfrm>
              <a:custGeom>
                <a:rect b="b" l="l" r="r" t="t"/>
                <a:pathLst>
                  <a:path extrusionOk="0" h="73144" w="584366">
                    <a:moveTo>
                      <a:pt x="0" y="0"/>
                    </a:moveTo>
                    <a:lnTo>
                      <a:pt x="584366" y="0"/>
                    </a:lnTo>
                    <a:lnTo>
                      <a:pt x="584366" y="73145"/>
                    </a:lnTo>
                    <a:lnTo>
                      <a:pt x="0" y="73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" name="Google Shape;275;p4"/>
            <p:cNvSpPr/>
            <p:nvPr/>
          </p:nvSpPr>
          <p:spPr>
            <a:xfrm>
              <a:off x="290220" y="6273966"/>
              <a:ext cx="801559" cy="547690"/>
            </a:xfrm>
            <a:custGeom>
              <a:rect b="b" l="l" r="r" t="t"/>
              <a:pathLst>
                <a:path extrusionOk="0" h="336006" w="491754">
                  <a:moveTo>
                    <a:pt x="0" y="0"/>
                  </a:moveTo>
                  <a:lnTo>
                    <a:pt x="491754" y="0"/>
                  </a:lnTo>
                  <a:lnTo>
                    <a:pt x="491754" y="336006"/>
                  </a:lnTo>
                  <a:lnTo>
                    <a:pt x="0" y="336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214734" y="6230423"/>
              <a:ext cx="952517" cy="119225"/>
            </a:xfrm>
            <a:custGeom>
              <a:rect b="b" l="l" r="r" t="t"/>
              <a:pathLst>
                <a:path extrusionOk="0" h="73144" w="584366">
                  <a:moveTo>
                    <a:pt x="0" y="0"/>
                  </a:moveTo>
                  <a:lnTo>
                    <a:pt x="584366" y="0"/>
                  </a:lnTo>
                  <a:lnTo>
                    <a:pt x="584366" y="73145"/>
                  </a:lnTo>
                  <a:lnTo>
                    <a:pt x="0" y="7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214734" y="6484482"/>
              <a:ext cx="952517" cy="119225"/>
            </a:xfrm>
            <a:custGeom>
              <a:rect b="b" l="l" r="r" t="t"/>
              <a:pathLst>
                <a:path extrusionOk="0" h="73144" w="584366">
                  <a:moveTo>
                    <a:pt x="0" y="0"/>
                  </a:moveTo>
                  <a:lnTo>
                    <a:pt x="584366" y="0"/>
                  </a:lnTo>
                  <a:lnTo>
                    <a:pt x="584366" y="73145"/>
                  </a:lnTo>
                  <a:lnTo>
                    <a:pt x="0" y="7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214734" y="6738539"/>
              <a:ext cx="952517" cy="119225"/>
            </a:xfrm>
            <a:custGeom>
              <a:rect b="b" l="l" r="r" t="t"/>
              <a:pathLst>
                <a:path extrusionOk="0" h="73144" w="584366">
                  <a:moveTo>
                    <a:pt x="0" y="0"/>
                  </a:moveTo>
                  <a:lnTo>
                    <a:pt x="584366" y="0"/>
                  </a:lnTo>
                  <a:lnTo>
                    <a:pt x="584366" y="73145"/>
                  </a:lnTo>
                  <a:lnTo>
                    <a:pt x="0" y="7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181203" y="3219589"/>
              <a:ext cx="2405368" cy="809145"/>
            </a:xfrm>
            <a:custGeom>
              <a:rect b="b" l="l" r="r" t="t"/>
              <a:pathLst>
                <a:path extrusionOk="0" h="496347" w="1475505">
                  <a:moveTo>
                    <a:pt x="0" y="0"/>
                  </a:moveTo>
                  <a:lnTo>
                    <a:pt x="1475506" y="0"/>
                  </a:lnTo>
                  <a:lnTo>
                    <a:pt x="1475506" y="496348"/>
                  </a:lnTo>
                  <a:lnTo>
                    <a:pt x="0" y="496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8B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3586573" y="3219589"/>
              <a:ext cx="115968" cy="809145"/>
            </a:xfrm>
            <a:custGeom>
              <a:rect b="b" l="l" r="r" t="t"/>
              <a:pathLst>
                <a:path extrusionOk="0" h="496347" w="71137">
                  <a:moveTo>
                    <a:pt x="71138" y="48520"/>
                  </a:moveTo>
                  <a:lnTo>
                    <a:pt x="0" y="0"/>
                  </a:lnTo>
                  <a:lnTo>
                    <a:pt x="0" y="496348"/>
                  </a:lnTo>
                  <a:lnTo>
                    <a:pt x="66994" y="453907"/>
                  </a:lnTo>
                  <a:lnTo>
                    <a:pt x="71138" y="4852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65224" y="3219589"/>
              <a:ext cx="115979" cy="809145"/>
            </a:xfrm>
            <a:custGeom>
              <a:rect b="b" l="l" r="r" t="t"/>
              <a:pathLst>
                <a:path extrusionOk="0" h="496347" w="71144">
                  <a:moveTo>
                    <a:pt x="0" y="48520"/>
                  </a:moveTo>
                  <a:lnTo>
                    <a:pt x="71144" y="0"/>
                  </a:lnTo>
                  <a:lnTo>
                    <a:pt x="71144" y="496348"/>
                  </a:lnTo>
                  <a:lnTo>
                    <a:pt x="4143" y="453907"/>
                  </a:lnTo>
                  <a:lnTo>
                    <a:pt x="0" y="4852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3699071" y="3389548"/>
              <a:ext cx="709748" cy="500882"/>
            </a:xfrm>
            <a:custGeom>
              <a:rect b="b" l="l" r="r" t="t"/>
              <a:pathLst>
                <a:path extrusionOk="0" h="307252" w="435375">
                  <a:moveTo>
                    <a:pt x="0" y="0"/>
                  </a:moveTo>
                  <a:lnTo>
                    <a:pt x="435376" y="0"/>
                  </a:lnTo>
                  <a:lnTo>
                    <a:pt x="435376" y="307253"/>
                  </a:lnTo>
                  <a:lnTo>
                    <a:pt x="0" y="307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644557" y="3349730"/>
              <a:ext cx="843431" cy="109038"/>
            </a:xfrm>
            <a:custGeom>
              <a:rect b="b" l="l" r="r" t="t"/>
              <a:pathLst>
                <a:path extrusionOk="0" h="66886" w="517379">
                  <a:moveTo>
                    <a:pt x="0" y="0"/>
                  </a:moveTo>
                  <a:lnTo>
                    <a:pt x="517379" y="0"/>
                  </a:lnTo>
                  <a:lnTo>
                    <a:pt x="517379" y="66887"/>
                  </a:lnTo>
                  <a:lnTo>
                    <a:pt x="0" y="66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3644557" y="3582051"/>
              <a:ext cx="843431" cy="109038"/>
            </a:xfrm>
            <a:custGeom>
              <a:rect b="b" l="l" r="r" t="t"/>
              <a:pathLst>
                <a:path extrusionOk="0" h="66886" w="517379">
                  <a:moveTo>
                    <a:pt x="0" y="0"/>
                  </a:moveTo>
                  <a:lnTo>
                    <a:pt x="517379" y="0"/>
                  </a:lnTo>
                  <a:lnTo>
                    <a:pt x="517379" y="66887"/>
                  </a:lnTo>
                  <a:lnTo>
                    <a:pt x="0" y="66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644557" y="3814373"/>
              <a:ext cx="843431" cy="109038"/>
            </a:xfrm>
            <a:custGeom>
              <a:rect b="b" l="l" r="r" t="t"/>
              <a:pathLst>
                <a:path extrusionOk="0" h="66886" w="517379">
                  <a:moveTo>
                    <a:pt x="0" y="0"/>
                  </a:moveTo>
                  <a:lnTo>
                    <a:pt x="517379" y="0"/>
                  </a:lnTo>
                  <a:lnTo>
                    <a:pt x="517379" y="66887"/>
                  </a:lnTo>
                  <a:lnTo>
                    <a:pt x="0" y="66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4"/>
            <p:cNvGrpSpPr/>
            <p:nvPr/>
          </p:nvGrpSpPr>
          <p:grpSpPr>
            <a:xfrm>
              <a:off x="279789" y="3338084"/>
              <a:ext cx="843430" cy="573680"/>
              <a:chOff x="3753286" y="3279133"/>
              <a:chExt cx="517378" cy="351908"/>
            </a:xfrm>
          </p:grpSpPr>
          <p:sp>
            <p:nvSpPr>
              <p:cNvPr id="287" name="Google Shape;287;p4"/>
              <p:cNvSpPr/>
              <p:nvPr/>
            </p:nvSpPr>
            <p:spPr>
              <a:xfrm>
                <a:off x="3801842" y="3303558"/>
                <a:ext cx="435382" cy="307252"/>
              </a:xfrm>
              <a:custGeom>
                <a:rect b="b" l="l" r="r" t="t"/>
                <a:pathLst>
                  <a:path extrusionOk="0" h="307252" w="435382">
                    <a:moveTo>
                      <a:pt x="435383" y="0"/>
                    </a:moveTo>
                    <a:lnTo>
                      <a:pt x="0" y="0"/>
                    </a:lnTo>
                    <a:lnTo>
                      <a:pt x="0" y="307253"/>
                    </a:lnTo>
                    <a:lnTo>
                      <a:pt x="435383" y="307253"/>
                    </a:lnTo>
                    <a:lnTo>
                      <a:pt x="435383" y="0"/>
                    </a:lnTo>
                    <a:close/>
                  </a:path>
                </a:pathLst>
              </a:custGeom>
              <a:solidFill>
                <a:srgbClr val="DDDDD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3753286" y="3279133"/>
                <a:ext cx="517378" cy="66886"/>
              </a:xfrm>
              <a:custGeom>
                <a:rect b="b" l="l" r="r" t="t"/>
                <a:pathLst>
                  <a:path extrusionOk="0" h="66886" w="517378">
                    <a:moveTo>
                      <a:pt x="517379" y="0"/>
                    </a:moveTo>
                    <a:lnTo>
                      <a:pt x="0" y="0"/>
                    </a:lnTo>
                    <a:lnTo>
                      <a:pt x="0" y="66887"/>
                    </a:lnTo>
                    <a:lnTo>
                      <a:pt x="517379" y="66887"/>
                    </a:lnTo>
                    <a:lnTo>
                      <a:pt x="517379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3753286" y="3421644"/>
                <a:ext cx="517378" cy="66886"/>
              </a:xfrm>
              <a:custGeom>
                <a:rect b="b" l="l" r="r" t="t"/>
                <a:pathLst>
                  <a:path extrusionOk="0" h="66886" w="517378">
                    <a:moveTo>
                      <a:pt x="517379" y="0"/>
                    </a:moveTo>
                    <a:lnTo>
                      <a:pt x="0" y="0"/>
                    </a:lnTo>
                    <a:lnTo>
                      <a:pt x="0" y="66887"/>
                    </a:lnTo>
                    <a:lnTo>
                      <a:pt x="517379" y="66887"/>
                    </a:lnTo>
                    <a:lnTo>
                      <a:pt x="517379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3753286" y="3564155"/>
                <a:ext cx="517378" cy="66886"/>
              </a:xfrm>
              <a:custGeom>
                <a:rect b="b" l="l" r="r" t="t"/>
                <a:pathLst>
                  <a:path extrusionOk="0" h="66886" w="517378">
                    <a:moveTo>
                      <a:pt x="517379" y="0"/>
                    </a:moveTo>
                    <a:lnTo>
                      <a:pt x="0" y="0"/>
                    </a:lnTo>
                    <a:lnTo>
                      <a:pt x="0" y="66887"/>
                    </a:lnTo>
                    <a:lnTo>
                      <a:pt x="517379" y="66887"/>
                    </a:lnTo>
                    <a:lnTo>
                      <a:pt x="517379" y="0"/>
                    </a:lnTo>
                    <a:close/>
                  </a:path>
                </a:pathLst>
              </a:custGeom>
              <a:solidFill>
                <a:srgbClr val="ADADAD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1" name="Google Shape;291;p4">
            <a:hlinkClick action="ppaction://hlinksldjump" r:id="rId4"/>
          </p:cNvPr>
          <p:cNvSpPr/>
          <p:nvPr/>
        </p:nvSpPr>
        <p:spPr>
          <a:xfrm>
            <a:off x="1373991" y="2888356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01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292" name="Google Shape;292;p4">
            <a:hlinkClick action="ppaction://hlinksldjump" r:id="rId5"/>
          </p:cNvPr>
          <p:cNvSpPr/>
          <p:nvPr/>
        </p:nvSpPr>
        <p:spPr>
          <a:xfrm>
            <a:off x="1373991" y="3101319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02</a:t>
            </a:r>
            <a:endParaRPr i="0" sz="7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293" name="Google Shape;293;p4">
            <a:hlinkClick action="ppaction://hlinksldjump" r:id="rId6"/>
          </p:cNvPr>
          <p:cNvSpPr/>
          <p:nvPr/>
        </p:nvSpPr>
        <p:spPr>
          <a:xfrm>
            <a:off x="1373991" y="3314269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2"/>
                </a:lnTo>
                <a:lnTo>
                  <a:pt x="0" y="690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03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294" name="Google Shape;294;p4">
            <a:hlinkClick action="ppaction://hlinksldjump" r:id="rId7"/>
          </p:cNvPr>
          <p:cNvSpPr/>
          <p:nvPr/>
        </p:nvSpPr>
        <p:spPr>
          <a:xfrm>
            <a:off x="1373991" y="3527232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04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295" name="Google Shape;295;p4">
            <a:hlinkClick action="ppaction://hlinksldjump" r:id="rId8"/>
          </p:cNvPr>
          <p:cNvSpPr/>
          <p:nvPr/>
        </p:nvSpPr>
        <p:spPr>
          <a:xfrm>
            <a:off x="2027052" y="2880881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05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296" name="Google Shape;296;p4">
            <a:hlinkClick action="ppaction://hlinksldjump" r:id="rId9"/>
          </p:cNvPr>
          <p:cNvSpPr/>
          <p:nvPr/>
        </p:nvSpPr>
        <p:spPr>
          <a:xfrm>
            <a:off x="2027052" y="3093844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06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297" name="Google Shape;297;p4">
            <a:hlinkClick action="ppaction://hlinksldjump" r:id="rId10"/>
          </p:cNvPr>
          <p:cNvSpPr/>
          <p:nvPr/>
        </p:nvSpPr>
        <p:spPr>
          <a:xfrm>
            <a:off x="2027052" y="3306794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07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298" name="Google Shape;298;p4">
            <a:hlinkClick action="ppaction://hlinksldjump" r:id="rId11"/>
          </p:cNvPr>
          <p:cNvSpPr/>
          <p:nvPr/>
        </p:nvSpPr>
        <p:spPr>
          <a:xfrm>
            <a:off x="2027052" y="3519757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08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299" name="Google Shape;299;p4">
            <a:hlinkClick action="ppaction://hlinksldjump" r:id="rId12"/>
          </p:cNvPr>
          <p:cNvSpPr/>
          <p:nvPr/>
        </p:nvSpPr>
        <p:spPr>
          <a:xfrm>
            <a:off x="2680126" y="2880881"/>
            <a:ext cx="553916" cy="125155"/>
          </a:xfrm>
          <a:custGeom>
            <a:rect b="b" l="l" r="r" t="t"/>
            <a:pathLst>
              <a:path extrusionOk="0" h="69051" w="305609">
                <a:moveTo>
                  <a:pt x="0" y="0"/>
                </a:moveTo>
                <a:lnTo>
                  <a:pt x="305609" y="0"/>
                </a:lnTo>
                <a:lnTo>
                  <a:pt x="305609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09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00" name="Google Shape;300;p4">
            <a:hlinkClick action="ppaction://hlinksldjump" r:id="rId13"/>
          </p:cNvPr>
          <p:cNvSpPr/>
          <p:nvPr/>
        </p:nvSpPr>
        <p:spPr>
          <a:xfrm>
            <a:off x="2680126" y="3093844"/>
            <a:ext cx="553916" cy="125142"/>
          </a:xfrm>
          <a:custGeom>
            <a:rect b="b" l="l" r="r" t="t"/>
            <a:pathLst>
              <a:path extrusionOk="0" h="69044" w="305609">
                <a:moveTo>
                  <a:pt x="0" y="0"/>
                </a:moveTo>
                <a:lnTo>
                  <a:pt x="305609" y="0"/>
                </a:lnTo>
                <a:lnTo>
                  <a:pt x="305609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10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01" name="Google Shape;301;p4">
            <a:hlinkClick action="ppaction://hlinksldjump" r:id="rId14"/>
          </p:cNvPr>
          <p:cNvSpPr/>
          <p:nvPr/>
        </p:nvSpPr>
        <p:spPr>
          <a:xfrm>
            <a:off x="2680126" y="3306794"/>
            <a:ext cx="553916" cy="125155"/>
          </a:xfrm>
          <a:custGeom>
            <a:rect b="b" l="l" r="r" t="t"/>
            <a:pathLst>
              <a:path extrusionOk="0" h="69051" w="305609">
                <a:moveTo>
                  <a:pt x="0" y="0"/>
                </a:moveTo>
                <a:lnTo>
                  <a:pt x="305609" y="0"/>
                </a:lnTo>
                <a:lnTo>
                  <a:pt x="305609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11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02" name="Google Shape;302;p4">
            <a:hlinkClick action="ppaction://hlinksldjump" r:id="rId15"/>
          </p:cNvPr>
          <p:cNvSpPr/>
          <p:nvPr/>
        </p:nvSpPr>
        <p:spPr>
          <a:xfrm>
            <a:off x="2680126" y="3519757"/>
            <a:ext cx="553916" cy="125142"/>
          </a:xfrm>
          <a:custGeom>
            <a:rect b="b" l="l" r="r" t="t"/>
            <a:pathLst>
              <a:path extrusionOk="0" h="69044" w="305609">
                <a:moveTo>
                  <a:pt x="0" y="0"/>
                </a:moveTo>
                <a:lnTo>
                  <a:pt x="305609" y="0"/>
                </a:lnTo>
                <a:lnTo>
                  <a:pt x="305609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12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03" name="Google Shape;303;p4">
            <a:hlinkClick action="ppaction://hlinksldjump" r:id="rId16"/>
          </p:cNvPr>
          <p:cNvSpPr/>
          <p:nvPr/>
        </p:nvSpPr>
        <p:spPr>
          <a:xfrm>
            <a:off x="3333186" y="2880881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13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04" name="Google Shape;304;p4">
            <a:hlinkClick action="ppaction://hlinksldjump" r:id="rId17"/>
          </p:cNvPr>
          <p:cNvSpPr/>
          <p:nvPr/>
        </p:nvSpPr>
        <p:spPr>
          <a:xfrm>
            <a:off x="3333186" y="3093844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14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05" name="Google Shape;305;p4">
            <a:hlinkClick action="ppaction://hlinksldjump" r:id="rId18"/>
          </p:cNvPr>
          <p:cNvSpPr/>
          <p:nvPr/>
        </p:nvSpPr>
        <p:spPr>
          <a:xfrm>
            <a:off x="3333186" y="3306794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15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06" name="Google Shape;306;p4">
            <a:hlinkClick action="ppaction://hlinksldjump" r:id="rId19"/>
          </p:cNvPr>
          <p:cNvSpPr/>
          <p:nvPr/>
        </p:nvSpPr>
        <p:spPr>
          <a:xfrm>
            <a:off x="3333186" y="3519757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16</a:t>
            </a:r>
            <a:endParaRPr i="0" sz="8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07" name="Google Shape;307;p4"/>
          <p:cNvSpPr/>
          <p:nvPr/>
        </p:nvSpPr>
        <p:spPr>
          <a:xfrm rot="5400000">
            <a:off x="-462658" y="5585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0" name="Google Shape;310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5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-U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-U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U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-U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-U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-U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12" name="Google Shape;312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13" name="Google Shape;313;p5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318" name="Google Shape;318;p5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36000">
              <a:schemeClr val="accent3"/>
            </a:gs>
            <a:gs pos="67000">
              <a:schemeClr val="accent2"/>
            </a:gs>
            <a:gs pos="100000">
              <a:schemeClr val="accent1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melight"/>
              <a:buNone/>
              <a:defRPr i="0" sz="4400" u="none" cap="none" strike="noStrik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melight"/>
              <a:buNone/>
              <a:defRPr i="0" sz="1800" u="none" cap="none" strike="noStrike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melight"/>
              <a:buNone/>
              <a:defRPr i="0" sz="1800" u="none" cap="none" strike="noStrike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melight"/>
              <a:buNone/>
              <a:defRPr i="0" sz="1800" u="none" cap="none" strike="noStrike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melight"/>
              <a:buNone/>
              <a:defRPr i="0" sz="1800" u="none" cap="none" strike="noStrike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melight"/>
              <a:buNone/>
              <a:defRPr i="0" sz="1800" u="none" cap="none" strike="noStrike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melight"/>
              <a:buNone/>
              <a:defRPr i="0" sz="1800" u="none" cap="none" strike="noStrike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melight"/>
              <a:buNone/>
              <a:defRPr i="0" sz="1800" u="none" cap="none" strike="noStrike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melight"/>
              <a:buNone/>
              <a:defRPr i="0" sz="1800" u="none" cap="none" strike="noStrike">
                <a:solidFill>
                  <a:srgbClr val="000000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Char char="•"/>
              <a:defRPr i="0" sz="28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pilogue"/>
              <a:buChar char="•"/>
              <a:defRPr i="0" sz="24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pilogue"/>
              <a:buChar char="•"/>
              <a:defRPr i="0" sz="2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pilogue"/>
              <a:buChar char="•"/>
              <a:defRPr i="0" sz="18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pilogue"/>
              <a:buChar char="•"/>
              <a:defRPr i="0" sz="18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pilogue"/>
              <a:buChar char="•"/>
              <a:defRPr i="0" sz="18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pilogue"/>
              <a:buChar char="•"/>
              <a:defRPr i="0" sz="18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pilogue"/>
              <a:buChar char="•"/>
              <a:defRPr i="0" sz="18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pilogue"/>
              <a:buChar char="•"/>
              <a:defRPr i="0" sz="18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5400000">
            <a:off x="-462658" y="5585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4.xml"/><Relationship Id="rId4" Type="http://schemas.openxmlformats.org/officeDocument/2006/relationships/image" Target="../media/image12.jpg"/><Relationship Id="rId5" Type="http://schemas.openxmlformats.org/officeDocument/2006/relationships/hyperlink" Target="http://drive.google.com/file/d/11RvV7noClAUBc_a6OdBQBAtlTGcmJNBg/view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"/>
          <p:cNvSpPr txBox="1"/>
          <p:nvPr>
            <p:ph type="ctrTitle"/>
          </p:nvPr>
        </p:nvSpPr>
        <p:spPr>
          <a:xfrm>
            <a:off x="154763" y="4804838"/>
            <a:ext cx="11811600" cy="1638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CLASS JUKEBOX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07</a:t>
            </a:r>
            <a:endParaRPr/>
          </a:p>
        </p:txBody>
      </p:sp>
      <p:grpSp>
        <p:nvGrpSpPr>
          <p:cNvPr id="425" name="Google Shape;425;p15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426" name="Google Shape;426;p15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15">
            <a:hlinkClick action="ppaction://hlinksldjump" r:id="rId3"/>
          </p:cNvPr>
          <p:cNvSpPr/>
          <p:nvPr/>
        </p:nvSpPr>
        <p:spPr>
          <a:xfrm>
            <a:off x="2027052" y="3306794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07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6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08</a:t>
            </a:r>
            <a:endParaRPr/>
          </a:p>
        </p:txBody>
      </p:sp>
      <p:grpSp>
        <p:nvGrpSpPr>
          <p:cNvPr id="437" name="Google Shape;437;p16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438" name="Google Shape;438;p16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16">
            <a:hlinkClick action="ppaction://hlinksldjump" r:id="rId3"/>
          </p:cNvPr>
          <p:cNvSpPr/>
          <p:nvPr/>
        </p:nvSpPr>
        <p:spPr>
          <a:xfrm>
            <a:off x="2027052" y="3519757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08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7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09</a:t>
            </a:r>
            <a:endParaRPr/>
          </a:p>
        </p:txBody>
      </p:sp>
      <p:grpSp>
        <p:nvGrpSpPr>
          <p:cNvPr id="449" name="Google Shape;449;p17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450" name="Google Shape;450;p17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17">
            <a:hlinkClick action="ppaction://hlinksldjump" r:id="rId3"/>
          </p:cNvPr>
          <p:cNvSpPr/>
          <p:nvPr/>
        </p:nvSpPr>
        <p:spPr>
          <a:xfrm>
            <a:off x="2680126" y="2880881"/>
            <a:ext cx="553916" cy="125155"/>
          </a:xfrm>
          <a:custGeom>
            <a:rect b="b" l="l" r="r" t="t"/>
            <a:pathLst>
              <a:path extrusionOk="0" h="69051" w="305609">
                <a:moveTo>
                  <a:pt x="0" y="0"/>
                </a:moveTo>
                <a:lnTo>
                  <a:pt x="305609" y="0"/>
                </a:lnTo>
                <a:lnTo>
                  <a:pt x="305609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09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10</a:t>
            </a:r>
            <a:endParaRPr/>
          </a:p>
        </p:txBody>
      </p:sp>
      <p:grpSp>
        <p:nvGrpSpPr>
          <p:cNvPr id="461" name="Google Shape;461;p18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462" name="Google Shape;462;p18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8">
            <a:hlinkClick action="ppaction://hlinksldjump" r:id="rId3"/>
          </p:cNvPr>
          <p:cNvSpPr/>
          <p:nvPr/>
        </p:nvSpPr>
        <p:spPr>
          <a:xfrm>
            <a:off x="2680126" y="3093844"/>
            <a:ext cx="553916" cy="125142"/>
          </a:xfrm>
          <a:custGeom>
            <a:rect b="b" l="l" r="r" t="t"/>
            <a:pathLst>
              <a:path extrusionOk="0" h="69044" w="305609">
                <a:moveTo>
                  <a:pt x="0" y="0"/>
                </a:moveTo>
                <a:lnTo>
                  <a:pt x="305609" y="0"/>
                </a:lnTo>
                <a:lnTo>
                  <a:pt x="305609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10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9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11</a:t>
            </a:r>
            <a:endParaRPr/>
          </a:p>
        </p:txBody>
      </p:sp>
      <p:grpSp>
        <p:nvGrpSpPr>
          <p:cNvPr id="473" name="Google Shape;473;p19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474" name="Google Shape;474;p19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19">
            <a:hlinkClick action="ppaction://hlinksldjump" r:id="rId3"/>
          </p:cNvPr>
          <p:cNvSpPr/>
          <p:nvPr/>
        </p:nvSpPr>
        <p:spPr>
          <a:xfrm>
            <a:off x="2680126" y="3306794"/>
            <a:ext cx="553916" cy="125155"/>
          </a:xfrm>
          <a:custGeom>
            <a:rect b="b" l="l" r="r" t="t"/>
            <a:pathLst>
              <a:path extrusionOk="0" h="69051" w="305609">
                <a:moveTo>
                  <a:pt x="0" y="0"/>
                </a:moveTo>
                <a:lnTo>
                  <a:pt x="305609" y="0"/>
                </a:lnTo>
                <a:lnTo>
                  <a:pt x="305609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11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12</a:t>
            </a:r>
            <a:endParaRPr/>
          </a:p>
        </p:txBody>
      </p:sp>
      <p:grpSp>
        <p:nvGrpSpPr>
          <p:cNvPr id="485" name="Google Shape;485;p20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486" name="Google Shape;486;p20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20">
            <a:hlinkClick action="ppaction://hlinksldjump" r:id="rId3"/>
          </p:cNvPr>
          <p:cNvSpPr/>
          <p:nvPr/>
        </p:nvSpPr>
        <p:spPr>
          <a:xfrm>
            <a:off x="2680126" y="3519757"/>
            <a:ext cx="553916" cy="125142"/>
          </a:xfrm>
          <a:custGeom>
            <a:rect b="b" l="l" r="r" t="t"/>
            <a:pathLst>
              <a:path extrusionOk="0" h="69044" w="305609">
                <a:moveTo>
                  <a:pt x="0" y="0"/>
                </a:moveTo>
                <a:lnTo>
                  <a:pt x="305609" y="0"/>
                </a:lnTo>
                <a:lnTo>
                  <a:pt x="305609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12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1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13</a:t>
            </a:r>
            <a:endParaRPr/>
          </a:p>
        </p:txBody>
      </p:sp>
      <p:grpSp>
        <p:nvGrpSpPr>
          <p:cNvPr id="497" name="Google Shape;497;p21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498" name="Google Shape;498;p21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1">
            <a:hlinkClick action="ppaction://hlinksldjump" r:id="rId3"/>
          </p:cNvPr>
          <p:cNvSpPr/>
          <p:nvPr/>
        </p:nvSpPr>
        <p:spPr>
          <a:xfrm>
            <a:off x="3333186" y="2880881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13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2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14</a:t>
            </a:r>
            <a:endParaRPr/>
          </a:p>
        </p:txBody>
      </p:sp>
      <p:grpSp>
        <p:nvGrpSpPr>
          <p:cNvPr id="509" name="Google Shape;509;p22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510" name="Google Shape;510;p22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22">
            <a:hlinkClick action="ppaction://hlinksldjump" r:id="rId3"/>
          </p:cNvPr>
          <p:cNvSpPr/>
          <p:nvPr/>
        </p:nvSpPr>
        <p:spPr>
          <a:xfrm>
            <a:off x="3333186" y="3093844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14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3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15</a:t>
            </a:r>
            <a:endParaRPr/>
          </a:p>
        </p:txBody>
      </p:sp>
      <p:grpSp>
        <p:nvGrpSpPr>
          <p:cNvPr id="521" name="Google Shape;521;p23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522" name="Google Shape;522;p23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23">
            <a:hlinkClick action="ppaction://hlinksldjump" r:id="rId3"/>
          </p:cNvPr>
          <p:cNvSpPr/>
          <p:nvPr/>
        </p:nvSpPr>
        <p:spPr>
          <a:xfrm>
            <a:off x="3333186" y="3306794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15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4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16</a:t>
            </a:r>
            <a:endParaRPr/>
          </a:p>
        </p:txBody>
      </p:sp>
      <p:grpSp>
        <p:nvGrpSpPr>
          <p:cNvPr id="533" name="Google Shape;533;p24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534" name="Google Shape;534;p24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p24">
            <a:hlinkClick action="ppaction://hlinksldjump" r:id="rId3"/>
          </p:cNvPr>
          <p:cNvSpPr/>
          <p:nvPr/>
        </p:nvSpPr>
        <p:spPr>
          <a:xfrm>
            <a:off x="3333186" y="3519757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16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"/>
          <p:cNvSpPr txBox="1"/>
          <p:nvPr>
            <p:ph type="title"/>
          </p:nvPr>
        </p:nvSpPr>
        <p:spPr>
          <a:xfrm>
            <a:off x="124150" y="4950225"/>
            <a:ext cx="11946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ON EACH TRACK TO LISTEN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"/>
          <p:cNvSpPr txBox="1"/>
          <p:nvPr>
            <p:ph type="title"/>
          </p:nvPr>
        </p:nvSpPr>
        <p:spPr>
          <a:xfrm>
            <a:off x="5650725" y="1002700"/>
            <a:ext cx="5082000" cy="574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Instructions.</a:t>
            </a:r>
            <a:endParaRPr/>
          </a:p>
        </p:txBody>
      </p:sp>
      <p:grpSp>
        <p:nvGrpSpPr>
          <p:cNvPr id="334" name="Google Shape;334;p8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335" name="Google Shape;335;p8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8"/>
          <p:cNvSpPr txBox="1"/>
          <p:nvPr/>
        </p:nvSpPr>
        <p:spPr>
          <a:xfrm>
            <a:off x="5650725" y="1720625"/>
            <a:ext cx="51891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Epilogue"/>
                <a:ea typeface="Epilogue"/>
                <a:cs typeface="Epilogue"/>
                <a:sym typeface="Epilogue"/>
              </a:rPr>
              <a:t>Click on Insert &gt; Audio (or video and place it outside of the slide limits), and set them to play automatically - for audio files, check “Hide icon when </a:t>
            </a:r>
            <a:r>
              <a:rPr lang="en-US" sz="1300">
                <a:latin typeface="Epilogue"/>
                <a:ea typeface="Epilogue"/>
                <a:cs typeface="Epilogue"/>
                <a:sym typeface="Epilogue"/>
              </a:rPr>
              <a:t>presenting</a:t>
            </a:r>
            <a:r>
              <a:rPr lang="en-US" sz="1300">
                <a:latin typeface="Epilogue"/>
                <a:ea typeface="Epilogue"/>
                <a:cs typeface="Epilogue"/>
                <a:sym typeface="Epilogue"/>
              </a:rPr>
              <a:t>” and “Stop on slide change”.</a:t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Epilogue"/>
                <a:ea typeface="Epilogue"/>
                <a:cs typeface="Epilogue"/>
                <a:sym typeface="Epilogue"/>
              </a:rPr>
              <a:t>Repeat </a:t>
            </a:r>
            <a:r>
              <a:rPr lang="en-US" sz="1300">
                <a:latin typeface="Epilogue"/>
                <a:ea typeface="Epilogue"/>
                <a:cs typeface="Epilogue"/>
                <a:sym typeface="Epilogue"/>
              </a:rPr>
              <a:t>this on each “track slide”.</a:t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Epilogue"/>
                <a:ea typeface="Epilogue"/>
                <a:cs typeface="Epilogue"/>
                <a:sym typeface="Epilogue"/>
              </a:rPr>
              <a:t>To edit the name of the tracks, click on Edit &gt; Find and Replace, Find: Track XX - Replace with: X Name. Click on Replace all. **</a:t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Epilogue"/>
                <a:ea typeface="Epilogue"/>
                <a:cs typeface="Epilogue"/>
                <a:sym typeface="Epilogue"/>
              </a:rPr>
              <a:t>** Please note that the names should be short in order to fit each button.</a:t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Epilogue"/>
                <a:ea typeface="Epilogue"/>
                <a:cs typeface="Epilogue"/>
                <a:sym typeface="Epilogue"/>
              </a:rPr>
              <a:t>Buttons are already linked to their corresponding slides.</a:t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Epilogue"/>
                <a:ea typeface="Epilogue"/>
                <a:cs typeface="Epilogue"/>
                <a:sym typeface="Epilogue"/>
              </a:rPr>
              <a:t>You can ask your students to add or create a custom album cover for each track.</a:t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Epilogue"/>
                <a:ea typeface="Epilogue"/>
                <a:cs typeface="Epilogue"/>
                <a:sym typeface="Epilogue"/>
              </a:rPr>
              <a:t>Remove this slide, click on Slideshow and you are ready to play with your Jukebox! Enjoy!</a:t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9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346" name="Google Shape;346;p9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9">
            <a:hlinkClick action="ppaction://hlinksldjump" r:id="rId3"/>
          </p:cNvPr>
          <p:cNvSpPr/>
          <p:nvPr/>
        </p:nvSpPr>
        <p:spPr>
          <a:xfrm>
            <a:off x="1373991" y="2888356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01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grpSp>
        <p:nvGrpSpPr>
          <p:cNvPr id="352" name="Google Shape;352;p9"/>
          <p:cNvGrpSpPr/>
          <p:nvPr/>
        </p:nvGrpSpPr>
        <p:grpSpPr>
          <a:xfrm>
            <a:off x="5487300" y="693775"/>
            <a:ext cx="5484725" cy="5470500"/>
            <a:chOff x="5487300" y="693775"/>
            <a:chExt cx="5484725" cy="5470500"/>
          </a:xfrm>
        </p:grpSpPr>
        <p:pic>
          <p:nvPicPr>
            <p:cNvPr id="353" name="Google Shape;353;p9"/>
            <p:cNvPicPr preferRelativeResize="0"/>
            <p:nvPr/>
          </p:nvPicPr>
          <p:blipFill rotWithShape="1">
            <a:blip r:embed="rId4">
              <a:alphaModFix/>
            </a:blip>
            <a:srcRect b="16659" l="0" r="0" t="16652"/>
            <a:stretch/>
          </p:blipFill>
          <p:spPr>
            <a:xfrm>
              <a:off x="5501575" y="693775"/>
              <a:ext cx="5470450" cy="5470450"/>
            </a:xfrm>
            <a:prstGeom prst="rect">
              <a:avLst/>
            </a:prstGeom>
            <a:noFill/>
            <a:ln>
              <a:noFill/>
            </a:ln>
            <a:effectLst>
              <a:outerShdw blurRad="500063" rotWithShape="0" algn="bl" dir="2700000" dist="95250">
                <a:srgbClr val="000000">
                  <a:alpha val="26000"/>
                </a:srgbClr>
              </a:outerShdw>
            </a:effectLst>
          </p:spPr>
        </p:pic>
        <p:sp>
          <p:nvSpPr>
            <p:cNvPr id="354" name="Google Shape;354;p9"/>
            <p:cNvSpPr/>
            <p:nvPr/>
          </p:nvSpPr>
          <p:spPr>
            <a:xfrm>
              <a:off x="5501575" y="693775"/>
              <a:ext cx="1437300" cy="547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 rot="-5400000">
              <a:off x="3881732" y="2945930"/>
              <a:ext cx="4916048" cy="97519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Archivo Black"/>
                </a:rPr>
                <a:t>NAME OF THE SONG</a:t>
              </a:r>
            </a:p>
          </p:txBody>
        </p:sp>
        <p:sp>
          <p:nvSpPr>
            <p:cNvPr id="356" name="Google Shape;356;p9"/>
            <p:cNvSpPr txBox="1"/>
            <p:nvPr/>
          </p:nvSpPr>
          <p:spPr>
            <a:xfrm rot="-5400000">
              <a:off x="4436400" y="3233425"/>
              <a:ext cx="250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by name here</a:t>
              </a:r>
              <a:endParaRPr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6876950" y="693775"/>
              <a:ext cx="4095000" cy="5470500"/>
            </a:xfrm>
            <a:prstGeom prst="frame">
              <a:avLst>
                <a:gd fmla="val 2656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8" name="Google Shape;358;p9" title="D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31825" y="84470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9"/>
          <p:cNvSpPr txBox="1"/>
          <p:nvPr/>
        </p:nvSpPr>
        <p:spPr>
          <a:xfrm>
            <a:off x="5487175" y="337375"/>
            <a:ext cx="548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Epilogue"/>
                <a:ea typeface="Epilogue"/>
                <a:cs typeface="Epilogue"/>
                <a:sym typeface="Epilogue"/>
              </a:rPr>
              <a:t>This is just an example, remove the cover and </a:t>
            </a:r>
            <a:r>
              <a:rPr lang="en-US" sz="1000">
                <a:latin typeface="Epilogue"/>
                <a:ea typeface="Epilogue"/>
                <a:cs typeface="Epilogue"/>
                <a:sym typeface="Epilogue"/>
              </a:rPr>
              <a:t>the</a:t>
            </a:r>
            <a:r>
              <a:rPr lang="en-US" sz="1000">
                <a:latin typeface="Epilogue"/>
                <a:ea typeface="Epilogue"/>
                <a:cs typeface="Epilogue"/>
                <a:sym typeface="Epilogue"/>
              </a:rPr>
              <a:t> audio file and add your own.</a:t>
            </a:r>
            <a:endParaRPr sz="1000"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02</a:t>
            </a:r>
            <a:endParaRPr/>
          </a:p>
        </p:txBody>
      </p:sp>
      <p:grpSp>
        <p:nvGrpSpPr>
          <p:cNvPr id="365" name="Google Shape;365;p10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366" name="Google Shape;366;p10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10">
            <a:hlinkClick action="ppaction://hlinksldjump" r:id="rId3"/>
          </p:cNvPr>
          <p:cNvSpPr/>
          <p:nvPr/>
        </p:nvSpPr>
        <p:spPr>
          <a:xfrm>
            <a:off x="1373991" y="3101319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02</a:t>
            </a:r>
            <a:endParaRPr i="0" sz="7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03</a:t>
            </a:r>
            <a:endParaRPr/>
          </a:p>
        </p:txBody>
      </p:sp>
      <p:grpSp>
        <p:nvGrpSpPr>
          <p:cNvPr id="377" name="Google Shape;377;p11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378" name="Google Shape;378;p11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1">
            <a:hlinkClick action="ppaction://hlinksldjump" r:id="rId3"/>
          </p:cNvPr>
          <p:cNvSpPr/>
          <p:nvPr/>
        </p:nvSpPr>
        <p:spPr>
          <a:xfrm>
            <a:off x="1373991" y="3314269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2"/>
                </a:lnTo>
                <a:lnTo>
                  <a:pt x="0" y="690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03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04</a:t>
            </a:r>
            <a:endParaRPr/>
          </a:p>
        </p:txBody>
      </p:sp>
      <p:grpSp>
        <p:nvGrpSpPr>
          <p:cNvPr id="389" name="Google Shape;389;p12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390" name="Google Shape;390;p12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12">
            <a:hlinkClick action="ppaction://hlinksldjump" r:id="rId3"/>
          </p:cNvPr>
          <p:cNvSpPr/>
          <p:nvPr/>
        </p:nvSpPr>
        <p:spPr>
          <a:xfrm>
            <a:off x="1373991" y="3527232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04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05</a:t>
            </a:r>
            <a:endParaRPr/>
          </a:p>
        </p:txBody>
      </p:sp>
      <p:grpSp>
        <p:nvGrpSpPr>
          <p:cNvPr id="401" name="Google Shape;401;p13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402" name="Google Shape;402;p13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7" name="Google Shape;407;p13">
            <a:hlinkClick action="ppaction://hlinksldjump" r:id="rId3"/>
          </p:cNvPr>
          <p:cNvSpPr/>
          <p:nvPr/>
        </p:nvSpPr>
        <p:spPr>
          <a:xfrm>
            <a:off x="2027052" y="2880881"/>
            <a:ext cx="553929" cy="125155"/>
          </a:xfrm>
          <a:custGeom>
            <a:rect b="b" l="l" r="r" t="t"/>
            <a:pathLst>
              <a:path extrusionOk="0" h="69051" w="305616">
                <a:moveTo>
                  <a:pt x="0" y="0"/>
                </a:moveTo>
                <a:lnTo>
                  <a:pt x="305617" y="0"/>
                </a:lnTo>
                <a:lnTo>
                  <a:pt x="305617" y="69051"/>
                </a:lnTo>
                <a:lnTo>
                  <a:pt x="0" y="690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05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 txBox="1"/>
          <p:nvPr>
            <p:ph type="title"/>
          </p:nvPr>
        </p:nvSpPr>
        <p:spPr>
          <a:xfrm>
            <a:off x="5658500" y="4859925"/>
            <a:ext cx="5082000" cy="115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ALBUM ART FOR TRACK 06</a:t>
            </a:r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>
            <a:off x="2359298" y="1677526"/>
            <a:ext cx="1183475" cy="966638"/>
            <a:chOff x="2149169" y="2249467"/>
            <a:chExt cx="1052446" cy="859463"/>
          </a:xfrm>
        </p:grpSpPr>
        <p:sp>
          <p:nvSpPr>
            <p:cNvPr id="414" name="Google Shape;414;p14"/>
            <p:cNvSpPr/>
            <p:nvPr/>
          </p:nvSpPr>
          <p:spPr>
            <a:xfrm>
              <a:off x="2149169" y="2249467"/>
              <a:ext cx="451262" cy="451275"/>
            </a:xfrm>
            <a:custGeom>
              <a:rect b="b" l="l" r="r" t="t"/>
              <a:pathLst>
                <a:path extrusionOk="0" h="276856" w="276848">
                  <a:moveTo>
                    <a:pt x="0" y="138432"/>
                  </a:moveTo>
                  <a:cubicBezTo>
                    <a:pt x="0" y="61979"/>
                    <a:pt x="61979" y="0"/>
                    <a:pt x="138425" y="0"/>
                  </a:cubicBezTo>
                  <a:cubicBezTo>
                    <a:pt x="214877" y="0"/>
                    <a:pt x="276849" y="61979"/>
                    <a:pt x="276849" y="138432"/>
                  </a:cubicBezTo>
                  <a:cubicBezTo>
                    <a:pt x="276849" y="214877"/>
                    <a:pt x="214877" y="276856"/>
                    <a:pt x="138425" y="276856"/>
                  </a:cubicBezTo>
                  <a:cubicBezTo>
                    <a:pt x="61979" y="276856"/>
                    <a:pt x="0" y="214877"/>
                    <a:pt x="0" y="138432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2349156" y="2449455"/>
              <a:ext cx="51338" cy="51338"/>
            </a:xfrm>
            <a:custGeom>
              <a:rect b="b" l="l" r="r" t="t"/>
              <a:pathLst>
                <a:path extrusionOk="0" h="31496" w="31496">
                  <a:moveTo>
                    <a:pt x="0" y="15752"/>
                  </a:moveTo>
                  <a:cubicBezTo>
                    <a:pt x="0" y="7051"/>
                    <a:pt x="7051" y="0"/>
                    <a:pt x="15745" y="0"/>
                  </a:cubicBezTo>
                  <a:cubicBezTo>
                    <a:pt x="24446" y="0"/>
                    <a:pt x="31497" y="7051"/>
                    <a:pt x="31497" y="15752"/>
                  </a:cubicBezTo>
                  <a:cubicBezTo>
                    <a:pt x="31497" y="24446"/>
                    <a:pt x="24446" y="31497"/>
                    <a:pt x="15745" y="31497"/>
                  </a:cubicBezTo>
                  <a:cubicBezTo>
                    <a:pt x="7051" y="31497"/>
                    <a:pt x="0" y="24446"/>
                    <a:pt x="0" y="15752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3081073" y="3049895"/>
              <a:ext cx="120542" cy="59035"/>
            </a:xfrm>
            <a:custGeom>
              <a:rect b="b" l="l" r="r" t="t"/>
              <a:pathLst>
                <a:path extrusionOk="0" h="36218" w="73952">
                  <a:moveTo>
                    <a:pt x="0" y="36090"/>
                  </a:moveTo>
                  <a:lnTo>
                    <a:pt x="16288" y="0"/>
                  </a:lnTo>
                  <a:lnTo>
                    <a:pt x="53306" y="193"/>
                  </a:lnTo>
                  <a:lnTo>
                    <a:pt x="73952" y="36219"/>
                  </a:lnTo>
                  <a:lnTo>
                    <a:pt x="0" y="36090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2866413" y="2516241"/>
              <a:ext cx="290443" cy="533856"/>
            </a:xfrm>
            <a:custGeom>
              <a:rect b="b" l="l" r="r" t="t"/>
              <a:pathLst>
                <a:path extrusionOk="0" h="327519" w="178186">
                  <a:moveTo>
                    <a:pt x="151990" y="327384"/>
                  </a:moveTo>
                  <a:lnTo>
                    <a:pt x="152905" y="116000"/>
                  </a:lnTo>
                  <a:lnTo>
                    <a:pt x="0" y="20167"/>
                  </a:lnTo>
                  <a:lnTo>
                    <a:pt x="10044" y="0"/>
                  </a:lnTo>
                  <a:lnTo>
                    <a:pt x="178187" y="103191"/>
                  </a:lnTo>
                  <a:lnTo>
                    <a:pt x="177750" y="327520"/>
                  </a:lnTo>
                  <a:lnTo>
                    <a:pt x="151990" y="327384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2698380" y="2410537"/>
              <a:ext cx="195204" cy="159026"/>
            </a:xfrm>
            <a:custGeom>
              <a:rect b="b" l="l" r="r" t="t"/>
              <a:pathLst>
                <a:path extrusionOk="0" h="97562" w="119757">
                  <a:moveTo>
                    <a:pt x="92862" y="97562"/>
                  </a:moveTo>
                  <a:lnTo>
                    <a:pt x="119758" y="52814"/>
                  </a:lnTo>
                  <a:lnTo>
                    <a:pt x="97319" y="39705"/>
                  </a:lnTo>
                  <a:lnTo>
                    <a:pt x="95905" y="14109"/>
                  </a:lnTo>
                  <a:lnTo>
                    <a:pt x="22924" y="0"/>
                  </a:lnTo>
                  <a:lnTo>
                    <a:pt x="0" y="40305"/>
                  </a:lnTo>
                  <a:lnTo>
                    <a:pt x="49428" y="96748"/>
                  </a:lnTo>
                  <a:lnTo>
                    <a:pt x="70137" y="83560"/>
                  </a:lnTo>
                  <a:lnTo>
                    <a:pt x="92862" y="97562"/>
                  </a:ln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14">
            <a:hlinkClick action="ppaction://hlinksldjump" r:id="rId3"/>
          </p:cNvPr>
          <p:cNvSpPr/>
          <p:nvPr/>
        </p:nvSpPr>
        <p:spPr>
          <a:xfrm>
            <a:off x="2027052" y="3093844"/>
            <a:ext cx="553929" cy="125142"/>
          </a:xfrm>
          <a:custGeom>
            <a:rect b="b" l="l" r="r" t="t"/>
            <a:pathLst>
              <a:path extrusionOk="0" h="69044" w="305616">
                <a:moveTo>
                  <a:pt x="0" y="0"/>
                </a:moveTo>
                <a:lnTo>
                  <a:pt x="305617" y="0"/>
                </a:lnTo>
                <a:lnTo>
                  <a:pt x="305617" y="69044"/>
                </a:lnTo>
                <a:lnTo>
                  <a:pt x="0" y="690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3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TRACK 06</a:t>
            </a:r>
            <a:endParaRPr i="0" sz="800" u="none" cap="none" strike="noStrike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Office">
      <a:dk1>
        <a:srgbClr val="000000"/>
      </a:dk1>
      <a:lt1>
        <a:srgbClr val="FFFFD7"/>
      </a:lt1>
      <a:dk2>
        <a:srgbClr val="FFE193"/>
      </a:dk2>
      <a:lt2>
        <a:srgbClr val="FFFFD7"/>
      </a:lt2>
      <a:accent1>
        <a:srgbClr val="C2D047"/>
      </a:accent1>
      <a:accent2>
        <a:srgbClr val="F1D244"/>
      </a:accent2>
      <a:accent3>
        <a:srgbClr val="EF9F46"/>
      </a:accent3>
      <a:accent4>
        <a:srgbClr val="ED6D48"/>
      </a:accent4>
      <a:accent5>
        <a:srgbClr val="FFF29A"/>
      </a:accent5>
      <a:accent6>
        <a:srgbClr val="F5776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