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1b28ef904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1b28ef904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1b28ef904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1b28ef904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2e97dd0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2e97dd0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2e97dd036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2e97dd036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1b28ef904_0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1b28ef904_0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2e97dd03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2e97dd03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2e97dd036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2e97dd036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2e97dd036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2e97dd03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1b28ef904_2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1b28ef904_2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2e97dd036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2e97dd036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1b28ef904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1b28ef904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7d9cdd11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7d9cdd11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51b28ef904_2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51b28ef904_2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1b28ef904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1b28ef904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1b28ef904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1b28ef904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1b28ef904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1b28ef90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1b28ef904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1b28ef904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1b28ef904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1b28ef904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1b28ef904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1b28ef904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1b28ef904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1b28ef904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/>
          <p:nvPr>
            <p:ph type="ctrTitle"/>
          </p:nvPr>
        </p:nvSpPr>
        <p:spPr>
          <a:xfrm>
            <a:off x="540300" y="4064000"/>
            <a:ext cx="8520600" cy="94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ugi"/>
              <a:buNone/>
              <a:defRPr sz="4000">
                <a:solidFill>
                  <a:srgbClr val="FFFFFF"/>
                </a:solidFill>
                <a:latin typeface="Gugi"/>
                <a:ea typeface="Gugi"/>
                <a:cs typeface="Gugi"/>
                <a:sym typeface="Gug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50" name="Google Shape;50;p2"/>
          <p:cNvGrpSpPr/>
          <p:nvPr/>
        </p:nvGrpSpPr>
        <p:grpSpPr>
          <a:xfrm>
            <a:off x="476835" y="84001"/>
            <a:ext cx="6059018" cy="3582633"/>
            <a:chOff x="476835" y="84001"/>
            <a:chExt cx="6059018" cy="3582633"/>
          </a:xfrm>
        </p:grpSpPr>
        <p:grpSp>
          <p:nvGrpSpPr>
            <p:cNvPr id="51" name="Google Shape;51;p2"/>
            <p:cNvGrpSpPr/>
            <p:nvPr/>
          </p:nvGrpSpPr>
          <p:grpSpPr>
            <a:xfrm>
              <a:off x="476835" y="84001"/>
              <a:ext cx="6059018" cy="3582633"/>
              <a:chOff x="709612" y="361950"/>
              <a:chExt cx="10682331" cy="6504417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4116291" y="1692369"/>
                <a:ext cx="4230000" cy="37206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000888" y="4624606"/>
                <a:ext cx="2165700" cy="19320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232170" y="1161111"/>
                <a:ext cx="2906400" cy="2591100"/>
              </a:xfrm>
              <a:prstGeom prst="hexagon">
                <a:avLst>
                  <a:gd fmla="val 25000" name="adj"/>
                  <a:gd fmla="val 115470" name="vf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path path="circle">
                  <a:fillToRect b="100%" l="100%" r="0%" t="0%"/>
                </a:path>
                <a:tileRect b="0%" l="0%" r="-100%" t="-100%"/>
              </a:gradFill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8738741" y="4999387"/>
                <a:ext cx="1526100" cy="14538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083681" y="2892859"/>
                <a:ext cx="1418400" cy="1305300"/>
              </a:xfrm>
              <a:prstGeom prst="hexagon">
                <a:avLst>
                  <a:gd fmla="val 25000" name="adj"/>
                  <a:gd fmla="val 115470" name="vf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path path="circle">
                  <a:fillToRect b="100%" l="100%" r="0%" t="0%"/>
                </a:path>
                <a:tileRect b="0%" l="0%" r="-100%" t="-100%"/>
              </a:gradFill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2076" y="4715070"/>
                <a:ext cx="1120800" cy="1001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91328" y="1464815"/>
                <a:ext cx="975000" cy="9111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775783" y="527862"/>
                <a:ext cx="734400" cy="6333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accent1"/>
              </a:solidFill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850818" y="755418"/>
                <a:ext cx="734400" cy="6333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0632043" y="671415"/>
                <a:ext cx="759900" cy="6864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9821533" y="4274278"/>
                <a:ext cx="709200" cy="6669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accent1"/>
              </a:solidFill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509835" y="5590637"/>
                <a:ext cx="709200" cy="6669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662755" y="5978341"/>
                <a:ext cx="835800" cy="785100"/>
              </a:xfrm>
              <a:prstGeom prst="hexagon">
                <a:avLst>
                  <a:gd fmla="val 25000" name="adj"/>
                  <a:gd fmla="val 115470" name="vf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path path="circle">
                  <a:fillToRect b="100%" l="100%" r="0%" t="0%"/>
                </a:path>
                <a:tileRect b="0%" l="0%" r="-100%" t="-100%"/>
              </a:gradFill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144788" y="3822653"/>
                <a:ext cx="835800" cy="785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accent1"/>
              </a:solidFill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465284" y="4823355"/>
                <a:ext cx="835800" cy="785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accent1"/>
              </a:solidFill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91932" y="3270869"/>
                <a:ext cx="804300" cy="707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437804" y="2758779"/>
                <a:ext cx="563700" cy="4749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09612" y="2387227"/>
                <a:ext cx="614100" cy="5055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8859051" y="361950"/>
                <a:ext cx="456000" cy="3936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033976" y="1090791"/>
                <a:ext cx="563700" cy="4947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accent1"/>
              </a:solidFill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642968" y="4115267"/>
                <a:ext cx="272400" cy="227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166476" y="5940411"/>
                <a:ext cx="253800" cy="2532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accent1"/>
              </a:solidFill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016382" y="6504567"/>
                <a:ext cx="417900" cy="3618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accent1"/>
              </a:solidFill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805544" y="2194992"/>
                <a:ext cx="417900" cy="3618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710881" y="3942192"/>
                <a:ext cx="372900" cy="3321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60618" y="1920367"/>
                <a:ext cx="272400" cy="227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678112" y="1047333"/>
                <a:ext cx="272400" cy="227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9178821" y="4157963"/>
                <a:ext cx="272400" cy="227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59731" y="1553663"/>
                <a:ext cx="725100" cy="641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chemeClr val="accent1"/>
              </a:solidFill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35063" y="1167575"/>
                <a:ext cx="2699222" cy="1470200"/>
              </a:xfrm>
              <a:custGeom>
                <a:rect b="b" l="l" r="r" t="t"/>
                <a:pathLst>
                  <a:path extrusionOk="0" h="1083020" w="1992046">
                    <a:moveTo>
                      <a:pt x="0" y="1082927"/>
                    </a:moveTo>
                    <a:lnTo>
                      <a:pt x="118715" y="1083020"/>
                    </a:lnTo>
                    <a:lnTo>
                      <a:pt x="715696" y="19050"/>
                    </a:lnTo>
                    <a:lnTo>
                      <a:pt x="1396734" y="0"/>
                    </a:lnTo>
                    <a:lnTo>
                      <a:pt x="1520559" y="133350"/>
                    </a:lnTo>
                    <a:lnTo>
                      <a:pt x="1992046" y="138112"/>
                    </a:lnTo>
                  </a:path>
                </a:pathLst>
              </a:cu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868864" y="4450140"/>
                <a:ext cx="1387174" cy="536602"/>
              </a:xfrm>
              <a:custGeom>
                <a:rect b="b" l="l" r="r" t="t"/>
                <a:pathLst>
                  <a:path extrusionOk="0" h="395287" w="1042988">
                    <a:moveTo>
                      <a:pt x="0" y="395287"/>
                    </a:moveTo>
                    <a:lnTo>
                      <a:pt x="280988" y="390525"/>
                    </a:lnTo>
                    <a:lnTo>
                      <a:pt x="476250" y="0"/>
                    </a:lnTo>
                    <a:lnTo>
                      <a:pt x="1042988" y="9525"/>
                    </a:lnTo>
                  </a:path>
                </a:pathLst>
              </a:cu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761211" y="5445248"/>
                <a:ext cx="6092190" cy="1021485"/>
              </a:xfrm>
              <a:custGeom>
                <a:rect b="b" l="l" r="r" t="t"/>
                <a:pathLst>
                  <a:path extrusionOk="0" h="752475" w="4572000">
                    <a:moveTo>
                      <a:pt x="0" y="752475"/>
                    </a:moveTo>
                    <a:lnTo>
                      <a:pt x="581025" y="733425"/>
                    </a:lnTo>
                    <a:lnTo>
                      <a:pt x="842963" y="304800"/>
                    </a:lnTo>
                    <a:lnTo>
                      <a:pt x="1671638" y="300037"/>
                    </a:lnTo>
                    <a:lnTo>
                      <a:pt x="1847850" y="600075"/>
                    </a:lnTo>
                    <a:lnTo>
                      <a:pt x="2719388" y="585787"/>
                    </a:lnTo>
                    <a:lnTo>
                      <a:pt x="2833688" y="704850"/>
                    </a:lnTo>
                    <a:lnTo>
                      <a:pt x="4000500" y="685800"/>
                    </a:lnTo>
                    <a:lnTo>
                      <a:pt x="4348163" y="0"/>
                    </a:lnTo>
                    <a:lnTo>
                      <a:pt x="4572000" y="19050"/>
                    </a:lnTo>
                  </a:path>
                </a:pathLst>
              </a:cu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624288" y="1458353"/>
                <a:ext cx="1113889" cy="575394"/>
              </a:xfrm>
              <a:custGeom>
                <a:rect b="b" l="l" r="r" t="t"/>
                <a:pathLst>
                  <a:path extrusionOk="0" h="423863" w="900112">
                    <a:moveTo>
                      <a:pt x="0" y="423863"/>
                    </a:moveTo>
                    <a:lnTo>
                      <a:pt x="204787" y="423863"/>
                    </a:lnTo>
                    <a:lnTo>
                      <a:pt x="419100" y="14288"/>
                    </a:lnTo>
                    <a:lnTo>
                      <a:pt x="900112" y="0"/>
                    </a:lnTo>
                  </a:path>
                </a:pathLst>
              </a:cu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510307" y="4592299"/>
                <a:ext cx="2332614" cy="678834"/>
              </a:xfrm>
              <a:custGeom>
                <a:rect b="b" l="l" r="r" t="t"/>
                <a:pathLst>
                  <a:path extrusionOk="0" h="500062" w="1681163">
                    <a:moveTo>
                      <a:pt x="0" y="500062"/>
                    </a:moveTo>
                    <a:lnTo>
                      <a:pt x="890588" y="495300"/>
                    </a:lnTo>
                    <a:lnTo>
                      <a:pt x="1166813" y="0"/>
                    </a:lnTo>
                    <a:lnTo>
                      <a:pt x="1681163" y="23812"/>
                    </a:lnTo>
                  </a:path>
                </a:pathLst>
              </a:cu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833249" y="5144774"/>
                <a:ext cx="272400" cy="227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rgbClr val="FFFFFF">
                    <a:alpha val="8784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179805" y="1033604"/>
              <a:ext cx="1318800" cy="11403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8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23792" y="3060010"/>
              <a:ext cx="416700" cy="348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8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91" name="Google Shape;91;p3"/>
          <p:cNvGrpSpPr/>
          <p:nvPr/>
        </p:nvGrpSpPr>
        <p:grpSpPr>
          <a:xfrm>
            <a:off x="6667077" y="4008904"/>
            <a:ext cx="2362271" cy="1005672"/>
            <a:chOff x="1487983" y="3464395"/>
            <a:chExt cx="2624745" cy="1135327"/>
          </a:xfrm>
        </p:grpSpPr>
        <p:sp>
          <p:nvSpPr>
            <p:cNvPr id="92" name="Google Shape;92;p3"/>
            <p:cNvSpPr/>
            <p:nvPr/>
          </p:nvSpPr>
          <p:spPr>
            <a:xfrm>
              <a:off x="2509312" y="3464395"/>
              <a:ext cx="878700" cy="7623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595793" y="4060750"/>
              <a:ext cx="440100" cy="4062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487983" y="3869492"/>
              <a:ext cx="409200" cy="364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085257" y="3981317"/>
              <a:ext cx="323400" cy="2799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599400" y="4345322"/>
              <a:ext cx="281400" cy="2544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908128" y="3858168"/>
              <a:ext cx="204600" cy="1863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810523" y="4135763"/>
              <a:ext cx="204600" cy="1863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573874" y="4334251"/>
              <a:ext cx="241200" cy="2193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270649" y="3731992"/>
              <a:ext cx="241200" cy="2193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274324" y="3797177"/>
              <a:ext cx="241200" cy="2193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125898" y="3813743"/>
              <a:ext cx="78600" cy="636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88452" y="4323654"/>
              <a:ext cx="73200" cy="70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810518" y="4481269"/>
              <a:ext cx="120600" cy="1011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722735" y="3825672"/>
              <a:ext cx="78600" cy="636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02604" y="3907300"/>
              <a:ext cx="398943" cy="150209"/>
            </a:xfrm>
            <a:custGeom>
              <a:rect b="b" l="l" r="r" t="t"/>
              <a:pathLst>
                <a:path extrusionOk="0" h="395287" w="1042988">
                  <a:moveTo>
                    <a:pt x="0" y="395287"/>
                  </a:moveTo>
                  <a:lnTo>
                    <a:pt x="280988" y="390525"/>
                  </a:lnTo>
                  <a:lnTo>
                    <a:pt x="476250" y="0"/>
                  </a:lnTo>
                  <a:lnTo>
                    <a:pt x="1042988" y="9525"/>
                  </a:lnTo>
                </a:path>
              </a:pathLst>
            </a:cu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871551" y="4185315"/>
              <a:ext cx="1760220" cy="285940"/>
            </a:xfrm>
            <a:custGeom>
              <a:rect b="b" l="l" r="r" t="t"/>
              <a:pathLst>
                <a:path extrusionOk="0" h="752475" w="4572000">
                  <a:moveTo>
                    <a:pt x="0" y="752475"/>
                  </a:moveTo>
                  <a:lnTo>
                    <a:pt x="581025" y="733425"/>
                  </a:lnTo>
                  <a:lnTo>
                    <a:pt x="842963" y="304800"/>
                  </a:lnTo>
                  <a:lnTo>
                    <a:pt x="1671638" y="300037"/>
                  </a:lnTo>
                  <a:lnTo>
                    <a:pt x="1847850" y="600075"/>
                  </a:lnTo>
                  <a:lnTo>
                    <a:pt x="2719388" y="585787"/>
                  </a:lnTo>
                  <a:lnTo>
                    <a:pt x="2833688" y="704850"/>
                  </a:lnTo>
                  <a:lnTo>
                    <a:pt x="4000500" y="685800"/>
                  </a:lnTo>
                  <a:lnTo>
                    <a:pt x="4348163" y="0"/>
                  </a:lnTo>
                  <a:lnTo>
                    <a:pt x="4572000" y="19050"/>
                  </a:lnTo>
                </a:path>
              </a:pathLst>
            </a:cu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241446" y="3947017"/>
              <a:ext cx="672465" cy="190024"/>
            </a:xfrm>
            <a:custGeom>
              <a:rect b="b" l="l" r="r" t="t"/>
              <a:pathLst>
                <a:path extrusionOk="0" h="500062" w="1681163">
                  <a:moveTo>
                    <a:pt x="0" y="500062"/>
                  </a:moveTo>
                  <a:lnTo>
                    <a:pt x="890588" y="495300"/>
                  </a:lnTo>
                  <a:lnTo>
                    <a:pt x="1166813" y="0"/>
                  </a:lnTo>
                  <a:lnTo>
                    <a:pt x="1681163" y="23812"/>
                  </a:lnTo>
                </a:path>
              </a:pathLst>
            </a:cu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334600" y="4101368"/>
              <a:ext cx="78600" cy="636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3"/>
          <p:cNvGrpSpPr/>
          <p:nvPr/>
        </p:nvGrpSpPr>
        <p:grpSpPr>
          <a:xfrm flipH="1">
            <a:off x="146827" y="97304"/>
            <a:ext cx="2362271" cy="1005672"/>
            <a:chOff x="1487983" y="3464395"/>
            <a:chExt cx="2624745" cy="1135327"/>
          </a:xfrm>
        </p:grpSpPr>
        <p:sp>
          <p:nvSpPr>
            <p:cNvPr id="111" name="Google Shape;111;p3"/>
            <p:cNvSpPr/>
            <p:nvPr/>
          </p:nvSpPr>
          <p:spPr>
            <a:xfrm>
              <a:off x="2509312" y="3464395"/>
              <a:ext cx="878700" cy="7623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595793" y="4060750"/>
              <a:ext cx="440100" cy="4062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87983" y="3869492"/>
              <a:ext cx="409200" cy="364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085257" y="3981317"/>
              <a:ext cx="323400" cy="2799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599400" y="4345322"/>
              <a:ext cx="281400" cy="2544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908128" y="3858168"/>
              <a:ext cx="204600" cy="1863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810523" y="4135763"/>
              <a:ext cx="204600" cy="1863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573874" y="4334251"/>
              <a:ext cx="241200" cy="2193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270649" y="3731992"/>
              <a:ext cx="241200" cy="2193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274324" y="3797177"/>
              <a:ext cx="241200" cy="2193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125898" y="3813743"/>
              <a:ext cx="78600" cy="636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988452" y="4323654"/>
              <a:ext cx="73200" cy="70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810518" y="4481269"/>
              <a:ext cx="120600" cy="1011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722735" y="3825672"/>
              <a:ext cx="78600" cy="636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902604" y="3907300"/>
              <a:ext cx="398943" cy="150209"/>
            </a:xfrm>
            <a:custGeom>
              <a:rect b="b" l="l" r="r" t="t"/>
              <a:pathLst>
                <a:path extrusionOk="0" h="395287" w="1042988">
                  <a:moveTo>
                    <a:pt x="0" y="395287"/>
                  </a:moveTo>
                  <a:lnTo>
                    <a:pt x="280988" y="390525"/>
                  </a:lnTo>
                  <a:lnTo>
                    <a:pt x="476250" y="0"/>
                  </a:lnTo>
                  <a:lnTo>
                    <a:pt x="1042988" y="9525"/>
                  </a:lnTo>
                </a:path>
              </a:pathLst>
            </a:cu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871551" y="4185315"/>
              <a:ext cx="1760220" cy="285940"/>
            </a:xfrm>
            <a:custGeom>
              <a:rect b="b" l="l" r="r" t="t"/>
              <a:pathLst>
                <a:path extrusionOk="0" h="752475" w="4572000">
                  <a:moveTo>
                    <a:pt x="0" y="752475"/>
                  </a:moveTo>
                  <a:lnTo>
                    <a:pt x="581025" y="733425"/>
                  </a:lnTo>
                  <a:lnTo>
                    <a:pt x="842963" y="304800"/>
                  </a:lnTo>
                  <a:lnTo>
                    <a:pt x="1671638" y="300037"/>
                  </a:lnTo>
                  <a:lnTo>
                    <a:pt x="1847850" y="600075"/>
                  </a:lnTo>
                  <a:lnTo>
                    <a:pt x="2719388" y="585787"/>
                  </a:lnTo>
                  <a:lnTo>
                    <a:pt x="2833688" y="704850"/>
                  </a:lnTo>
                  <a:lnTo>
                    <a:pt x="4000500" y="685800"/>
                  </a:lnTo>
                  <a:lnTo>
                    <a:pt x="4348163" y="0"/>
                  </a:lnTo>
                  <a:lnTo>
                    <a:pt x="4572000" y="19050"/>
                  </a:lnTo>
                </a:path>
              </a:pathLst>
            </a:cu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241446" y="3947017"/>
              <a:ext cx="672465" cy="190024"/>
            </a:xfrm>
            <a:custGeom>
              <a:rect b="b" l="l" r="r" t="t"/>
              <a:pathLst>
                <a:path extrusionOk="0" h="500062" w="1681163">
                  <a:moveTo>
                    <a:pt x="0" y="500062"/>
                  </a:moveTo>
                  <a:lnTo>
                    <a:pt x="890588" y="495300"/>
                  </a:lnTo>
                  <a:lnTo>
                    <a:pt x="1166813" y="0"/>
                  </a:lnTo>
                  <a:lnTo>
                    <a:pt x="1681163" y="23812"/>
                  </a:lnTo>
                </a:path>
              </a:pathLst>
            </a:cu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334600" y="4101368"/>
              <a:ext cx="78600" cy="636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132" name="Google Shape;132;p4"/>
          <p:cNvGrpSpPr/>
          <p:nvPr/>
        </p:nvGrpSpPr>
        <p:grpSpPr>
          <a:xfrm>
            <a:off x="6667077" y="4008904"/>
            <a:ext cx="2362271" cy="1005672"/>
            <a:chOff x="1487983" y="3464395"/>
            <a:chExt cx="2624745" cy="1135327"/>
          </a:xfrm>
        </p:grpSpPr>
        <p:sp>
          <p:nvSpPr>
            <p:cNvPr id="133" name="Google Shape;133;p4"/>
            <p:cNvSpPr/>
            <p:nvPr/>
          </p:nvSpPr>
          <p:spPr>
            <a:xfrm>
              <a:off x="2509312" y="3464395"/>
              <a:ext cx="878700" cy="7623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595793" y="4060750"/>
              <a:ext cx="440100" cy="4062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487983" y="3869492"/>
              <a:ext cx="409200" cy="364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085257" y="3981317"/>
              <a:ext cx="323400" cy="2799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599400" y="4345322"/>
              <a:ext cx="281400" cy="2544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908128" y="3858168"/>
              <a:ext cx="204600" cy="1863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810523" y="4135763"/>
              <a:ext cx="204600" cy="1863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573874" y="4334251"/>
              <a:ext cx="241200" cy="2193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270649" y="3731992"/>
              <a:ext cx="241200" cy="2193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274324" y="3797177"/>
              <a:ext cx="241200" cy="2193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125898" y="3813743"/>
              <a:ext cx="78600" cy="636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988452" y="4323654"/>
              <a:ext cx="73200" cy="70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810518" y="4481269"/>
              <a:ext cx="120600" cy="1011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3722735" y="3825672"/>
              <a:ext cx="78600" cy="636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1902604" y="3907300"/>
              <a:ext cx="398943" cy="150209"/>
            </a:xfrm>
            <a:custGeom>
              <a:rect b="b" l="l" r="r" t="t"/>
              <a:pathLst>
                <a:path extrusionOk="0" h="395287" w="1042988">
                  <a:moveTo>
                    <a:pt x="0" y="395287"/>
                  </a:moveTo>
                  <a:lnTo>
                    <a:pt x="280988" y="390525"/>
                  </a:lnTo>
                  <a:lnTo>
                    <a:pt x="476250" y="0"/>
                  </a:lnTo>
                  <a:lnTo>
                    <a:pt x="1042988" y="9525"/>
                  </a:lnTo>
                </a:path>
              </a:pathLst>
            </a:cu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871551" y="4185315"/>
              <a:ext cx="1760220" cy="285940"/>
            </a:xfrm>
            <a:custGeom>
              <a:rect b="b" l="l" r="r" t="t"/>
              <a:pathLst>
                <a:path extrusionOk="0" h="752475" w="4572000">
                  <a:moveTo>
                    <a:pt x="0" y="752475"/>
                  </a:moveTo>
                  <a:lnTo>
                    <a:pt x="581025" y="733425"/>
                  </a:lnTo>
                  <a:lnTo>
                    <a:pt x="842963" y="304800"/>
                  </a:lnTo>
                  <a:lnTo>
                    <a:pt x="1671638" y="300037"/>
                  </a:lnTo>
                  <a:lnTo>
                    <a:pt x="1847850" y="600075"/>
                  </a:lnTo>
                  <a:lnTo>
                    <a:pt x="2719388" y="585787"/>
                  </a:lnTo>
                  <a:lnTo>
                    <a:pt x="2833688" y="704850"/>
                  </a:lnTo>
                  <a:lnTo>
                    <a:pt x="4000500" y="685800"/>
                  </a:lnTo>
                  <a:lnTo>
                    <a:pt x="4348163" y="0"/>
                  </a:lnTo>
                  <a:lnTo>
                    <a:pt x="4572000" y="19050"/>
                  </a:lnTo>
                </a:path>
              </a:pathLst>
            </a:cu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241446" y="3947017"/>
              <a:ext cx="672465" cy="190024"/>
            </a:xfrm>
            <a:custGeom>
              <a:rect b="b" l="l" r="r" t="t"/>
              <a:pathLst>
                <a:path extrusionOk="0" h="500062" w="1681163">
                  <a:moveTo>
                    <a:pt x="0" y="500062"/>
                  </a:moveTo>
                  <a:lnTo>
                    <a:pt x="890588" y="495300"/>
                  </a:lnTo>
                  <a:lnTo>
                    <a:pt x="1166813" y="0"/>
                  </a:lnTo>
                  <a:lnTo>
                    <a:pt x="1681163" y="23812"/>
                  </a:lnTo>
                </a:path>
              </a:pathLst>
            </a:cu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334600" y="4101368"/>
              <a:ext cx="78600" cy="636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9525">
              <a:solidFill>
                <a:srgbClr val="FFFFFF">
                  <a:alpha val="678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Subtitle and text">
  <p:cSld name="TITLE_ONLY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5" name="Google Shape;155;p6"/>
          <p:cNvSpPr txBox="1"/>
          <p:nvPr>
            <p:ph idx="1" type="body"/>
          </p:nvPr>
        </p:nvSpPr>
        <p:spPr>
          <a:xfrm>
            <a:off x="494177" y="1949857"/>
            <a:ext cx="80169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6" name="Google Shape;156;p6"/>
          <p:cNvSpPr txBox="1"/>
          <p:nvPr>
            <p:ph idx="2" type="subTitle"/>
          </p:nvPr>
        </p:nvSpPr>
        <p:spPr>
          <a:xfrm>
            <a:off x="270275" y="1371600"/>
            <a:ext cx="84645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">
  <p:cSld name="BIG_NUMBER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idx="1" type="body"/>
          </p:nvPr>
        </p:nvSpPr>
        <p:spPr>
          <a:xfrm>
            <a:off x="311700" y="4348900"/>
            <a:ext cx="85206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9" name="Google Shape;159;p7"/>
          <p:cNvSpPr txBox="1"/>
          <p:nvPr>
            <p:ph type="title"/>
          </p:nvPr>
        </p:nvSpPr>
        <p:spPr>
          <a:xfrm>
            <a:off x="311700" y="614025"/>
            <a:ext cx="8520600" cy="3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 type="blank">
  <p:cSld name="BLANK">
    <p:bg>
      <p:bgPr>
        <a:solidFill>
          <a:srgbClr val="FFFF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21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64" name="Google Shape;164;p8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5" name="Google Shape;165;p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18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2" name="Google Shape;17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●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Mono"/>
              <a:buChar char="○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Roboto Mono"/>
              <a:buChar char="■"/>
              <a:defRPr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ugi"/>
              <a:buNone/>
              <a:defRPr sz="2800">
                <a:solidFill>
                  <a:srgbClr val="FFFFFF"/>
                </a:solidFill>
                <a:latin typeface="Gugi"/>
                <a:ea typeface="Gugi"/>
                <a:cs typeface="Gugi"/>
                <a:sym typeface="Gug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ugi"/>
              <a:buNone/>
              <a:defRPr sz="2800">
                <a:solidFill>
                  <a:srgbClr val="FFFFFF"/>
                </a:solidFill>
                <a:latin typeface="Gugi"/>
                <a:ea typeface="Gugi"/>
                <a:cs typeface="Gugi"/>
                <a:sym typeface="Gug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ugi"/>
              <a:buNone/>
              <a:defRPr sz="2800">
                <a:solidFill>
                  <a:srgbClr val="FFFFFF"/>
                </a:solidFill>
                <a:latin typeface="Gugi"/>
                <a:ea typeface="Gugi"/>
                <a:cs typeface="Gugi"/>
                <a:sym typeface="Gug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ugi"/>
              <a:buNone/>
              <a:defRPr sz="2800">
                <a:solidFill>
                  <a:srgbClr val="FFFFFF"/>
                </a:solidFill>
                <a:latin typeface="Gugi"/>
                <a:ea typeface="Gugi"/>
                <a:cs typeface="Gugi"/>
                <a:sym typeface="Gug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ugi"/>
              <a:buNone/>
              <a:defRPr sz="2800">
                <a:solidFill>
                  <a:srgbClr val="FFFFFF"/>
                </a:solidFill>
                <a:latin typeface="Gugi"/>
                <a:ea typeface="Gugi"/>
                <a:cs typeface="Gugi"/>
                <a:sym typeface="Gug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ugi"/>
              <a:buNone/>
              <a:defRPr sz="2800">
                <a:solidFill>
                  <a:srgbClr val="FFFFFF"/>
                </a:solidFill>
                <a:latin typeface="Gugi"/>
                <a:ea typeface="Gugi"/>
                <a:cs typeface="Gugi"/>
                <a:sym typeface="Gug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ugi"/>
              <a:buNone/>
              <a:defRPr sz="2800">
                <a:solidFill>
                  <a:srgbClr val="FFFFFF"/>
                </a:solidFill>
                <a:latin typeface="Gugi"/>
                <a:ea typeface="Gugi"/>
                <a:cs typeface="Gugi"/>
                <a:sym typeface="Gug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ugi"/>
              <a:buNone/>
              <a:defRPr sz="2800">
                <a:solidFill>
                  <a:srgbClr val="FFFFFF"/>
                </a:solidFill>
                <a:latin typeface="Gugi"/>
                <a:ea typeface="Gugi"/>
                <a:cs typeface="Gugi"/>
                <a:sym typeface="Gug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ugi"/>
              <a:buNone/>
              <a:defRPr sz="2800">
                <a:solidFill>
                  <a:srgbClr val="FFFFFF"/>
                </a:solidFill>
                <a:latin typeface="Gugi"/>
                <a:ea typeface="Gugi"/>
                <a:cs typeface="Gugi"/>
                <a:sym typeface="Gugi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245644" y="-244961"/>
            <a:ext cx="8691144" cy="5369003"/>
            <a:chOff x="245644" y="-244961"/>
            <a:chExt cx="8691144" cy="5369003"/>
          </a:xfrm>
        </p:grpSpPr>
        <p:grpSp>
          <p:nvGrpSpPr>
            <p:cNvPr id="9" name="Google Shape;9;p1"/>
            <p:cNvGrpSpPr/>
            <p:nvPr/>
          </p:nvGrpSpPr>
          <p:grpSpPr>
            <a:xfrm rot="10800000">
              <a:off x="245644" y="-244961"/>
              <a:ext cx="8691144" cy="5369003"/>
              <a:chOff x="709612" y="361950"/>
              <a:chExt cx="10682331" cy="6453129"/>
            </a:xfrm>
          </p:grpSpPr>
          <p:sp>
            <p:nvSpPr>
              <p:cNvPr id="10" name="Google Shape;10;p1"/>
              <p:cNvSpPr/>
              <p:nvPr/>
            </p:nvSpPr>
            <p:spPr>
              <a:xfrm>
                <a:off x="4116291" y="1692369"/>
                <a:ext cx="4230000" cy="37206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1000888" y="4624606"/>
                <a:ext cx="2165700" cy="19320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8232170" y="1161111"/>
                <a:ext cx="2906400" cy="25911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8738742" y="4999388"/>
                <a:ext cx="1671600" cy="14538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083681" y="2892859"/>
                <a:ext cx="1418400" cy="13053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502076" y="4715070"/>
                <a:ext cx="1120800" cy="1001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2191328" y="1464815"/>
                <a:ext cx="975000" cy="9111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6775783" y="527862"/>
                <a:ext cx="734400" cy="6333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4850818" y="755418"/>
                <a:ext cx="734400" cy="6333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10632043" y="671415"/>
                <a:ext cx="759900" cy="6864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9821533" y="4274278"/>
                <a:ext cx="709200" cy="6669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509835" y="5590637"/>
                <a:ext cx="709200" cy="6669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8662755" y="5978341"/>
                <a:ext cx="835800" cy="7851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10000491" y="2064089"/>
                <a:ext cx="835800" cy="7851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7624288" y="4055971"/>
                <a:ext cx="835800" cy="7851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791932" y="3270869"/>
                <a:ext cx="804300" cy="707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1437804" y="2758779"/>
                <a:ext cx="563700" cy="4749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709612" y="2387227"/>
                <a:ext cx="614100" cy="5055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8859051" y="361950"/>
                <a:ext cx="456000" cy="3936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4033976" y="1191933"/>
                <a:ext cx="506700" cy="3936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642968" y="4115267"/>
                <a:ext cx="272400" cy="227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3166475" y="5966112"/>
                <a:ext cx="272400" cy="227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6357863" y="6453279"/>
                <a:ext cx="417900" cy="3618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2805544" y="2194992"/>
                <a:ext cx="417900" cy="3618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1710881" y="3942192"/>
                <a:ext cx="372900" cy="3321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4160618" y="1920367"/>
                <a:ext cx="272400" cy="227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7678112" y="1047333"/>
                <a:ext cx="272400" cy="227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9178821" y="4157963"/>
                <a:ext cx="272400" cy="227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959731" y="1553663"/>
                <a:ext cx="725100" cy="6414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317495" y="1167575"/>
                <a:ext cx="2716791" cy="1506366"/>
              </a:xfrm>
              <a:custGeom>
                <a:rect b="b" l="l" r="r" t="t"/>
                <a:pathLst>
                  <a:path extrusionOk="0" h="1109662" w="2005012">
                    <a:moveTo>
                      <a:pt x="0" y="1109662"/>
                    </a:moveTo>
                    <a:lnTo>
                      <a:pt x="80962" y="1085850"/>
                    </a:lnTo>
                    <a:lnTo>
                      <a:pt x="728662" y="19050"/>
                    </a:lnTo>
                    <a:lnTo>
                      <a:pt x="1409700" y="0"/>
                    </a:lnTo>
                    <a:lnTo>
                      <a:pt x="1533525" y="133350"/>
                    </a:lnTo>
                    <a:lnTo>
                      <a:pt x="2005012" y="138112"/>
                    </a:lnTo>
                  </a:path>
                </a:pathLst>
              </a:cu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2868857" y="4490907"/>
                <a:ext cx="1707893" cy="496085"/>
              </a:xfrm>
              <a:custGeom>
                <a:rect b="b" l="l" r="r" t="t"/>
                <a:pathLst>
                  <a:path extrusionOk="0" h="395287" w="1042988">
                    <a:moveTo>
                      <a:pt x="0" y="395287"/>
                    </a:moveTo>
                    <a:lnTo>
                      <a:pt x="280988" y="390525"/>
                    </a:lnTo>
                    <a:lnTo>
                      <a:pt x="476250" y="0"/>
                    </a:lnTo>
                    <a:lnTo>
                      <a:pt x="1042988" y="9525"/>
                    </a:lnTo>
                  </a:path>
                </a:pathLst>
              </a:cu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2780215" y="5456165"/>
                <a:ext cx="6080760" cy="1010564"/>
              </a:xfrm>
              <a:custGeom>
                <a:rect b="b" l="l" r="r" t="t"/>
                <a:pathLst>
                  <a:path extrusionOk="0" h="744430" w="4572000">
                    <a:moveTo>
                      <a:pt x="0" y="744430"/>
                    </a:moveTo>
                    <a:lnTo>
                      <a:pt x="581025" y="725380"/>
                    </a:lnTo>
                    <a:lnTo>
                      <a:pt x="842963" y="296755"/>
                    </a:lnTo>
                    <a:lnTo>
                      <a:pt x="1671638" y="291992"/>
                    </a:lnTo>
                    <a:lnTo>
                      <a:pt x="1847850" y="592030"/>
                    </a:lnTo>
                    <a:lnTo>
                      <a:pt x="2719388" y="577742"/>
                    </a:lnTo>
                    <a:lnTo>
                      <a:pt x="2833688" y="696805"/>
                    </a:lnTo>
                    <a:lnTo>
                      <a:pt x="4000500" y="677755"/>
                    </a:lnTo>
                    <a:lnTo>
                      <a:pt x="4327171" y="0"/>
                    </a:lnTo>
                    <a:cubicBezTo>
                      <a:pt x="4401783" y="6350"/>
                      <a:pt x="4497388" y="4655"/>
                      <a:pt x="4572000" y="11005"/>
                    </a:cubicBezTo>
                  </a:path>
                </a:pathLst>
              </a:cu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7624288" y="1458353"/>
                <a:ext cx="1113889" cy="575394"/>
              </a:xfrm>
              <a:custGeom>
                <a:rect b="b" l="l" r="r" t="t"/>
                <a:pathLst>
                  <a:path extrusionOk="0" h="423863" w="900112">
                    <a:moveTo>
                      <a:pt x="0" y="423863"/>
                    </a:moveTo>
                    <a:lnTo>
                      <a:pt x="204787" y="423863"/>
                    </a:lnTo>
                    <a:lnTo>
                      <a:pt x="419100" y="14288"/>
                    </a:lnTo>
                    <a:lnTo>
                      <a:pt x="900112" y="0"/>
                    </a:lnTo>
                  </a:path>
                </a:pathLst>
              </a:cu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7510307" y="4592299"/>
                <a:ext cx="2311599" cy="678834"/>
              </a:xfrm>
              <a:custGeom>
                <a:rect b="b" l="l" r="r" t="t"/>
                <a:pathLst>
                  <a:path extrusionOk="0" h="500062" w="1681163">
                    <a:moveTo>
                      <a:pt x="0" y="500062"/>
                    </a:moveTo>
                    <a:lnTo>
                      <a:pt x="890588" y="495300"/>
                    </a:lnTo>
                    <a:lnTo>
                      <a:pt x="1166813" y="0"/>
                    </a:lnTo>
                    <a:lnTo>
                      <a:pt x="1681163" y="23812"/>
                    </a:lnTo>
                  </a:path>
                </a:pathLst>
              </a:cu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7833249" y="5144774"/>
                <a:ext cx="272400" cy="227700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19050">
                <a:solidFill>
                  <a:srgbClr val="FFFFFF">
                    <a:alpha val="98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" name="Google Shape;45;p1"/>
            <p:cNvSpPr/>
            <p:nvPr/>
          </p:nvSpPr>
          <p:spPr>
            <a:xfrm rot="10800000">
              <a:off x="3886531" y="1237737"/>
              <a:ext cx="1409400" cy="12885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19050">
              <a:solidFill>
                <a:srgbClr val="FFFFFF">
                  <a:alpha val="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 rot="10800000">
              <a:off x="3438938" y="2953796"/>
              <a:ext cx="654300" cy="5889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19050">
              <a:solidFill>
                <a:srgbClr val="FFFFFF">
                  <a:alpha val="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1"/>
          <p:cNvSpPr txBox="1"/>
          <p:nvPr/>
        </p:nvSpPr>
        <p:spPr>
          <a:xfrm rot="5400000">
            <a:off x="-731000" y="49211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9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type="ctrTitle"/>
          </p:nvPr>
        </p:nvSpPr>
        <p:spPr>
          <a:xfrm>
            <a:off x="2855250" y="3827925"/>
            <a:ext cx="6208200" cy="12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PRESENTATION TITLE</a:t>
            </a:r>
            <a:endParaRPr/>
          </a:p>
        </p:txBody>
      </p:sp>
      <p:grpSp>
        <p:nvGrpSpPr>
          <p:cNvPr id="178" name="Google Shape;178;p10"/>
          <p:cNvGrpSpPr/>
          <p:nvPr/>
        </p:nvGrpSpPr>
        <p:grpSpPr>
          <a:xfrm>
            <a:off x="3429900" y="1354284"/>
            <a:ext cx="839820" cy="511261"/>
            <a:chOff x="1614550" y="1499850"/>
            <a:chExt cx="4199100" cy="2523500"/>
          </a:xfrm>
        </p:grpSpPr>
        <p:sp>
          <p:nvSpPr>
            <p:cNvPr id="179" name="Google Shape;179;p10"/>
            <p:cNvSpPr/>
            <p:nvPr/>
          </p:nvSpPr>
          <p:spPr>
            <a:xfrm>
              <a:off x="1614550" y="1499850"/>
              <a:ext cx="4199100" cy="2523500"/>
            </a:xfrm>
            <a:custGeom>
              <a:rect b="b" l="l" r="r" t="t"/>
              <a:pathLst>
                <a:path extrusionOk="0" fill="none" h="100940" w="167964">
                  <a:moveTo>
                    <a:pt x="37550" y="100940"/>
                  </a:moveTo>
                  <a:cubicBezTo>
                    <a:pt x="16959" y="100940"/>
                    <a:pt x="1" y="83982"/>
                    <a:pt x="1" y="62987"/>
                  </a:cubicBezTo>
                  <a:cubicBezTo>
                    <a:pt x="1" y="41991"/>
                    <a:pt x="16959" y="25437"/>
                    <a:pt x="37550" y="25437"/>
                  </a:cubicBezTo>
                  <a:cubicBezTo>
                    <a:pt x="41184" y="25437"/>
                    <a:pt x="44818" y="25841"/>
                    <a:pt x="48048" y="26649"/>
                  </a:cubicBezTo>
                  <a:cubicBezTo>
                    <a:pt x="56527" y="10902"/>
                    <a:pt x="73081" y="1"/>
                    <a:pt x="92461" y="1"/>
                  </a:cubicBezTo>
                  <a:cubicBezTo>
                    <a:pt x="117494" y="1"/>
                    <a:pt x="138086" y="18170"/>
                    <a:pt x="142123" y="42395"/>
                  </a:cubicBezTo>
                  <a:cubicBezTo>
                    <a:pt x="156659" y="44010"/>
                    <a:pt x="167964" y="56527"/>
                    <a:pt x="167964" y="71466"/>
                  </a:cubicBezTo>
                  <a:cubicBezTo>
                    <a:pt x="167964" y="87616"/>
                    <a:pt x="155044" y="100940"/>
                    <a:pt x="138490" y="100940"/>
                  </a:cubicBezTo>
                  <a:close/>
                </a:path>
              </a:pathLst>
            </a:custGeom>
            <a:noFill/>
            <a:ln cap="sq" cmpd="sng" w="9525">
              <a:solidFill>
                <a:srgbClr val="EFEFEF"/>
              </a:solidFill>
              <a:prstDash val="solid"/>
              <a:miter lim="4037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3714100" y="2549625"/>
              <a:ext cx="25" cy="847925"/>
            </a:xfrm>
            <a:custGeom>
              <a:rect b="b" l="l" r="r" t="t"/>
              <a:pathLst>
                <a:path extrusionOk="0" fill="none" h="33917" w="1">
                  <a:moveTo>
                    <a:pt x="0" y="0"/>
                  </a:moveTo>
                  <a:lnTo>
                    <a:pt x="0" y="33916"/>
                  </a:lnTo>
                </a:path>
              </a:pathLst>
            </a:custGeom>
            <a:noFill/>
            <a:ln cap="sq" cmpd="sng" w="9525">
              <a:solidFill>
                <a:srgbClr val="EFEFEF"/>
              </a:solidFill>
              <a:prstDash val="solid"/>
              <a:miter lim="4037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3290150" y="2337650"/>
              <a:ext cx="847925" cy="423975"/>
            </a:xfrm>
            <a:custGeom>
              <a:rect b="b" l="l" r="r" t="t"/>
              <a:pathLst>
                <a:path extrusionOk="0" fill="none" h="16959" w="33917">
                  <a:moveTo>
                    <a:pt x="1" y="16958"/>
                  </a:moveTo>
                  <a:lnTo>
                    <a:pt x="16958" y="1"/>
                  </a:lnTo>
                  <a:lnTo>
                    <a:pt x="33916" y="16958"/>
                  </a:lnTo>
                  <a:lnTo>
                    <a:pt x="33916" y="16958"/>
                  </a:lnTo>
                </a:path>
              </a:pathLst>
            </a:custGeom>
            <a:noFill/>
            <a:ln cap="sq" cmpd="sng" w="9525">
              <a:solidFill>
                <a:srgbClr val="EFEFEF"/>
              </a:solidFill>
              <a:prstDash val="solid"/>
              <a:miter lim="4037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10"/>
          <p:cNvGrpSpPr/>
          <p:nvPr/>
        </p:nvGrpSpPr>
        <p:grpSpPr>
          <a:xfrm>
            <a:off x="1077500" y="2706117"/>
            <a:ext cx="339546" cy="445902"/>
            <a:chOff x="2240375" y="874025"/>
            <a:chExt cx="2947450" cy="3785250"/>
          </a:xfrm>
        </p:grpSpPr>
        <p:sp>
          <p:nvSpPr>
            <p:cNvPr id="183" name="Google Shape;183;p10"/>
            <p:cNvSpPr/>
            <p:nvPr/>
          </p:nvSpPr>
          <p:spPr>
            <a:xfrm>
              <a:off x="2240375" y="2549625"/>
              <a:ext cx="2947450" cy="2109650"/>
            </a:xfrm>
            <a:custGeom>
              <a:rect b="b" l="l" r="r" t="t"/>
              <a:pathLst>
                <a:path extrusionOk="0" fill="none" h="84386" w="117898">
                  <a:moveTo>
                    <a:pt x="1" y="0"/>
                  </a:moveTo>
                  <a:lnTo>
                    <a:pt x="117898" y="0"/>
                  </a:lnTo>
                  <a:lnTo>
                    <a:pt x="117898" y="84386"/>
                  </a:lnTo>
                  <a:lnTo>
                    <a:pt x="1" y="84386"/>
                  </a:lnTo>
                  <a:close/>
                </a:path>
              </a:pathLst>
            </a:custGeom>
            <a:noFill/>
            <a:ln cap="sq" cmpd="sng" w="9525">
              <a:solidFill>
                <a:srgbClr val="D8D8D8"/>
              </a:solidFill>
              <a:prstDash val="solid"/>
              <a:miter lim="4037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2664325" y="874025"/>
              <a:ext cx="2099575" cy="1675625"/>
            </a:xfrm>
            <a:custGeom>
              <a:rect b="b" l="l" r="r" t="t"/>
              <a:pathLst>
                <a:path extrusionOk="0" fill="none" h="67025" w="83983">
                  <a:moveTo>
                    <a:pt x="41991" y="1"/>
                  </a:moveTo>
                  <a:lnTo>
                    <a:pt x="41991" y="1"/>
                  </a:lnTo>
                  <a:cubicBezTo>
                    <a:pt x="65409" y="1"/>
                    <a:pt x="83982" y="18574"/>
                    <a:pt x="83982" y="41991"/>
                  </a:cubicBezTo>
                  <a:lnTo>
                    <a:pt x="83982" y="67024"/>
                  </a:lnTo>
                  <a:lnTo>
                    <a:pt x="1" y="67024"/>
                  </a:lnTo>
                  <a:lnTo>
                    <a:pt x="1" y="41991"/>
                  </a:lnTo>
                  <a:cubicBezTo>
                    <a:pt x="1" y="18574"/>
                    <a:pt x="18573" y="1"/>
                    <a:pt x="41991" y="1"/>
                  </a:cubicBezTo>
                  <a:close/>
                </a:path>
              </a:pathLst>
            </a:custGeom>
            <a:noFill/>
            <a:ln cap="sq" cmpd="sng" w="9525">
              <a:solidFill>
                <a:srgbClr val="D8D8D8"/>
              </a:solidFill>
              <a:prstDash val="solid"/>
              <a:miter lim="4037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3502125" y="3397525"/>
              <a:ext cx="423975" cy="413875"/>
            </a:xfrm>
            <a:custGeom>
              <a:rect b="b" l="l" r="r" t="t"/>
              <a:pathLst>
                <a:path extrusionOk="0" fill="none" h="16555" w="16959">
                  <a:moveTo>
                    <a:pt x="16958" y="8075"/>
                  </a:moveTo>
                  <a:cubicBezTo>
                    <a:pt x="16958" y="12920"/>
                    <a:pt x="13324" y="16554"/>
                    <a:pt x="8479" y="16554"/>
                  </a:cubicBezTo>
                  <a:cubicBezTo>
                    <a:pt x="3634" y="16554"/>
                    <a:pt x="0" y="12920"/>
                    <a:pt x="0" y="8075"/>
                  </a:cubicBezTo>
                  <a:cubicBezTo>
                    <a:pt x="0" y="3634"/>
                    <a:pt x="3634" y="0"/>
                    <a:pt x="8479" y="0"/>
                  </a:cubicBezTo>
                  <a:cubicBezTo>
                    <a:pt x="13324" y="0"/>
                    <a:pt x="16958" y="3634"/>
                    <a:pt x="16958" y="8075"/>
                  </a:cubicBezTo>
                  <a:close/>
                </a:path>
              </a:pathLst>
            </a:custGeom>
            <a:noFill/>
            <a:ln cap="sq" cmpd="sng" w="9525">
              <a:solidFill>
                <a:srgbClr val="D8D8D8"/>
              </a:solidFill>
              <a:prstDash val="solid"/>
              <a:miter lim="4037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/>
          <p:nvPr>
            <p:ph type="title"/>
          </p:nvPr>
        </p:nvSpPr>
        <p:spPr>
          <a:xfrm>
            <a:off x="379800" y="1642775"/>
            <a:ext cx="4045200" cy="8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images!</a:t>
            </a:r>
            <a:endParaRPr/>
          </a:p>
        </p:txBody>
      </p:sp>
      <p:sp>
        <p:nvSpPr>
          <p:cNvPr id="241" name="Google Shape;241;p19"/>
          <p:cNvSpPr txBox="1"/>
          <p:nvPr>
            <p:ph idx="1" type="subTitle"/>
          </p:nvPr>
        </p:nvSpPr>
        <p:spPr>
          <a:xfrm>
            <a:off x="379800" y="254770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Images are a big part of any slideshow presentation. They help your audience connect with your ideas on a more emotional level.</a:t>
            </a:r>
            <a:endParaRPr sz="1400"/>
          </a:p>
        </p:txBody>
      </p:sp>
      <p:pic>
        <p:nvPicPr>
          <p:cNvPr id="242" name="Google Shape;242;p19"/>
          <p:cNvPicPr preferRelativeResize="0"/>
          <p:nvPr/>
        </p:nvPicPr>
        <p:blipFill rotWithShape="1">
          <a:blip r:embed="rId3">
            <a:alphaModFix/>
          </a:blip>
          <a:srcRect b="0" l="22723" r="3405" t="0"/>
          <a:stretch/>
        </p:blipFill>
        <p:spPr>
          <a:xfrm>
            <a:off x="4572000" y="830800"/>
            <a:ext cx="3991800" cy="3602100"/>
          </a:xfrm>
          <a:prstGeom prst="hexagon">
            <a:avLst>
              <a:gd fmla="val 25000" name="adj"/>
              <a:gd fmla="val 115470" name="vf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"/>
          <p:cNvSpPr txBox="1"/>
          <p:nvPr>
            <p:ph type="title"/>
          </p:nvPr>
        </p:nvSpPr>
        <p:spPr>
          <a:xfrm>
            <a:off x="177750" y="434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use images as backgrounds.</a:t>
            </a:r>
            <a:endParaRPr/>
          </a:p>
        </p:txBody>
      </p:sp>
      <p:grpSp>
        <p:nvGrpSpPr>
          <p:cNvPr id="248" name="Google Shape;248;p20"/>
          <p:cNvGrpSpPr/>
          <p:nvPr/>
        </p:nvGrpSpPr>
        <p:grpSpPr>
          <a:xfrm>
            <a:off x="7984013" y="3903425"/>
            <a:ext cx="943538" cy="943538"/>
            <a:chOff x="1612900" y="1484725"/>
            <a:chExt cx="209675" cy="209675"/>
          </a:xfrm>
        </p:grpSpPr>
        <p:sp>
          <p:nvSpPr>
            <p:cNvPr id="249" name="Google Shape;249;p20"/>
            <p:cNvSpPr/>
            <p:nvPr/>
          </p:nvSpPr>
          <p:spPr>
            <a:xfrm>
              <a:off x="1717275" y="1588650"/>
              <a:ext cx="105300" cy="105750"/>
            </a:xfrm>
            <a:custGeom>
              <a:rect b="b" l="l" r="r" t="t"/>
              <a:pathLst>
                <a:path extrusionOk="0" h="4230" w="4212">
                  <a:moveTo>
                    <a:pt x="4211" y="1"/>
                  </a:moveTo>
                  <a:cubicBezTo>
                    <a:pt x="1892" y="18"/>
                    <a:pt x="0" y="1892"/>
                    <a:pt x="0" y="4229"/>
                  </a:cubicBezTo>
                  <a:lnTo>
                    <a:pt x="803" y="4229"/>
                  </a:lnTo>
                  <a:cubicBezTo>
                    <a:pt x="803" y="2338"/>
                    <a:pt x="2338" y="821"/>
                    <a:pt x="4211" y="804"/>
                  </a:cubicBezTo>
                  <a:lnTo>
                    <a:pt x="42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1665075" y="1536900"/>
              <a:ext cx="157500" cy="157500"/>
            </a:xfrm>
            <a:custGeom>
              <a:rect b="b" l="l" r="r" t="t"/>
              <a:pathLst>
                <a:path extrusionOk="0" h="6300" w="6300">
                  <a:moveTo>
                    <a:pt x="6299" y="1"/>
                  </a:moveTo>
                  <a:cubicBezTo>
                    <a:pt x="2820" y="1"/>
                    <a:pt x="18" y="2820"/>
                    <a:pt x="1" y="6299"/>
                  </a:cubicBezTo>
                  <a:lnTo>
                    <a:pt x="804" y="6299"/>
                  </a:lnTo>
                  <a:cubicBezTo>
                    <a:pt x="821" y="3266"/>
                    <a:pt x="3284" y="804"/>
                    <a:pt x="6299" y="804"/>
                  </a:cubicBezTo>
                  <a:lnTo>
                    <a:pt x="6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1612900" y="1484725"/>
              <a:ext cx="209675" cy="209675"/>
            </a:xfrm>
            <a:custGeom>
              <a:rect b="b" l="l" r="r" t="t"/>
              <a:pathLst>
                <a:path extrusionOk="0" h="8387" w="8387">
                  <a:moveTo>
                    <a:pt x="8386" y="0"/>
                  </a:moveTo>
                  <a:cubicBezTo>
                    <a:pt x="3765" y="0"/>
                    <a:pt x="18" y="3765"/>
                    <a:pt x="0" y="8386"/>
                  </a:cubicBezTo>
                  <a:lnTo>
                    <a:pt x="803" y="8386"/>
                  </a:lnTo>
                  <a:cubicBezTo>
                    <a:pt x="821" y="4193"/>
                    <a:pt x="4211" y="803"/>
                    <a:pt x="8386" y="803"/>
                  </a:cubicBezTo>
                  <a:lnTo>
                    <a:pt x="8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1770800" y="1642625"/>
              <a:ext cx="51775" cy="51775"/>
            </a:xfrm>
            <a:custGeom>
              <a:rect b="b" l="l" r="r" t="t"/>
              <a:pathLst>
                <a:path extrusionOk="0" h="2071" w="2071">
                  <a:moveTo>
                    <a:pt x="1035" y="1"/>
                  </a:moveTo>
                  <a:cubicBezTo>
                    <a:pt x="464" y="1"/>
                    <a:pt x="0" y="465"/>
                    <a:pt x="0" y="1035"/>
                  </a:cubicBezTo>
                  <a:cubicBezTo>
                    <a:pt x="0" y="1606"/>
                    <a:pt x="464" y="2070"/>
                    <a:pt x="1035" y="2070"/>
                  </a:cubicBezTo>
                  <a:cubicBezTo>
                    <a:pt x="1606" y="2070"/>
                    <a:pt x="2070" y="1606"/>
                    <a:pt x="2070" y="1035"/>
                  </a:cubicBezTo>
                  <a:cubicBezTo>
                    <a:pt x="2070" y="465"/>
                    <a:pt x="1606" y="1"/>
                    <a:pt x="1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map title.</a:t>
            </a:r>
            <a:endParaRPr/>
          </a:p>
        </p:txBody>
      </p:sp>
      <p:sp>
        <p:nvSpPr>
          <p:cNvPr id="258" name="Google Shape;258;p21"/>
          <p:cNvSpPr/>
          <p:nvPr/>
        </p:nvSpPr>
        <p:spPr>
          <a:xfrm>
            <a:off x="1554625" y="1305651"/>
            <a:ext cx="7361634" cy="350692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5400000" dist="19050">
              <a:srgbClr val="050060">
                <a:alpha val="239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1"/>
          <p:cNvSpPr/>
          <p:nvPr/>
        </p:nvSpPr>
        <p:spPr>
          <a:xfrm>
            <a:off x="265550" y="3088475"/>
            <a:ext cx="2045100" cy="1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You can use maps to 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show </a:t>
            </a:r>
            <a:r>
              <a:rPr i="0" lang="en-GB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your offices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or markets. Or as charts, highlighting the countries and adding your data. 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0" name="Google Shape;260;p21"/>
          <p:cNvSpPr/>
          <p:nvPr/>
        </p:nvSpPr>
        <p:spPr>
          <a:xfrm rot="5400000">
            <a:off x="6533925" y="2573725"/>
            <a:ext cx="240450" cy="236475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"/>
          <p:cNvSpPr/>
          <p:nvPr/>
        </p:nvSpPr>
        <p:spPr>
          <a:xfrm rot="5400000">
            <a:off x="3459050" y="3701050"/>
            <a:ext cx="240450" cy="236475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/>
          <p:nvPr/>
        </p:nvSpPr>
        <p:spPr>
          <a:xfrm>
            <a:off x="11200" y="1273600"/>
            <a:ext cx="9143893" cy="541750"/>
          </a:xfrm>
          <a:custGeom>
            <a:rect b="b" l="l" r="r" t="t"/>
            <a:pathLst>
              <a:path extrusionOk="0" h="21670" w="363502">
                <a:moveTo>
                  <a:pt x="0" y="21670"/>
                </a:moveTo>
                <a:lnTo>
                  <a:pt x="76648" y="21670"/>
                </a:lnTo>
                <a:lnTo>
                  <a:pt x="86044" y="896"/>
                </a:lnTo>
                <a:lnTo>
                  <a:pt x="111593" y="896"/>
                </a:lnTo>
                <a:lnTo>
                  <a:pt x="139850" y="20774"/>
                </a:lnTo>
                <a:lnTo>
                  <a:pt x="164951" y="20774"/>
                </a:lnTo>
                <a:lnTo>
                  <a:pt x="195413" y="0"/>
                </a:lnTo>
                <a:lnTo>
                  <a:pt x="215584" y="448"/>
                </a:lnTo>
                <a:lnTo>
                  <a:pt x="224100" y="18377"/>
                </a:lnTo>
                <a:lnTo>
                  <a:pt x="266235" y="20170"/>
                </a:lnTo>
                <a:lnTo>
                  <a:pt x="363502" y="1927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7" name="Google Shape;267;p22"/>
          <p:cNvSpPr/>
          <p:nvPr/>
        </p:nvSpPr>
        <p:spPr>
          <a:xfrm>
            <a:off x="931275" y="1273604"/>
            <a:ext cx="1055100" cy="9138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FFFF">
                <a:alpha val="8784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2483419" y="1273604"/>
            <a:ext cx="1055100" cy="9138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FFFF">
                <a:alpha val="8784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4035564" y="1273604"/>
            <a:ext cx="1055100" cy="9138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FFFF">
                <a:alpha val="8784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5587708" y="1273604"/>
            <a:ext cx="1055100" cy="9138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FFFF">
                <a:alpha val="8784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2"/>
          <p:cNvSpPr/>
          <p:nvPr/>
        </p:nvSpPr>
        <p:spPr>
          <a:xfrm>
            <a:off x="7139853" y="1273604"/>
            <a:ext cx="1055100" cy="9138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FFFF">
                <a:alpha val="8784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2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timeline.</a:t>
            </a:r>
            <a:endParaRPr/>
          </a:p>
        </p:txBody>
      </p:sp>
      <p:sp>
        <p:nvSpPr>
          <p:cNvPr id="273" name="Google Shape;273;p22"/>
          <p:cNvSpPr txBox="1"/>
          <p:nvPr>
            <p:ph idx="1" type="body"/>
          </p:nvPr>
        </p:nvSpPr>
        <p:spPr>
          <a:xfrm>
            <a:off x="474075" y="226360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274" name="Google Shape;274;p22"/>
          <p:cNvSpPr txBox="1"/>
          <p:nvPr>
            <p:ph idx="2" type="subTitle"/>
          </p:nvPr>
        </p:nvSpPr>
        <p:spPr>
          <a:xfrm>
            <a:off x="731747" y="1600200"/>
            <a:ext cx="14823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2000</a:t>
            </a:r>
            <a:endParaRPr/>
          </a:p>
        </p:txBody>
      </p:sp>
      <p:sp>
        <p:nvSpPr>
          <p:cNvPr id="275" name="Google Shape;275;p22"/>
          <p:cNvSpPr txBox="1"/>
          <p:nvPr>
            <p:ph idx="1" type="body"/>
          </p:nvPr>
        </p:nvSpPr>
        <p:spPr>
          <a:xfrm>
            <a:off x="2166835" y="226360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276" name="Google Shape;276;p22"/>
          <p:cNvSpPr txBox="1"/>
          <p:nvPr>
            <p:ph idx="2" type="subTitle"/>
          </p:nvPr>
        </p:nvSpPr>
        <p:spPr>
          <a:xfrm>
            <a:off x="2283892" y="1600200"/>
            <a:ext cx="14823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2005</a:t>
            </a:r>
            <a:endParaRPr/>
          </a:p>
        </p:txBody>
      </p:sp>
      <p:sp>
        <p:nvSpPr>
          <p:cNvPr id="277" name="Google Shape;277;p22"/>
          <p:cNvSpPr txBox="1"/>
          <p:nvPr>
            <p:ph idx="1" type="body"/>
          </p:nvPr>
        </p:nvSpPr>
        <p:spPr>
          <a:xfrm>
            <a:off x="3859594" y="226360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278" name="Google Shape;278;p22"/>
          <p:cNvSpPr txBox="1"/>
          <p:nvPr>
            <p:ph idx="2" type="subTitle"/>
          </p:nvPr>
        </p:nvSpPr>
        <p:spPr>
          <a:xfrm>
            <a:off x="3836036" y="1600200"/>
            <a:ext cx="14823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2010</a:t>
            </a:r>
            <a:endParaRPr/>
          </a:p>
        </p:txBody>
      </p:sp>
      <p:sp>
        <p:nvSpPr>
          <p:cNvPr id="279" name="Google Shape;279;p22"/>
          <p:cNvSpPr txBox="1"/>
          <p:nvPr>
            <p:ph idx="1" type="body"/>
          </p:nvPr>
        </p:nvSpPr>
        <p:spPr>
          <a:xfrm>
            <a:off x="5552354" y="226360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280" name="Google Shape;280;p22"/>
          <p:cNvSpPr txBox="1"/>
          <p:nvPr>
            <p:ph idx="2" type="subTitle"/>
          </p:nvPr>
        </p:nvSpPr>
        <p:spPr>
          <a:xfrm>
            <a:off x="5388180" y="1600200"/>
            <a:ext cx="14823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2015</a:t>
            </a:r>
            <a:endParaRPr/>
          </a:p>
        </p:txBody>
      </p:sp>
      <p:sp>
        <p:nvSpPr>
          <p:cNvPr id="281" name="Google Shape;281;p22"/>
          <p:cNvSpPr txBox="1"/>
          <p:nvPr>
            <p:ph idx="1" type="body"/>
          </p:nvPr>
        </p:nvSpPr>
        <p:spPr>
          <a:xfrm>
            <a:off x="7245114" y="2263608"/>
            <a:ext cx="14823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282" name="Google Shape;282;p22"/>
          <p:cNvSpPr txBox="1"/>
          <p:nvPr>
            <p:ph idx="2" type="subTitle"/>
          </p:nvPr>
        </p:nvSpPr>
        <p:spPr>
          <a:xfrm>
            <a:off x="6940325" y="1600200"/>
            <a:ext cx="14823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2020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288" name="Google Shape;288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If you are presenting a website, an internet product or an app, you can use this computer mockup to showcase it.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Just add your screenshot.</a:t>
            </a:r>
            <a:endParaRPr sz="1200"/>
          </a:p>
        </p:txBody>
      </p:sp>
      <p:grpSp>
        <p:nvGrpSpPr>
          <p:cNvPr id="289" name="Google Shape;289;p23"/>
          <p:cNvGrpSpPr/>
          <p:nvPr/>
        </p:nvGrpSpPr>
        <p:grpSpPr>
          <a:xfrm>
            <a:off x="4930787" y="1259669"/>
            <a:ext cx="3502880" cy="2928967"/>
            <a:chOff x="1295330" y="1868507"/>
            <a:chExt cx="4365503" cy="3647530"/>
          </a:xfrm>
        </p:grpSpPr>
        <p:grpSp>
          <p:nvGrpSpPr>
            <p:cNvPr id="290" name="Google Shape;290;p23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291" name="Google Shape;291;p23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292" name="Google Shape;292;p23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23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23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5" name="Google Shape;295;p23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296" name="Google Shape;296;p23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23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8" name="Google Shape;298;p23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304" name="Google Shape;304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If you are presenting a website, an internet product or an app, you can use this laptop mockup to showcase it.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Just add your screenshot.</a:t>
            </a:r>
            <a:endParaRPr sz="1200"/>
          </a:p>
        </p:txBody>
      </p:sp>
      <p:grpSp>
        <p:nvGrpSpPr>
          <p:cNvPr id="305" name="Google Shape;305;p24"/>
          <p:cNvGrpSpPr/>
          <p:nvPr/>
        </p:nvGrpSpPr>
        <p:grpSpPr>
          <a:xfrm>
            <a:off x="4290987" y="1589925"/>
            <a:ext cx="4291168" cy="2219640"/>
            <a:chOff x="3289100" y="2593804"/>
            <a:chExt cx="5622600" cy="2900731"/>
          </a:xfrm>
        </p:grpSpPr>
        <p:grpSp>
          <p:nvGrpSpPr>
            <p:cNvPr id="306" name="Google Shape;306;p24"/>
            <p:cNvGrpSpPr/>
            <p:nvPr/>
          </p:nvGrpSpPr>
          <p:grpSpPr>
            <a:xfrm>
              <a:off x="3289100" y="2593804"/>
              <a:ext cx="5622600" cy="2900731"/>
              <a:chOff x="1059475" y="2241404"/>
              <a:chExt cx="5622600" cy="2900731"/>
            </a:xfrm>
          </p:grpSpPr>
          <p:sp>
            <p:nvSpPr>
              <p:cNvPr id="307" name="Google Shape;307;p24"/>
              <p:cNvSpPr/>
              <p:nvPr/>
            </p:nvSpPr>
            <p:spPr>
              <a:xfrm>
                <a:off x="1708601" y="2241404"/>
                <a:ext cx="4319700" cy="2813400"/>
              </a:xfrm>
              <a:prstGeom prst="roundRect">
                <a:avLst>
                  <a:gd fmla="val 4487" name="adj"/>
                </a:avLst>
              </a:prstGeom>
              <a:noFill/>
              <a:ln cap="flat" cmpd="sng" w="1905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8" name="Google Shape;308;p24"/>
              <p:cNvGrpSpPr/>
              <p:nvPr/>
            </p:nvGrpSpPr>
            <p:grpSpPr>
              <a:xfrm>
                <a:off x="1059475" y="5047935"/>
                <a:ext cx="5622600" cy="94200"/>
                <a:chOff x="1059475" y="5015277"/>
                <a:chExt cx="5622600" cy="188400"/>
              </a:xfrm>
            </p:grpSpPr>
            <p:sp>
              <p:nvSpPr>
                <p:cNvPr id="309" name="Google Shape;309;p24"/>
                <p:cNvSpPr/>
                <p:nvPr/>
              </p:nvSpPr>
              <p:spPr>
                <a:xfrm>
                  <a:off x="1059475" y="5015277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noFill/>
                <a:ln cap="flat" cmpd="sng" w="1905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24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1" name="Google Shape;311;p24"/>
            <p:cNvSpPr/>
            <p:nvPr/>
          </p:nvSpPr>
          <p:spPr>
            <a:xfrm>
              <a:off x="6035996" y="2713369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 txBox="1"/>
          <p:nvPr>
            <p:ph type="title"/>
          </p:nvPr>
        </p:nvSpPr>
        <p:spPr>
          <a:xfrm>
            <a:off x="7989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317" name="Google Shape;317;p25"/>
          <p:cNvSpPr txBox="1"/>
          <p:nvPr>
            <p:ph idx="1" type="subTitle"/>
          </p:nvPr>
        </p:nvSpPr>
        <p:spPr>
          <a:xfrm>
            <a:off x="7989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If you are presenting a website, an internet product or an app, you can use this smartphone mockup to showcase it.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Just add your screenshot.</a:t>
            </a:r>
            <a:endParaRPr sz="1200"/>
          </a:p>
        </p:txBody>
      </p:sp>
      <p:grpSp>
        <p:nvGrpSpPr>
          <p:cNvPr id="318" name="Google Shape;318;p25"/>
          <p:cNvGrpSpPr/>
          <p:nvPr/>
        </p:nvGrpSpPr>
        <p:grpSpPr>
          <a:xfrm>
            <a:off x="5615258" y="950024"/>
            <a:ext cx="1888908" cy="3523795"/>
            <a:chOff x="8625436" y="1258061"/>
            <a:chExt cx="2388000" cy="4396500"/>
          </a:xfrm>
        </p:grpSpPr>
        <p:sp>
          <p:nvSpPr>
            <p:cNvPr id="319" name="Google Shape;319;p25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noFill/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"/>
          <p:cNvSpPr txBox="1"/>
          <p:nvPr>
            <p:ph type="title"/>
          </p:nvPr>
        </p:nvSpPr>
        <p:spPr>
          <a:xfrm>
            <a:off x="7227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327" name="Google Shape;327;p26"/>
          <p:cNvSpPr txBox="1"/>
          <p:nvPr>
            <p:ph idx="1" type="subTitle"/>
          </p:nvPr>
        </p:nvSpPr>
        <p:spPr>
          <a:xfrm>
            <a:off x="7227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If you are presenting a website, an internet product or an app, you can use this tablet mockup to showcase it.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Just add your screenshot.</a:t>
            </a:r>
            <a:endParaRPr sz="1200"/>
          </a:p>
        </p:txBody>
      </p:sp>
      <p:grpSp>
        <p:nvGrpSpPr>
          <p:cNvPr id="328" name="Google Shape;328;p26"/>
          <p:cNvGrpSpPr/>
          <p:nvPr/>
        </p:nvGrpSpPr>
        <p:grpSpPr>
          <a:xfrm>
            <a:off x="5370408" y="816647"/>
            <a:ext cx="2442848" cy="3571613"/>
            <a:chOff x="6953045" y="1252870"/>
            <a:chExt cx="3186600" cy="4559700"/>
          </a:xfrm>
        </p:grpSpPr>
        <p:sp>
          <p:nvSpPr>
            <p:cNvPr id="329" name="Google Shape;329;p26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noFill/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 txBox="1"/>
          <p:nvPr>
            <p:ph idx="1" type="body"/>
          </p:nvPr>
        </p:nvSpPr>
        <p:spPr>
          <a:xfrm>
            <a:off x="311700" y="4371425"/>
            <a:ext cx="8520600" cy="5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Fonts used: Roboto Mono and </a:t>
            </a:r>
            <a:r>
              <a:rPr lang="en-GB" sz="1400">
                <a:latin typeface="Gugi"/>
                <a:ea typeface="Gugi"/>
                <a:cs typeface="Gugi"/>
                <a:sym typeface="Gugi"/>
              </a:rPr>
              <a:t>Gugi</a:t>
            </a:r>
            <a:endParaRPr sz="1400">
              <a:latin typeface="Gugi"/>
              <a:ea typeface="Gugi"/>
              <a:cs typeface="Gugi"/>
              <a:sym typeface="Gugi"/>
            </a:endParaRPr>
          </a:p>
        </p:txBody>
      </p:sp>
      <p:sp>
        <p:nvSpPr>
          <p:cNvPr id="337" name="Google Shape;337;p27"/>
          <p:cNvSpPr txBox="1"/>
          <p:nvPr>
            <p:ph type="title"/>
          </p:nvPr>
        </p:nvSpPr>
        <p:spPr>
          <a:xfrm>
            <a:off x="311700" y="1147425"/>
            <a:ext cx="8520600" cy="24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"/>
          <p:cNvSpPr txBox="1"/>
          <p:nvPr>
            <p:ph type="title"/>
          </p:nvPr>
        </p:nvSpPr>
        <p:spPr>
          <a:xfrm>
            <a:off x="265500" y="1863350"/>
            <a:ext cx="2613600" cy="138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Editable Icons</a:t>
            </a: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3959489" y="800948"/>
            <a:ext cx="303870" cy="199233"/>
            <a:chOff x="4797800" y="1994125"/>
            <a:chExt cx="306475" cy="186025"/>
          </a:xfrm>
        </p:grpSpPr>
        <p:sp>
          <p:nvSpPr>
            <p:cNvPr id="344" name="Google Shape;344;p28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6" name="Google Shape;346;p28"/>
          <p:cNvSpPr/>
          <p:nvPr/>
        </p:nvSpPr>
        <p:spPr>
          <a:xfrm>
            <a:off x="3541540" y="813556"/>
            <a:ext cx="263615" cy="242233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/>
          <p:nvPr/>
        </p:nvSpPr>
        <p:spPr>
          <a:xfrm>
            <a:off x="3230228" y="748025"/>
            <a:ext cx="158367" cy="312946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>
            <a:off x="4375489" y="801358"/>
            <a:ext cx="264061" cy="199233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8"/>
          <p:cNvSpPr/>
          <p:nvPr/>
        </p:nvSpPr>
        <p:spPr>
          <a:xfrm>
            <a:off x="4753113" y="767682"/>
            <a:ext cx="250354" cy="266599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8"/>
          <p:cNvSpPr/>
          <p:nvPr/>
        </p:nvSpPr>
        <p:spPr>
          <a:xfrm>
            <a:off x="5495091" y="794141"/>
            <a:ext cx="224253" cy="220733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1" name="Google Shape;351;p28"/>
          <p:cNvGrpSpPr/>
          <p:nvPr/>
        </p:nvGrpSpPr>
        <p:grpSpPr>
          <a:xfrm>
            <a:off x="5904428" y="804060"/>
            <a:ext cx="264061" cy="199715"/>
            <a:chOff x="4250025" y="2848800"/>
            <a:chExt cx="266325" cy="186475"/>
          </a:xfrm>
        </p:grpSpPr>
        <p:sp>
          <p:nvSpPr>
            <p:cNvPr id="352" name="Google Shape;352;p28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" name="Google Shape;354;p28"/>
          <p:cNvGrpSpPr/>
          <p:nvPr/>
        </p:nvGrpSpPr>
        <p:grpSpPr>
          <a:xfrm>
            <a:off x="6352439" y="775866"/>
            <a:ext cx="257418" cy="256558"/>
            <a:chOff x="4707700" y="2822475"/>
            <a:chExt cx="259625" cy="239550"/>
          </a:xfrm>
        </p:grpSpPr>
        <p:sp>
          <p:nvSpPr>
            <p:cNvPr id="355" name="Google Shape;355;p28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28"/>
          <p:cNvSpPr/>
          <p:nvPr/>
        </p:nvSpPr>
        <p:spPr>
          <a:xfrm>
            <a:off x="6707854" y="778849"/>
            <a:ext cx="255658" cy="25144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8"/>
          <p:cNvSpPr/>
          <p:nvPr/>
        </p:nvSpPr>
        <p:spPr>
          <a:xfrm>
            <a:off x="7100470" y="804665"/>
            <a:ext cx="264061" cy="199715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" name="Google Shape;360;p28"/>
          <p:cNvGrpSpPr/>
          <p:nvPr/>
        </p:nvGrpSpPr>
        <p:grpSpPr>
          <a:xfrm>
            <a:off x="7578820" y="747190"/>
            <a:ext cx="263615" cy="313428"/>
            <a:chOff x="6425500" y="2795700"/>
            <a:chExt cx="265875" cy="292650"/>
          </a:xfrm>
        </p:grpSpPr>
        <p:sp>
          <p:nvSpPr>
            <p:cNvPr id="361" name="Google Shape;361;p28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" name="Google Shape;363;p28"/>
          <p:cNvSpPr/>
          <p:nvPr/>
        </p:nvSpPr>
        <p:spPr>
          <a:xfrm>
            <a:off x="7952013" y="772890"/>
            <a:ext cx="264507" cy="263707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" name="Google Shape;364;p28"/>
          <p:cNvGrpSpPr/>
          <p:nvPr/>
        </p:nvGrpSpPr>
        <p:grpSpPr>
          <a:xfrm>
            <a:off x="8387333" y="790145"/>
            <a:ext cx="262723" cy="228203"/>
            <a:chOff x="5549875" y="2418425"/>
            <a:chExt cx="264975" cy="213075"/>
          </a:xfrm>
        </p:grpSpPr>
        <p:sp>
          <p:nvSpPr>
            <p:cNvPr id="365" name="Google Shape;365;p28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7" name="Google Shape;367;p28"/>
          <p:cNvSpPr/>
          <p:nvPr/>
        </p:nvSpPr>
        <p:spPr>
          <a:xfrm>
            <a:off x="3246806" y="1268648"/>
            <a:ext cx="125202" cy="299077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28"/>
          <p:cNvGrpSpPr/>
          <p:nvPr/>
        </p:nvGrpSpPr>
        <p:grpSpPr>
          <a:xfrm>
            <a:off x="3959424" y="1296525"/>
            <a:ext cx="224699" cy="242233"/>
            <a:chOff x="3739275" y="2525850"/>
            <a:chExt cx="226625" cy="226175"/>
          </a:xfrm>
        </p:grpSpPr>
        <p:sp>
          <p:nvSpPr>
            <p:cNvPr id="369" name="Google Shape;369;p28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" name="Google Shape;373;p28"/>
          <p:cNvGrpSpPr/>
          <p:nvPr/>
        </p:nvGrpSpPr>
        <p:grpSpPr>
          <a:xfrm>
            <a:off x="3564325" y="1275493"/>
            <a:ext cx="204348" cy="284297"/>
            <a:chOff x="4518575" y="2506200"/>
            <a:chExt cx="206100" cy="265450"/>
          </a:xfrm>
        </p:grpSpPr>
        <p:sp>
          <p:nvSpPr>
            <p:cNvPr id="374" name="Google Shape;374;p28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" name="Google Shape;383;p28"/>
          <p:cNvGrpSpPr/>
          <p:nvPr/>
        </p:nvGrpSpPr>
        <p:grpSpPr>
          <a:xfrm>
            <a:off x="4375211" y="1296732"/>
            <a:ext cx="224723" cy="242233"/>
            <a:chOff x="4164375" y="1677425"/>
            <a:chExt cx="226650" cy="226175"/>
          </a:xfrm>
        </p:grpSpPr>
        <p:sp>
          <p:nvSpPr>
            <p:cNvPr id="384" name="Google Shape;384;p28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28"/>
          <p:cNvGrpSpPr/>
          <p:nvPr/>
        </p:nvGrpSpPr>
        <p:grpSpPr>
          <a:xfrm>
            <a:off x="5165688" y="1289809"/>
            <a:ext cx="224253" cy="242233"/>
            <a:chOff x="5226025" y="1677425"/>
            <a:chExt cx="226175" cy="226175"/>
          </a:xfrm>
        </p:grpSpPr>
        <p:sp>
          <p:nvSpPr>
            <p:cNvPr id="390" name="Google Shape;390;p28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" name="Google Shape;392;p28"/>
          <p:cNvGrpSpPr/>
          <p:nvPr/>
        </p:nvGrpSpPr>
        <p:grpSpPr>
          <a:xfrm>
            <a:off x="4770726" y="1289911"/>
            <a:ext cx="224253" cy="242233"/>
            <a:chOff x="4835275" y="1198350"/>
            <a:chExt cx="226175" cy="226175"/>
          </a:xfrm>
        </p:grpSpPr>
        <p:sp>
          <p:nvSpPr>
            <p:cNvPr id="393" name="Google Shape;393;p28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28"/>
          <p:cNvGrpSpPr/>
          <p:nvPr/>
        </p:nvGrpSpPr>
        <p:grpSpPr>
          <a:xfrm>
            <a:off x="6035795" y="1277261"/>
            <a:ext cx="260517" cy="281432"/>
            <a:chOff x="968775" y="1180050"/>
            <a:chExt cx="262750" cy="262775"/>
          </a:xfrm>
        </p:grpSpPr>
        <p:sp>
          <p:nvSpPr>
            <p:cNvPr id="396" name="Google Shape;396;p28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28"/>
          <p:cNvGrpSpPr/>
          <p:nvPr/>
        </p:nvGrpSpPr>
        <p:grpSpPr>
          <a:xfrm>
            <a:off x="5559484" y="1329954"/>
            <a:ext cx="289716" cy="176019"/>
            <a:chOff x="1678900" y="1231350"/>
            <a:chExt cx="292200" cy="164350"/>
          </a:xfrm>
        </p:grpSpPr>
        <p:sp>
          <p:nvSpPr>
            <p:cNvPr id="400" name="Google Shape;400;p28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28"/>
          <p:cNvSpPr/>
          <p:nvPr/>
        </p:nvSpPr>
        <p:spPr>
          <a:xfrm>
            <a:off x="6548692" y="1268661"/>
            <a:ext cx="184469" cy="285234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4" name="Google Shape;404;p28"/>
          <p:cNvGrpSpPr/>
          <p:nvPr/>
        </p:nvGrpSpPr>
        <p:grpSpPr>
          <a:xfrm>
            <a:off x="6881903" y="1272239"/>
            <a:ext cx="241505" cy="277496"/>
            <a:chOff x="2405550" y="1181850"/>
            <a:chExt cx="243575" cy="259100"/>
          </a:xfrm>
        </p:grpSpPr>
        <p:sp>
          <p:nvSpPr>
            <p:cNvPr id="405" name="Google Shape;405;p28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28"/>
          <p:cNvSpPr/>
          <p:nvPr/>
        </p:nvSpPr>
        <p:spPr>
          <a:xfrm>
            <a:off x="7337975" y="1290366"/>
            <a:ext cx="224253" cy="242233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2" name="Google Shape;412;p28"/>
          <p:cNvGrpSpPr/>
          <p:nvPr/>
        </p:nvGrpSpPr>
        <p:grpSpPr>
          <a:xfrm>
            <a:off x="7656793" y="1270513"/>
            <a:ext cx="214957" cy="280950"/>
            <a:chOff x="3086700" y="1180050"/>
            <a:chExt cx="216800" cy="262325"/>
          </a:xfrm>
        </p:grpSpPr>
        <p:sp>
          <p:nvSpPr>
            <p:cNvPr id="413" name="Google Shape;413;p28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28"/>
          <p:cNvGrpSpPr/>
          <p:nvPr/>
        </p:nvGrpSpPr>
        <p:grpSpPr>
          <a:xfrm>
            <a:off x="8036741" y="1261195"/>
            <a:ext cx="171182" cy="299585"/>
            <a:chOff x="3741075" y="1171575"/>
            <a:chExt cx="172650" cy="279725"/>
          </a:xfrm>
        </p:grpSpPr>
        <p:sp>
          <p:nvSpPr>
            <p:cNvPr id="416" name="Google Shape;416;p28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" name="Google Shape;420;p28"/>
          <p:cNvSpPr/>
          <p:nvPr/>
        </p:nvSpPr>
        <p:spPr>
          <a:xfrm>
            <a:off x="8380498" y="1271004"/>
            <a:ext cx="262748" cy="281405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" name="Google Shape;421;p28"/>
          <p:cNvGrpSpPr/>
          <p:nvPr/>
        </p:nvGrpSpPr>
        <p:grpSpPr>
          <a:xfrm>
            <a:off x="3177889" y="1845837"/>
            <a:ext cx="263640" cy="199260"/>
            <a:chOff x="952700" y="1101100"/>
            <a:chExt cx="265900" cy="186050"/>
          </a:xfrm>
        </p:grpSpPr>
        <p:sp>
          <p:nvSpPr>
            <p:cNvPr id="422" name="Google Shape;422;p28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5" name="Google Shape;425;p28"/>
          <p:cNvSpPr/>
          <p:nvPr/>
        </p:nvSpPr>
        <p:spPr>
          <a:xfrm>
            <a:off x="3572726" y="1780567"/>
            <a:ext cx="184890" cy="284779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8"/>
          <p:cNvSpPr/>
          <p:nvPr/>
        </p:nvSpPr>
        <p:spPr>
          <a:xfrm>
            <a:off x="3889118" y="1802098"/>
            <a:ext cx="297227" cy="313696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8"/>
          <p:cNvSpPr/>
          <p:nvPr/>
        </p:nvSpPr>
        <p:spPr>
          <a:xfrm>
            <a:off x="4317826" y="1802152"/>
            <a:ext cx="270704" cy="236530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8"/>
          <p:cNvSpPr/>
          <p:nvPr/>
        </p:nvSpPr>
        <p:spPr>
          <a:xfrm>
            <a:off x="4774846" y="1832119"/>
            <a:ext cx="233548" cy="264698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28"/>
          <p:cNvGrpSpPr/>
          <p:nvPr/>
        </p:nvGrpSpPr>
        <p:grpSpPr>
          <a:xfrm>
            <a:off x="5196373" y="1829025"/>
            <a:ext cx="238406" cy="270427"/>
            <a:chOff x="5583325" y="1073450"/>
            <a:chExt cx="240450" cy="252500"/>
          </a:xfrm>
        </p:grpSpPr>
        <p:sp>
          <p:nvSpPr>
            <p:cNvPr id="430" name="Google Shape;430;p28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28"/>
          <p:cNvGrpSpPr/>
          <p:nvPr/>
        </p:nvGrpSpPr>
        <p:grpSpPr>
          <a:xfrm>
            <a:off x="5559221" y="1820821"/>
            <a:ext cx="290138" cy="231738"/>
            <a:chOff x="1502275" y="3638775"/>
            <a:chExt cx="292625" cy="216375"/>
          </a:xfrm>
        </p:grpSpPr>
        <p:sp>
          <p:nvSpPr>
            <p:cNvPr id="435" name="Google Shape;435;p28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28"/>
          <p:cNvGrpSpPr/>
          <p:nvPr/>
        </p:nvGrpSpPr>
        <p:grpSpPr>
          <a:xfrm>
            <a:off x="5975513" y="1777181"/>
            <a:ext cx="265821" cy="284752"/>
            <a:chOff x="3171000" y="4021950"/>
            <a:chExt cx="268100" cy="265875"/>
          </a:xfrm>
        </p:grpSpPr>
        <p:sp>
          <p:nvSpPr>
            <p:cNvPr id="441" name="Google Shape;441;p28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3" name="Google Shape;443;p28"/>
          <p:cNvSpPr/>
          <p:nvPr/>
        </p:nvSpPr>
        <p:spPr>
          <a:xfrm>
            <a:off x="6366050" y="1804401"/>
            <a:ext cx="295888" cy="320122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8"/>
          <p:cNvSpPr/>
          <p:nvPr/>
        </p:nvSpPr>
        <p:spPr>
          <a:xfrm>
            <a:off x="6781835" y="1792189"/>
            <a:ext cx="264061" cy="285341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5" name="Google Shape;445;p28"/>
          <p:cNvGrpSpPr/>
          <p:nvPr/>
        </p:nvGrpSpPr>
        <p:grpSpPr>
          <a:xfrm>
            <a:off x="7167486" y="1817764"/>
            <a:ext cx="250800" cy="270909"/>
            <a:chOff x="5684575" y="4038000"/>
            <a:chExt cx="252950" cy="252950"/>
          </a:xfrm>
        </p:grpSpPr>
        <p:sp>
          <p:nvSpPr>
            <p:cNvPr id="446" name="Google Shape;446;p28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28"/>
          <p:cNvGrpSpPr/>
          <p:nvPr/>
        </p:nvGrpSpPr>
        <p:grpSpPr>
          <a:xfrm>
            <a:off x="7612630" y="1785131"/>
            <a:ext cx="185336" cy="313883"/>
            <a:chOff x="1982675" y="3599525"/>
            <a:chExt cx="186925" cy="293075"/>
          </a:xfrm>
        </p:grpSpPr>
        <p:sp>
          <p:nvSpPr>
            <p:cNvPr id="453" name="Google Shape;453;p28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28"/>
          <p:cNvGrpSpPr/>
          <p:nvPr/>
        </p:nvGrpSpPr>
        <p:grpSpPr>
          <a:xfrm>
            <a:off x="7992136" y="1785131"/>
            <a:ext cx="133580" cy="313428"/>
            <a:chOff x="2397075" y="3602200"/>
            <a:chExt cx="134725" cy="292650"/>
          </a:xfrm>
        </p:grpSpPr>
        <p:sp>
          <p:nvSpPr>
            <p:cNvPr id="459" name="Google Shape;459;p28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28"/>
          <p:cNvGrpSpPr/>
          <p:nvPr/>
        </p:nvGrpSpPr>
        <p:grpSpPr>
          <a:xfrm>
            <a:off x="3217787" y="2322879"/>
            <a:ext cx="184890" cy="301486"/>
            <a:chOff x="2717350" y="3603525"/>
            <a:chExt cx="186475" cy="281500"/>
          </a:xfrm>
        </p:grpSpPr>
        <p:sp>
          <p:nvSpPr>
            <p:cNvPr id="465" name="Google Shape;465;p28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9" name="Google Shape;469;p28"/>
          <p:cNvSpPr/>
          <p:nvPr/>
        </p:nvSpPr>
        <p:spPr>
          <a:xfrm>
            <a:off x="8319069" y="1804589"/>
            <a:ext cx="290609" cy="263305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0" name="Google Shape;470;p28"/>
          <p:cNvGrpSpPr/>
          <p:nvPr/>
        </p:nvGrpSpPr>
        <p:grpSpPr>
          <a:xfrm>
            <a:off x="3549988" y="2331005"/>
            <a:ext cx="249040" cy="285234"/>
            <a:chOff x="3927075" y="3612900"/>
            <a:chExt cx="251175" cy="266325"/>
          </a:xfrm>
        </p:grpSpPr>
        <p:sp>
          <p:nvSpPr>
            <p:cNvPr id="471" name="Google Shape;471;p28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28"/>
          <p:cNvGrpSpPr/>
          <p:nvPr/>
        </p:nvGrpSpPr>
        <p:grpSpPr>
          <a:xfrm>
            <a:off x="3946067" y="2377829"/>
            <a:ext cx="252114" cy="272810"/>
            <a:chOff x="4324975" y="3617800"/>
            <a:chExt cx="254275" cy="254725"/>
          </a:xfrm>
        </p:grpSpPr>
        <p:sp>
          <p:nvSpPr>
            <p:cNvPr id="474" name="Google Shape;474;p28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28"/>
          <p:cNvGrpSpPr/>
          <p:nvPr/>
        </p:nvGrpSpPr>
        <p:grpSpPr>
          <a:xfrm>
            <a:off x="4346311" y="2429425"/>
            <a:ext cx="299904" cy="171065"/>
            <a:chOff x="4728650" y="3665975"/>
            <a:chExt cx="302475" cy="159725"/>
          </a:xfrm>
        </p:grpSpPr>
        <p:sp>
          <p:nvSpPr>
            <p:cNvPr id="478" name="Google Shape;478;p28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28"/>
          <p:cNvGrpSpPr/>
          <p:nvPr/>
        </p:nvGrpSpPr>
        <p:grpSpPr>
          <a:xfrm>
            <a:off x="4741311" y="2395767"/>
            <a:ext cx="287039" cy="222179"/>
            <a:chOff x="5164925" y="3642775"/>
            <a:chExt cx="289500" cy="207450"/>
          </a:xfrm>
        </p:grpSpPr>
        <p:sp>
          <p:nvSpPr>
            <p:cNvPr id="481" name="Google Shape;481;p28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6" name="Google Shape;486;p28"/>
          <p:cNvSpPr/>
          <p:nvPr/>
        </p:nvSpPr>
        <p:spPr>
          <a:xfrm>
            <a:off x="5191833" y="2328197"/>
            <a:ext cx="270704" cy="292383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8"/>
          <p:cNvSpPr/>
          <p:nvPr/>
        </p:nvSpPr>
        <p:spPr>
          <a:xfrm>
            <a:off x="5569692" y="2353277"/>
            <a:ext cx="250775" cy="242233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8"/>
          <p:cNvSpPr/>
          <p:nvPr/>
        </p:nvSpPr>
        <p:spPr>
          <a:xfrm>
            <a:off x="5927603" y="2344828"/>
            <a:ext cx="238852" cy="259128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8"/>
          <p:cNvSpPr/>
          <p:nvPr/>
        </p:nvSpPr>
        <p:spPr>
          <a:xfrm>
            <a:off x="6363349" y="2286902"/>
            <a:ext cx="263615" cy="284779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8"/>
          <p:cNvSpPr/>
          <p:nvPr/>
        </p:nvSpPr>
        <p:spPr>
          <a:xfrm>
            <a:off x="6745359" y="2286674"/>
            <a:ext cx="263615" cy="285234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8"/>
          <p:cNvSpPr/>
          <p:nvPr/>
        </p:nvSpPr>
        <p:spPr>
          <a:xfrm>
            <a:off x="7127369" y="2280742"/>
            <a:ext cx="255212" cy="330136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8"/>
          <p:cNvSpPr/>
          <p:nvPr/>
        </p:nvSpPr>
        <p:spPr>
          <a:xfrm>
            <a:off x="7587857" y="2325104"/>
            <a:ext cx="223831" cy="270535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3" name="Google Shape;493;p28"/>
          <p:cNvGrpSpPr/>
          <p:nvPr/>
        </p:nvGrpSpPr>
        <p:grpSpPr>
          <a:xfrm>
            <a:off x="7981745" y="2328461"/>
            <a:ext cx="245471" cy="262904"/>
            <a:chOff x="5717150" y="2098500"/>
            <a:chExt cx="247575" cy="245475"/>
          </a:xfrm>
        </p:grpSpPr>
        <p:sp>
          <p:nvSpPr>
            <p:cNvPr id="494" name="Google Shape;494;p28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" name="Google Shape;497;p28"/>
          <p:cNvSpPr/>
          <p:nvPr/>
        </p:nvSpPr>
        <p:spPr>
          <a:xfrm>
            <a:off x="8393880" y="2275922"/>
            <a:ext cx="212330" cy="306734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8"/>
          <p:cNvSpPr/>
          <p:nvPr/>
        </p:nvSpPr>
        <p:spPr>
          <a:xfrm>
            <a:off x="3170991" y="2903465"/>
            <a:ext cx="276876" cy="199260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8"/>
          <p:cNvSpPr/>
          <p:nvPr/>
        </p:nvSpPr>
        <p:spPr>
          <a:xfrm>
            <a:off x="3561203" y="2888415"/>
            <a:ext cx="224277" cy="229355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0" name="Google Shape;500;p28"/>
          <p:cNvGrpSpPr/>
          <p:nvPr/>
        </p:nvGrpSpPr>
        <p:grpSpPr>
          <a:xfrm>
            <a:off x="3914912" y="2831995"/>
            <a:ext cx="264061" cy="249409"/>
            <a:chOff x="6435300" y="2742175"/>
            <a:chExt cx="266325" cy="232875"/>
          </a:xfrm>
        </p:grpSpPr>
        <p:sp>
          <p:nvSpPr>
            <p:cNvPr id="501" name="Google Shape;501;p28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28"/>
          <p:cNvGrpSpPr/>
          <p:nvPr/>
        </p:nvGrpSpPr>
        <p:grpSpPr>
          <a:xfrm>
            <a:off x="4700048" y="2894198"/>
            <a:ext cx="250354" cy="270428"/>
            <a:chOff x="674800" y="2146225"/>
            <a:chExt cx="252500" cy="252500"/>
          </a:xfrm>
        </p:grpSpPr>
        <p:sp>
          <p:nvSpPr>
            <p:cNvPr id="504" name="Google Shape;504;p28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28"/>
          <p:cNvGrpSpPr/>
          <p:nvPr/>
        </p:nvGrpSpPr>
        <p:grpSpPr>
          <a:xfrm>
            <a:off x="5095348" y="2903223"/>
            <a:ext cx="250354" cy="270428"/>
            <a:chOff x="2164225" y="2146225"/>
            <a:chExt cx="252500" cy="252500"/>
          </a:xfrm>
        </p:grpSpPr>
        <p:sp>
          <p:nvSpPr>
            <p:cNvPr id="509" name="Google Shape;509;p28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28"/>
          <p:cNvGrpSpPr/>
          <p:nvPr/>
        </p:nvGrpSpPr>
        <p:grpSpPr>
          <a:xfrm>
            <a:off x="4304773" y="2903069"/>
            <a:ext cx="250800" cy="270909"/>
            <a:chOff x="689975" y="1737200"/>
            <a:chExt cx="252950" cy="252950"/>
          </a:xfrm>
        </p:grpSpPr>
        <p:sp>
          <p:nvSpPr>
            <p:cNvPr id="514" name="Google Shape;514;p28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28"/>
          <p:cNvGrpSpPr/>
          <p:nvPr/>
        </p:nvGrpSpPr>
        <p:grpSpPr>
          <a:xfrm>
            <a:off x="5490430" y="2895115"/>
            <a:ext cx="250800" cy="270428"/>
            <a:chOff x="2961350" y="1740750"/>
            <a:chExt cx="252950" cy="252500"/>
          </a:xfrm>
        </p:grpSpPr>
        <p:sp>
          <p:nvSpPr>
            <p:cNvPr id="521" name="Google Shape;521;p28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7" name="Google Shape;527;p28"/>
          <p:cNvSpPr/>
          <p:nvPr/>
        </p:nvSpPr>
        <p:spPr>
          <a:xfrm>
            <a:off x="5908647" y="2918100"/>
            <a:ext cx="249769" cy="269947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8" name="Google Shape;528;p28"/>
          <p:cNvGrpSpPr/>
          <p:nvPr/>
        </p:nvGrpSpPr>
        <p:grpSpPr>
          <a:xfrm>
            <a:off x="6303458" y="2854434"/>
            <a:ext cx="203927" cy="295757"/>
            <a:chOff x="4026550" y="3640100"/>
            <a:chExt cx="205675" cy="276150"/>
          </a:xfrm>
        </p:grpSpPr>
        <p:sp>
          <p:nvSpPr>
            <p:cNvPr id="529" name="Google Shape;529;p28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5" name="Google Shape;535;p28"/>
          <p:cNvSpPr/>
          <p:nvPr/>
        </p:nvSpPr>
        <p:spPr>
          <a:xfrm>
            <a:off x="6673769" y="2906438"/>
            <a:ext cx="239274" cy="285234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6" name="Google Shape;536;p28"/>
          <p:cNvGrpSpPr/>
          <p:nvPr/>
        </p:nvGrpSpPr>
        <p:grpSpPr>
          <a:xfrm>
            <a:off x="7080861" y="2932380"/>
            <a:ext cx="263615" cy="231631"/>
            <a:chOff x="853250" y="4006875"/>
            <a:chExt cx="265875" cy="216275"/>
          </a:xfrm>
        </p:grpSpPr>
        <p:sp>
          <p:nvSpPr>
            <p:cNvPr id="537" name="Google Shape;537;p28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28"/>
          <p:cNvGrpSpPr/>
          <p:nvPr/>
        </p:nvGrpSpPr>
        <p:grpSpPr>
          <a:xfrm>
            <a:off x="7964039" y="2905337"/>
            <a:ext cx="184444" cy="285716"/>
            <a:chOff x="1978675" y="3981800"/>
            <a:chExt cx="186025" cy="266775"/>
          </a:xfrm>
        </p:grpSpPr>
        <p:sp>
          <p:nvSpPr>
            <p:cNvPr id="540" name="Google Shape;540;p28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" name="Google Shape;542;p28"/>
          <p:cNvSpPr/>
          <p:nvPr/>
        </p:nvSpPr>
        <p:spPr>
          <a:xfrm>
            <a:off x="7511783" y="2922412"/>
            <a:ext cx="238406" cy="253265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3" name="Google Shape;543;p28"/>
          <p:cNvGrpSpPr/>
          <p:nvPr/>
        </p:nvGrpSpPr>
        <p:grpSpPr>
          <a:xfrm>
            <a:off x="8361320" y="2912758"/>
            <a:ext cx="250354" cy="270909"/>
            <a:chOff x="480325" y="3970200"/>
            <a:chExt cx="252500" cy="252950"/>
          </a:xfrm>
        </p:grpSpPr>
        <p:sp>
          <p:nvSpPr>
            <p:cNvPr id="544" name="Google Shape;544;p28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9" name="Google Shape;549;p28"/>
          <p:cNvSpPr/>
          <p:nvPr/>
        </p:nvSpPr>
        <p:spPr>
          <a:xfrm>
            <a:off x="3236894" y="3392929"/>
            <a:ext cx="145081" cy="242233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0" name="Google Shape;550;p28"/>
          <p:cNvGrpSpPr/>
          <p:nvPr/>
        </p:nvGrpSpPr>
        <p:grpSpPr>
          <a:xfrm>
            <a:off x="3543241" y="3375984"/>
            <a:ext cx="250800" cy="270427"/>
            <a:chOff x="5745250" y="4378350"/>
            <a:chExt cx="252950" cy="252500"/>
          </a:xfrm>
        </p:grpSpPr>
        <p:sp>
          <p:nvSpPr>
            <p:cNvPr id="551" name="Google Shape;551;p28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28"/>
          <p:cNvGrpSpPr/>
          <p:nvPr/>
        </p:nvGrpSpPr>
        <p:grpSpPr>
          <a:xfrm>
            <a:off x="3925365" y="3379331"/>
            <a:ext cx="250800" cy="270909"/>
            <a:chOff x="6130650" y="4381475"/>
            <a:chExt cx="252950" cy="252950"/>
          </a:xfrm>
        </p:grpSpPr>
        <p:sp>
          <p:nvSpPr>
            <p:cNvPr id="554" name="Google Shape;554;p28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Google Shape;556;p28"/>
          <p:cNvSpPr/>
          <p:nvPr/>
        </p:nvSpPr>
        <p:spPr>
          <a:xfrm>
            <a:off x="4305560" y="3391295"/>
            <a:ext cx="242397" cy="248847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28"/>
          <p:cNvGrpSpPr/>
          <p:nvPr/>
        </p:nvGrpSpPr>
        <p:grpSpPr>
          <a:xfrm>
            <a:off x="4681218" y="3397639"/>
            <a:ext cx="264061" cy="235540"/>
            <a:chOff x="6919750" y="1464650"/>
            <a:chExt cx="266325" cy="219925"/>
          </a:xfrm>
        </p:grpSpPr>
        <p:sp>
          <p:nvSpPr>
            <p:cNvPr id="558" name="Google Shape;558;p28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28"/>
          <p:cNvGrpSpPr/>
          <p:nvPr/>
        </p:nvGrpSpPr>
        <p:grpSpPr>
          <a:xfrm>
            <a:off x="5075834" y="3378370"/>
            <a:ext cx="275141" cy="267081"/>
            <a:chOff x="4759875" y="1027050"/>
            <a:chExt cx="277500" cy="249375"/>
          </a:xfrm>
        </p:grpSpPr>
        <p:sp>
          <p:nvSpPr>
            <p:cNvPr id="561" name="Google Shape;561;p28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6" name="Google Shape;566;p28"/>
          <p:cNvGrpSpPr/>
          <p:nvPr/>
        </p:nvGrpSpPr>
        <p:grpSpPr>
          <a:xfrm>
            <a:off x="5481775" y="3365777"/>
            <a:ext cx="279553" cy="269624"/>
            <a:chOff x="3357900" y="1057675"/>
            <a:chExt cx="281950" cy="251750"/>
          </a:xfrm>
        </p:grpSpPr>
        <p:sp>
          <p:nvSpPr>
            <p:cNvPr id="567" name="Google Shape;567;p28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5904154" y="3353996"/>
            <a:ext cx="143321" cy="315811"/>
            <a:chOff x="3783900" y="1046675"/>
            <a:chExt cx="144550" cy="294875"/>
          </a:xfrm>
        </p:grpSpPr>
        <p:sp>
          <p:nvSpPr>
            <p:cNvPr id="571" name="Google Shape;571;p28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6297880" y="3373098"/>
            <a:ext cx="192872" cy="285234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4" name="Google Shape;574;p28"/>
          <p:cNvGrpSpPr/>
          <p:nvPr/>
        </p:nvGrpSpPr>
        <p:grpSpPr>
          <a:xfrm>
            <a:off x="6578560" y="3163347"/>
            <a:ext cx="414447" cy="529850"/>
            <a:chOff x="238550" y="1487175"/>
            <a:chExt cx="418000" cy="494725"/>
          </a:xfrm>
        </p:grpSpPr>
        <p:sp>
          <p:nvSpPr>
            <p:cNvPr id="575" name="Google Shape;575;p28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8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4" name="Google Shape;584;p28"/>
          <p:cNvSpPr/>
          <p:nvPr/>
        </p:nvSpPr>
        <p:spPr>
          <a:xfrm>
            <a:off x="7080596" y="3478291"/>
            <a:ext cx="280867" cy="170798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8"/>
          <p:cNvSpPr/>
          <p:nvPr/>
        </p:nvSpPr>
        <p:spPr>
          <a:xfrm>
            <a:off x="7449188" y="3408180"/>
            <a:ext cx="264061" cy="295757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6" name="Google Shape;586;p28"/>
          <p:cNvGrpSpPr/>
          <p:nvPr/>
        </p:nvGrpSpPr>
        <p:grpSpPr>
          <a:xfrm>
            <a:off x="7892900" y="3419931"/>
            <a:ext cx="273530" cy="285823"/>
            <a:chOff x="6010925" y="3998175"/>
            <a:chExt cx="275875" cy="266875"/>
          </a:xfrm>
        </p:grpSpPr>
        <p:sp>
          <p:nvSpPr>
            <p:cNvPr id="587" name="Google Shape;587;p28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28"/>
          <p:cNvGrpSpPr/>
          <p:nvPr/>
        </p:nvGrpSpPr>
        <p:grpSpPr>
          <a:xfrm>
            <a:off x="8344552" y="3434740"/>
            <a:ext cx="264061" cy="242233"/>
            <a:chOff x="6866650" y="1038650"/>
            <a:chExt cx="266325" cy="226175"/>
          </a:xfrm>
        </p:grpSpPr>
        <p:sp>
          <p:nvSpPr>
            <p:cNvPr id="593" name="Google Shape;593;p28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28"/>
          <p:cNvGrpSpPr/>
          <p:nvPr/>
        </p:nvGrpSpPr>
        <p:grpSpPr>
          <a:xfrm>
            <a:off x="5147682" y="791668"/>
            <a:ext cx="204373" cy="284752"/>
            <a:chOff x="2033075" y="2942475"/>
            <a:chExt cx="206125" cy="265875"/>
          </a:xfrm>
        </p:grpSpPr>
        <p:sp>
          <p:nvSpPr>
            <p:cNvPr id="597" name="Google Shape;597;p28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3" name="Google Shape;603;p28"/>
          <p:cNvSpPr/>
          <p:nvPr/>
        </p:nvSpPr>
        <p:spPr>
          <a:xfrm>
            <a:off x="3171003" y="3887802"/>
            <a:ext cx="211437" cy="312946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4" name="Google Shape;604;p28"/>
          <p:cNvGrpSpPr/>
          <p:nvPr/>
        </p:nvGrpSpPr>
        <p:grpSpPr>
          <a:xfrm>
            <a:off x="3544001" y="3916017"/>
            <a:ext cx="244182" cy="284752"/>
            <a:chOff x="3081775" y="1061400"/>
            <a:chExt cx="246275" cy="265875"/>
          </a:xfrm>
        </p:grpSpPr>
        <p:sp>
          <p:nvSpPr>
            <p:cNvPr id="605" name="Google Shape;605;p28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28"/>
          <p:cNvGrpSpPr/>
          <p:nvPr/>
        </p:nvGrpSpPr>
        <p:grpSpPr>
          <a:xfrm>
            <a:off x="3948777" y="3949067"/>
            <a:ext cx="276901" cy="256076"/>
            <a:chOff x="2847150" y="1805000"/>
            <a:chExt cx="279275" cy="239100"/>
          </a:xfrm>
        </p:grpSpPr>
        <p:sp>
          <p:nvSpPr>
            <p:cNvPr id="609" name="Google Shape;609;p28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1" name="Google Shape;611;p28"/>
          <p:cNvSpPr/>
          <p:nvPr/>
        </p:nvSpPr>
        <p:spPr>
          <a:xfrm>
            <a:off x="4385476" y="3988282"/>
            <a:ext cx="290138" cy="149565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2" name="Google Shape;612;p28"/>
          <p:cNvGrpSpPr/>
          <p:nvPr/>
        </p:nvGrpSpPr>
        <p:grpSpPr>
          <a:xfrm>
            <a:off x="4838156" y="3905311"/>
            <a:ext cx="264061" cy="285234"/>
            <a:chOff x="6435300" y="1095300"/>
            <a:chExt cx="266325" cy="266325"/>
          </a:xfrm>
        </p:grpSpPr>
        <p:sp>
          <p:nvSpPr>
            <p:cNvPr id="613" name="Google Shape;613;p28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6" name="Google Shape;616;p28"/>
          <p:cNvSpPr/>
          <p:nvPr/>
        </p:nvSpPr>
        <p:spPr>
          <a:xfrm>
            <a:off x="5260957" y="3916524"/>
            <a:ext cx="184890" cy="260387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8"/>
          <p:cNvSpPr/>
          <p:nvPr/>
        </p:nvSpPr>
        <p:spPr>
          <a:xfrm>
            <a:off x="5606515" y="3894283"/>
            <a:ext cx="234415" cy="242715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8" name="Google Shape;618;p28"/>
          <p:cNvGrpSpPr/>
          <p:nvPr/>
        </p:nvGrpSpPr>
        <p:grpSpPr>
          <a:xfrm>
            <a:off x="6002919" y="3901436"/>
            <a:ext cx="226012" cy="285234"/>
            <a:chOff x="4506525" y="1060950"/>
            <a:chExt cx="227950" cy="266325"/>
          </a:xfrm>
        </p:grpSpPr>
        <p:sp>
          <p:nvSpPr>
            <p:cNvPr id="619" name="Google Shape;619;p28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6" name="Google Shape;626;p28"/>
          <p:cNvSpPr/>
          <p:nvPr/>
        </p:nvSpPr>
        <p:spPr>
          <a:xfrm>
            <a:off x="6347143" y="3998365"/>
            <a:ext cx="290162" cy="99657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8"/>
          <p:cNvSpPr/>
          <p:nvPr/>
        </p:nvSpPr>
        <p:spPr>
          <a:xfrm>
            <a:off x="7094672" y="3962506"/>
            <a:ext cx="230449" cy="281405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8" name="Google Shape;628;p28"/>
          <p:cNvGrpSpPr/>
          <p:nvPr/>
        </p:nvGrpSpPr>
        <p:grpSpPr>
          <a:xfrm>
            <a:off x="6757089" y="3962454"/>
            <a:ext cx="188435" cy="279959"/>
            <a:chOff x="867500" y="3647700"/>
            <a:chExt cx="190050" cy="261400"/>
          </a:xfrm>
        </p:grpSpPr>
        <p:sp>
          <p:nvSpPr>
            <p:cNvPr id="629" name="Google Shape;629;p28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4" name="Google Shape;634;p28"/>
          <p:cNvSpPr/>
          <p:nvPr/>
        </p:nvSpPr>
        <p:spPr>
          <a:xfrm>
            <a:off x="7474501" y="3936462"/>
            <a:ext cx="267581" cy="242260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8"/>
          <p:cNvSpPr/>
          <p:nvPr/>
        </p:nvSpPr>
        <p:spPr>
          <a:xfrm>
            <a:off x="7925850" y="3935471"/>
            <a:ext cx="230003" cy="284511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6" name="Google Shape;636;p28"/>
          <p:cNvGrpSpPr/>
          <p:nvPr/>
        </p:nvGrpSpPr>
        <p:grpSpPr>
          <a:xfrm>
            <a:off x="8363812" y="3927370"/>
            <a:ext cx="224699" cy="312946"/>
            <a:chOff x="3707175" y="1322350"/>
            <a:chExt cx="226625" cy="292200"/>
          </a:xfrm>
        </p:grpSpPr>
        <p:sp>
          <p:nvSpPr>
            <p:cNvPr id="637" name="Google Shape;637;p28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/>
          <p:nvPr>
            <p:ph type="title"/>
          </p:nvPr>
        </p:nvSpPr>
        <p:spPr>
          <a:xfrm>
            <a:off x="694675" y="678125"/>
            <a:ext cx="6174600" cy="18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yourself or the company that you represent.</a:t>
            </a:r>
            <a:endParaRPr/>
          </a:p>
        </p:txBody>
      </p:sp>
      <p:sp>
        <p:nvSpPr>
          <p:cNvPr id="191" name="Google Shape;191;p11"/>
          <p:cNvSpPr txBox="1"/>
          <p:nvPr>
            <p:ph idx="1" type="body"/>
          </p:nvPr>
        </p:nvSpPr>
        <p:spPr>
          <a:xfrm>
            <a:off x="3169175" y="2362413"/>
            <a:ext cx="4428300" cy="11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 </a:t>
            </a:r>
            <a:endParaRPr/>
          </a:p>
        </p:txBody>
      </p:sp>
      <p:pic>
        <p:nvPicPr>
          <p:cNvPr id="192" name="Google Shape;192;p11"/>
          <p:cNvPicPr preferRelativeResize="0"/>
          <p:nvPr/>
        </p:nvPicPr>
        <p:blipFill rotWithShape="1">
          <a:blip r:embed="rId3">
            <a:alphaModFix/>
          </a:blip>
          <a:srcRect b="42266" l="14056" r="15027" t="13726"/>
          <a:stretch/>
        </p:blipFill>
        <p:spPr>
          <a:xfrm>
            <a:off x="313750" y="2879925"/>
            <a:ext cx="2431675" cy="2263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9"/>
          <p:cNvSpPr txBox="1"/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Credits</a:t>
            </a:r>
            <a:endParaRPr/>
          </a:p>
        </p:txBody>
      </p:sp>
      <p:sp>
        <p:nvSpPr>
          <p:cNvPr id="644" name="Google Shape;644;p29"/>
          <p:cNvSpPr txBox="1"/>
          <p:nvPr>
            <p:ph idx="1" type="body"/>
          </p:nvPr>
        </p:nvSpPr>
        <p:spPr>
          <a:xfrm>
            <a:off x="311700" y="1685875"/>
            <a:ext cx="8520600" cy="24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Template: SlidesMania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Images: Unsplash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Please keep this slide or mention us and the other resources used in the footer of a slide.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>
            <p:ph type="title"/>
          </p:nvPr>
        </p:nvSpPr>
        <p:spPr>
          <a:xfrm>
            <a:off x="311700" y="1054625"/>
            <a:ext cx="3106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talking points here or a summary of your presentation.</a:t>
            </a:r>
            <a:endParaRPr/>
          </a:p>
        </p:txBody>
      </p:sp>
      <p:sp>
        <p:nvSpPr>
          <p:cNvPr id="198" name="Google Shape;198;p12"/>
          <p:cNvSpPr txBox="1"/>
          <p:nvPr>
            <p:ph idx="1" type="body"/>
          </p:nvPr>
        </p:nvSpPr>
        <p:spPr>
          <a:xfrm>
            <a:off x="3514150" y="1512800"/>
            <a:ext cx="5143500" cy="214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GB"/>
              <a:t>We will talk about this first.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GB"/>
              <a:t>We will talk about this second.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GB"/>
              <a:t>We will talk about this last.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/>
              <a:t>We will talk about this first.</a:t>
            </a:r>
            <a:endParaRPr sz="5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/>
          <p:nvPr>
            <p:ph type="title"/>
          </p:nvPr>
        </p:nvSpPr>
        <p:spPr>
          <a:xfrm>
            <a:off x="845100" y="749825"/>
            <a:ext cx="554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209" name="Google Shape;209;p14"/>
          <p:cNvSpPr txBox="1"/>
          <p:nvPr>
            <p:ph idx="1" type="body"/>
          </p:nvPr>
        </p:nvSpPr>
        <p:spPr>
          <a:xfrm>
            <a:off x="845100" y="1782250"/>
            <a:ext cx="5549100" cy="263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it easy for your audience to understand and respond.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main point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/>
          <p:nvPr>
            <p:ph type="title"/>
          </p:nvPr>
        </p:nvSpPr>
        <p:spPr>
          <a:xfrm>
            <a:off x="311700" y="995025"/>
            <a:ext cx="8520600" cy="24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idea!</a:t>
            </a:r>
            <a:endParaRPr/>
          </a:p>
        </p:txBody>
      </p:sp>
      <p:sp>
        <p:nvSpPr>
          <p:cNvPr id="220" name="Google Shape;220;p16"/>
          <p:cNvSpPr txBox="1"/>
          <p:nvPr>
            <p:ph idx="1" type="body"/>
          </p:nvPr>
        </p:nvSpPr>
        <p:spPr>
          <a:xfrm>
            <a:off x="311700" y="3533225"/>
            <a:ext cx="85206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Finish up your first set of slides.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split your content.</a:t>
            </a:r>
            <a:endParaRPr/>
          </a:p>
        </p:txBody>
      </p:sp>
      <p:sp>
        <p:nvSpPr>
          <p:cNvPr id="226" name="Google Shape;226;p17"/>
          <p:cNvSpPr txBox="1"/>
          <p:nvPr>
            <p:ph idx="1" type="body"/>
          </p:nvPr>
        </p:nvSpPr>
        <p:spPr>
          <a:xfrm>
            <a:off x="311700" y="1152475"/>
            <a:ext cx="417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 sz="1600"/>
              <a:t>Remember that most of our presentation templates allow you to change the colors by going into the master – this works both in PowerPoint and Google Slides – , so you can adapt them to your needs</a:t>
            </a:r>
            <a:endParaRPr sz="1600"/>
          </a:p>
        </p:txBody>
      </p:sp>
      <p:sp>
        <p:nvSpPr>
          <p:cNvPr id="227" name="Google Shape;227;p17"/>
          <p:cNvSpPr txBox="1"/>
          <p:nvPr>
            <p:ph idx="4294967295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-GB" sz="1600"/>
              <a:t>Colors are emotional and evoke feelings. The right colors can help persuade and motivate, they can increase your audience's interest and improve learning comprehension and retention.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233" name="Google Shape;233;p18"/>
          <p:cNvSpPr txBox="1"/>
          <p:nvPr>
            <p:ph idx="1" type="body"/>
          </p:nvPr>
        </p:nvSpPr>
        <p:spPr>
          <a:xfrm>
            <a:off x="311700" y="1381075"/>
            <a:ext cx="2628000" cy="32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Did you know that pandas don’t hibernate?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When winter approaches, they head lower down their mountain homes to warmer temperatures, where they continue to chomp away on bamboo!</a:t>
            </a:r>
            <a:endParaRPr sz="1400"/>
          </a:p>
        </p:txBody>
      </p:sp>
      <p:sp>
        <p:nvSpPr>
          <p:cNvPr id="234" name="Google Shape;234;p18"/>
          <p:cNvSpPr txBox="1"/>
          <p:nvPr>
            <p:ph idx="4294967295" type="body"/>
          </p:nvPr>
        </p:nvSpPr>
        <p:spPr>
          <a:xfrm>
            <a:off x="3228929" y="1399470"/>
            <a:ext cx="2628000" cy="32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Did you know that a cat uses its whiskers as feelers to determine if a space is too small to squeeze through?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Also, cats love to sleep. A fifteen-year-old cat has probably spent ten years of its life sleeping.</a:t>
            </a:r>
            <a:endParaRPr sz="1400"/>
          </a:p>
        </p:txBody>
      </p:sp>
      <p:sp>
        <p:nvSpPr>
          <p:cNvPr id="235" name="Google Shape;235;p18"/>
          <p:cNvSpPr txBox="1"/>
          <p:nvPr>
            <p:ph idx="4294967295" type="body"/>
          </p:nvPr>
        </p:nvSpPr>
        <p:spPr>
          <a:xfrm>
            <a:off x="6146159" y="1399470"/>
            <a:ext cx="2628000" cy="32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Did you know that elephants can sense storms?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Elephants may be able to detect a thunderstorm from hundreds of miles away, and will head towards it, looking for water.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140_Trevett_Template_SlidesMania">
  <a:themeElements>
    <a:clrScheme name="Simple Light">
      <a:dk1>
        <a:srgbClr val="000000"/>
      </a:dk1>
      <a:lt1>
        <a:srgbClr val="FFFFFF"/>
      </a:lt1>
      <a:dk2>
        <a:srgbClr val="1077D2"/>
      </a:dk2>
      <a:lt2>
        <a:srgbClr val="050060"/>
      </a:lt2>
      <a:accent1>
        <a:srgbClr val="05006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