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4248473" y="4672257"/>
            <a:ext cx="1115579" cy="1409438"/>
            <a:chOff x="4733638" y="4415980"/>
            <a:chExt cx="841438" cy="1063085"/>
          </a:xfrm>
        </p:grpSpPr>
        <p:sp>
          <p:nvSpPr>
            <p:cNvPr id="14" name="Google Shape;14;p3"/>
            <p:cNvSpPr/>
            <p:nvPr/>
          </p:nvSpPr>
          <p:spPr>
            <a:xfrm>
              <a:off x="4841175" y="4630674"/>
              <a:ext cx="626554" cy="747617"/>
            </a:xfrm>
            <a:custGeom>
              <a:rect b="b" l="l" r="r" t="t"/>
              <a:pathLst>
                <a:path extrusionOk="0" h="747617" w="626554">
                  <a:moveTo>
                    <a:pt x="59817" y="0"/>
                  </a:moveTo>
                  <a:cubicBezTo>
                    <a:pt x="26861" y="0"/>
                    <a:pt x="0" y="26861"/>
                    <a:pt x="0" y="59817"/>
                  </a:cubicBezTo>
                  <a:lnTo>
                    <a:pt x="0" y="687800"/>
                  </a:lnTo>
                  <a:cubicBezTo>
                    <a:pt x="0" y="720757"/>
                    <a:pt x="26861" y="747617"/>
                    <a:pt x="59817" y="747617"/>
                  </a:cubicBezTo>
                  <a:lnTo>
                    <a:pt x="566738" y="747617"/>
                  </a:lnTo>
                  <a:cubicBezTo>
                    <a:pt x="599694" y="747617"/>
                    <a:pt x="626555" y="720757"/>
                    <a:pt x="626555" y="687800"/>
                  </a:cubicBezTo>
                  <a:lnTo>
                    <a:pt x="626555" y="59912"/>
                  </a:lnTo>
                  <a:cubicBezTo>
                    <a:pt x="626555" y="26956"/>
                    <a:pt x="599694" y="95"/>
                    <a:pt x="566738" y="95"/>
                  </a:cubicBezTo>
                  <a:lnTo>
                    <a:pt x="551117" y="95"/>
                  </a:lnTo>
                  <a:cubicBezTo>
                    <a:pt x="541306" y="20288"/>
                    <a:pt x="519303" y="34385"/>
                    <a:pt x="493871" y="34385"/>
                  </a:cubicBezTo>
                  <a:lnTo>
                    <a:pt x="132493" y="34385"/>
                  </a:lnTo>
                  <a:cubicBezTo>
                    <a:pt x="106966" y="34385"/>
                    <a:pt x="84963" y="20288"/>
                    <a:pt x="75248" y="95"/>
                  </a:cubicBezTo>
                  <a:lnTo>
                    <a:pt x="59817" y="95"/>
                  </a:lnTo>
                  <a:lnTo>
                    <a:pt x="59817" y="0"/>
                  </a:lnTo>
                  <a:close/>
                  <a:moveTo>
                    <a:pt x="464344" y="221837"/>
                  </a:moveTo>
                  <a:cubicBezTo>
                    <a:pt x="469678" y="215646"/>
                    <a:pt x="479012" y="214884"/>
                    <a:pt x="485299" y="220313"/>
                  </a:cubicBezTo>
                  <a:lnTo>
                    <a:pt x="502158" y="234982"/>
                  </a:lnTo>
                  <a:lnTo>
                    <a:pt x="543211" y="196215"/>
                  </a:lnTo>
                  <a:cubicBezTo>
                    <a:pt x="549116" y="190595"/>
                    <a:pt x="558546" y="190881"/>
                    <a:pt x="564166" y="196787"/>
                  </a:cubicBezTo>
                  <a:cubicBezTo>
                    <a:pt x="569785" y="202692"/>
                    <a:pt x="569500" y="212122"/>
                    <a:pt x="563594" y="217741"/>
                  </a:cubicBezTo>
                  <a:lnTo>
                    <a:pt x="512921" y="265747"/>
                  </a:lnTo>
                  <a:cubicBezTo>
                    <a:pt x="509968" y="268510"/>
                    <a:pt x="506349" y="269938"/>
                    <a:pt x="502634" y="269938"/>
                  </a:cubicBezTo>
                  <a:cubicBezTo>
                    <a:pt x="499205" y="269938"/>
                    <a:pt x="495681" y="268796"/>
                    <a:pt x="492919" y="266319"/>
                  </a:cubicBezTo>
                  <a:lnTo>
                    <a:pt x="465868" y="242888"/>
                  </a:lnTo>
                  <a:cubicBezTo>
                    <a:pt x="459581" y="237458"/>
                    <a:pt x="458915" y="228029"/>
                    <a:pt x="464344" y="221837"/>
                  </a:cubicBezTo>
                  <a:close/>
                  <a:moveTo>
                    <a:pt x="464344" y="320135"/>
                  </a:moveTo>
                  <a:cubicBezTo>
                    <a:pt x="469678" y="313944"/>
                    <a:pt x="479012" y="313182"/>
                    <a:pt x="485299" y="318611"/>
                  </a:cubicBezTo>
                  <a:lnTo>
                    <a:pt x="502158" y="333280"/>
                  </a:lnTo>
                  <a:lnTo>
                    <a:pt x="543211" y="294513"/>
                  </a:lnTo>
                  <a:cubicBezTo>
                    <a:pt x="549116" y="288893"/>
                    <a:pt x="558546" y="289179"/>
                    <a:pt x="564166" y="295085"/>
                  </a:cubicBezTo>
                  <a:cubicBezTo>
                    <a:pt x="569785" y="300990"/>
                    <a:pt x="569500" y="310420"/>
                    <a:pt x="563594" y="316039"/>
                  </a:cubicBezTo>
                  <a:lnTo>
                    <a:pt x="512921" y="364046"/>
                  </a:lnTo>
                  <a:cubicBezTo>
                    <a:pt x="509968" y="366808"/>
                    <a:pt x="506349" y="368237"/>
                    <a:pt x="502634" y="368237"/>
                  </a:cubicBezTo>
                  <a:cubicBezTo>
                    <a:pt x="499205" y="368237"/>
                    <a:pt x="495681" y="367094"/>
                    <a:pt x="492919" y="364617"/>
                  </a:cubicBezTo>
                  <a:lnTo>
                    <a:pt x="465868" y="341186"/>
                  </a:lnTo>
                  <a:cubicBezTo>
                    <a:pt x="459581" y="335756"/>
                    <a:pt x="458915" y="326327"/>
                    <a:pt x="464344" y="320135"/>
                  </a:cubicBezTo>
                  <a:close/>
                  <a:moveTo>
                    <a:pt x="464344" y="418433"/>
                  </a:moveTo>
                  <a:cubicBezTo>
                    <a:pt x="469678" y="412242"/>
                    <a:pt x="479012" y="411480"/>
                    <a:pt x="485299" y="416909"/>
                  </a:cubicBezTo>
                  <a:lnTo>
                    <a:pt x="502158" y="431578"/>
                  </a:lnTo>
                  <a:lnTo>
                    <a:pt x="543211" y="392811"/>
                  </a:lnTo>
                  <a:cubicBezTo>
                    <a:pt x="549116" y="387191"/>
                    <a:pt x="558546" y="387477"/>
                    <a:pt x="564166" y="393382"/>
                  </a:cubicBezTo>
                  <a:cubicBezTo>
                    <a:pt x="569785" y="399288"/>
                    <a:pt x="569500" y="408718"/>
                    <a:pt x="563594" y="414338"/>
                  </a:cubicBezTo>
                  <a:lnTo>
                    <a:pt x="512921" y="462344"/>
                  </a:lnTo>
                  <a:cubicBezTo>
                    <a:pt x="509968" y="465106"/>
                    <a:pt x="506349" y="466535"/>
                    <a:pt x="502634" y="466535"/>
                  </a:cubicBezTo>
                  <a:cubicBezTo>
                    <a:pt x="499205" y="466535"/>
                    <a:pt x="495681" y="465391"/>
                    <a:pt x="492919" y="462915"/>
                  </a:cubicBezTo>
                  <a:lnTo>
                    <a:pt x="465868" y="439483"/>
                  </a:lnTo>
                  <a:cubicBezTo>
                    <a:pt x="459581" y="434054"/>
                    <a:pt x="458915" y="424624"/>
                    <a:pt x="464344" y="418433"/>
                  </a:cubicBezTo>
                  <a:close/>
                  <a:moveTo>
                    <a:pt x="464344" y="516731"/>
                  </a:moveTo>
                  <a:cubicBezTo>
                    <a:pt x="469678" y="510540"/>
                    <a:pt x="479012" y="509778"/>
                    <a:pt x="485299" y="515207"/>
                  </a:cubicBezTo>
                  <a:lnTo>
                    <a:pt x="502158" y="529876"/>
                  </a:lnTo>
                  <a:lnTo>
                    <a:pt x="543211" y="491109"/>
                  </a:lnTo>
                  <a:cubicBezTo>
                    <a:pt x="549116" y="485489"/>
                    <a:pt x="558546" y="485775"/>
                    <a:pt x="564166" y="491680"/>
                  </a:cubicBezTo>
                  <a:cubicBezTo>
                    <a:pt x="569785" y="497586"/>
                    <a:pt x="569500" y="507016"/>
                    <a:pt x="563594" y="512636"/>
                  </a:cubicBezTo>
                  <a:lnTo>
                    <a:pt x="512921" y="560641"/>
                  </a:lnTo>
                  <a:cubicBezTo>
                    <a:pt x="509968" y="563499"/>
                    <a:pt x="506349" y="564832"/>
                    <a:pt x="502634" y="564832"/>
                  </a:cubicBezTo>
                  <a:cubicBezTo>
                    <a:pt x="499205" y="564832"/>
                    <a:pt x="495681" y="563689"/>
                    <a:pt x="492919" y="561213"/>
                  </a:cubicBezTo>
                  <a:lnTo>
                    <a:pt x="465868" y="537781"/>
                  </a:lnTo>
                  <a:cubicBezTo>
                    <a:pt x="459581" y="532352"/>
                    <a:pt x="458915" y="522922"/>
                    <a:pt x="464344" y="516731"/>
                  </a:cubicBezTo>
                  <a:close/>
                  <a:moveTo>
                    <a:pt x="100584" y="217265"/>
                  </a:moveTo>
                  <a:lnTo>
                    <a:pt x="388715" y="218122"/>
                  </a:lnTo>
                  <a:cubicBezTo>
                    <a:pt x="396907" y="218122"/>
                    <a:pt x="403479" y="224885"/>
                    <a:pt x="403479" y="233077"/>
                  </a:cubicBezTo>
                  <a:cubicBezTo>
                    <a:pt x="403574" y="241363"/>
                    <a:pt x="397002" y="248031"/>
                    <a:pt x="388811" y="248031"/>
                  </a:cubicBezTo>
                  <a:lnTo>
                    <a:pt x="100584" y="247174"/>
                  </a:lnTo>
                  <a:cubicBezTo>
                    <a:pt x="92393" y="247174"/>
                    <a:pt x="85820" y="240411"/>
                    <a:pt x="85820" y="232220"/>
                  </a:cubicBezTo>
                  <a:cubicBezTo>
                    <a:pt x="85725" y="223933"/>
                    <a:pt x="92393" y="217265"/>
                    <a:pt x="100584" y="217265"/>
                  </a:cubicBezTo>
                  <a:close/>
                  <a:moveTo>
                    <a:pt x="100584" y="320135"/>
                  </a:moveTo>
                  <a:lnTo>
                    <a:pt x="388715" y="320992"/>
                  </a:lnTo>
                  <a:cubicBezTo>
                    <a:pt x="396907" y="320992"/>
                    <a:pt x="403479" y="327565"/>
                    <a:pt x="403479" y="335375"/>
                  </a:cubicBezTo>
                  <a:cubicBezTo>
                    <a:pt x="403574" y="343376"/>
                    <a:pt x="397002" y="349758"/>
                    <a:pt x="388811" y="349758"/>
                  </a:cubicBezTo>
                  <a:lnTo>
                    <a:pt x="100584" y="348901"/>
                  </a:lnTo>
                  <a:cubicBezTo>
                    <a:pt x="92393" y="348901"/>
                    <a:pt x="85820" y="342329"/>
                    <a:pt x="85820" y="334518"/>
                  </a:cubicBezTo>
                  <a:cubicBezTo>
                    <a:pt x="85725" y="326612"/>
                    <a:pt x="92393" y="320135"/>
                    <a:pt x="100584" y="320135"/>
                  </a:cubicBezTo>
                  <a:close/>
                  <a:moveTo>
                    <a:pt x="100584" y="421862"/>
                  </a:moveTo>
                  <a:lnTo>
                    <a:pt x="388715" y="422720"/>
                  </a:lnTo>
                  <a:cubicBezTo>
                    <a:pt x="396907" y="422720"/>
                    <a:pt x="403479" y="429482"/>
                    <a:pt x="403479" y="437674"/>
                  </a:cubicBezTo>
                  <a:cubicBezTo>
                    <a:pt x="403574" y="445961"/>
                    <a:pt x="397002" y="452628"/>
                    <a:pt x="388811" y="452628"/>
                  </a:cubicBezTo>
                  <a:lnTo>
                    <a:pt x="100584" y="451771"/>
                  </a:lnTo>
                  <a:cubicBezTo>
                    <a:pt x="92393" y="451771"/>
                    <a:pt x="85820" y="445008"/>
                    <a:pt x="85820" y="436816"/>
                  </a:cubicBezTo>
                  <a:cubicBezTo>
                    <a:pt x="85725" y="428530"/>
                    <a:pt x="92393" y="421862"/>
                    <a:pt x="100584" y="421862"/>
                  </a:cubicBezTo>
                  <a:close/>
                  <a:moveTo>
                    <a:pt x="100584" y="524732"/>
                  </a:moveTo>
                  <a:lnTo>
                    <a:pt x="388715" y="525589"/>
                  </a:lnTo>
                  <a:cubicBezTo>
                    <a:pt x="396907" y="525589"/>
                    <a:pt x="403479" y="532352"/>
                    <a:pt x="403479" y="540544"/>
                  </a:cubicBezTo>
                  <a:cubicBezTo>
                    <a:pt x="403574" y="548830"/>
                    <a:pt x="397002" y="555498"/>
                    <a:pt x="388811" y="555498"/>
                  </a:cubicBezTo>
                  <a:lnTo>
                    <a:pt x="100584" y="554641"/>
                  </a:lnTo>
                  <a:cubicBezTo>
                    <a:pt x="92393" y="554641"/>
                    <a:pt x="85820" y="547878"/>
                    <a:pt x="85820" y="539687"/>
                  </a:cubicBezTo>
                  <a:cubicBezTo>
                    <a:pt x="85725" y="531400"/>
                    <a:pt x="92393" y="524732"/>
                    <a:pt x="100584" y="5247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4940426" y="4415980"/>
              <a:ext cx="427577" cy="219456"/>
            </a:xfrm>
            <a:custGeom>
              <a:rect b="b" l="l" r="r" t="t"/>
              <a:pathLst>
                <a:path extrusionOk="0" h="219456" w="427577">
                  <a:moveTo>
                    <a:pt x="15050" y="214789"/>
                  </a:moveTo>
                  <a:cubicBezTo>
                    <a:pt x="20288" y="217742"/>
                    <a:pt x="26480" y="219456"/>
                    <a:pt x="33052" y="219456"/>
                  </a:cubicBezTo>
                  <a:lnTo>
                    <a:pt x="394526" y="219456"/>
                  </a:lnTo>
                  <a:cubicBezTo>
                    <a:pt x="401193" y="219456"/>
                    <a:pt x="407384" y="217742"/>
                    <a:pt x="412623" y="214789"/>
                  </a:cubicBezTo>
                  <a:cubicBezTo>
                    <a:pt x="421577" y="209741"/>
                    <a:pt x="427577" y="201073"/>
                    <a:pt x="427577" y="191167"/>
                  </a:cubicBezTo>
                  <a:lnTo>
                    <a:pt x="427577" y="185071"/>
                  </a:lnTo>
                  <a:lnTo>
                    <a:pt x="427577" y="114300"/>
                  </a:lnTo>
                  <a:lnTo>
                    <a:pt x="427577" y="98584"/>
                  </a:lnTo>
                  <a:cubicBezTo>
                    <a:pt x="427577" y="93345"/>
                    <a:pt x="425672" y="88487"/>
                    <a:pt x="422338" y="84487"/>
                  </a:cubicBezTo>
                  <a:cubicBezTo>
                    <a:pt x="417100" y="78010"/>
                    <a:pt x="408242" y="73723"/>
                    <a:pt x="398240" y="73723"/>
                  </a:cubicBezTo>
                  <a:lnTo>
                    <a:pt x="289941" y="73723"/>
                  </a:lnTo>
                  <a:cubicBezTo>
                    <a:pt x="281750" y="73723"/>
                    <a:pt x="275177" y="67151"/>
                    <a:pt x="275177" y="58960"/>
                  </a:cubicBezTo>
                  <a:cubicBezTo>
                    <a:pt x="275177" y="26384"/>
                    <a:pt x="244983" y="0"/>
                    <a:pt x="207931" y="0"/>
                  </a:cubicBezTo>
                  <a:cubicBezTo>
                    <a:pt x="170879" y="0"/>
                    <a:pt x="140684" y="26384"/>
                    <a:pt x="140684" y="58960"/>
                  </a:cubicBezTo>
                  <a:cubicBezTo>
                    <a:pt x="140684" y="67151"/>
                    <a:pt x="134112" y="73723"/>
                    <a:pt x="125921" y="73723"/>
                  </a:cubicBezTo>
                  <a:lnTo>
                    <a:pt x="29147" y="73723"/>
                  </a:lnTo>
                  <a:lnTo>
                    <a:pt x="29147" y="73628"/>
                  </a:lnTo>
                  <a:cubicBezTo>
                    <a:pt x="19050" y="73628"/>
                    <a:pt x="10192" y="77914"/>
                    <a:pt x="4953" y="84487"/>
                  </a:cubicBezTo>
                  <a:cubicBezTo>
                    <a:pt x="1810" y="88487"/>
                    <a:pt x="0" y="93250"/>
                    <a:pt x="0" y="98298"/>
                  </a:cubicBezTo>
                  <a:lnTo>
                    <a:pt x="0" y="114300"/>
                  </a:lnTo>
                  <a:lnTo>
                    <a:pt x="0" y="185071"/>
                  </a:lnTo>
                  <a:lnTo>
                    <a:pt x="0" y="191167"/>
                  </a:lnTo>
                  <a:cubicBezTo>
                    <a:pt x="0" y="201073"/>
                    <a:pt x="6001" y="209836"/>
                    <a:pt x="15050" y="214789"/>
                  </a:cubicBezTo>
                  <a:close/>
                  <a:moveTo>
                    <a:pt x="213932" y="15907"/>
                  </a:moveTo>
                  <a:cubicBezTo>
                    <a:pt x="231553" y="15907"/>
                    <a:pt x="245936" y="30289"/>
                    <a:pt x="245936" y="47911"/>
                  </a:cubicBezTo>
                  <a:cubicBezTo>
                    <a:pt x="245936" y="65532"/>
                    <a:pt x="231553" y="79915"/>
                    <a:pt x="213932" y="79915"/>
                  </a:cubicBezTo>
                  <a:cubicBezTo>
                    <a:pt x="196310" y="79915"/>
                    <a:pt x="181928" y="65532"/>
                    <a:pt x="181928" y="47911"/>
                  </a:cubicBezTo>
                  <a:cubicBezTo>
                    <a:pt x="181928" y="30289"/>
                    <a:pt x="196310" y="15907"/>
                    <a:pt x="213932" y="15907"/>
                  </a:cubicBezTo>
                  <a:close/>
                  <a:moveTo>
                    <a:pt x="109919" y="116491"/>
                  </a:moveTo>
                  <a:cubicBezTo>
                    <a:pt x="109919" y="116491"/>
                    <a:pt x="109919" y="116491"/>
                    <a:pt x="110014" y="116491"/>
                  </a:cubicBezTo>
                  <a:lnTo>
                    <a:pt x="316897" y="117348"/>
                  </a:lnTo>
                  <a:cubicBezTo>
                    <a:pt x="325088" y="117348"/>
                    <a:pt x="331756" y="123920"/>
                    <a:pt x="331661" y="131826"/>
                  </a:cubicBezTo>
                  <a:cubicBezTo>
                    <a:pt x="331661" y="139827"/>
                    <a:pt x="324993" y="146113"/>
                    <a:pt x="316802" y="146113"/>
                  </a:cubicBezTo>
                  <a:lnTo>
                    <a:pt x="109823" y="145256"/>
                  </a:lnTo>
                  <a:cubicBezTo>
                    <a:pt x="101632" y="145256"/>
                    <a:pt x="94964" y="138684"/>
                    <a:pt x="95060" y="130778"/>
                  </a:cubicBezTo>
                  <a:cubicBezTo>
                    <a:pt x="95060" y="122872"/>
                    <a:pt x="101727" y="116491"/>
                    <a:pt x="109919" y="1164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4733638" y="4530280"/>
              <a:ext cx="841438" cy="948785"/>
            </a:xfrm>
            <a:custGeom>
              <a:rect b="b" l="l" r="r" t="t"/>
              <a:pathLst>
                <a:path extrusionOk="0" h="948785" w="841438">
                  <a:moveTo>
                    <a:pt x="703897" y="0"/>
                  </a:moveTo>
                  <a:lnTo>
                    <a:pt x="664178" y="0"/>
                  </a:lnTo>
                  <a:lnTo>
                    <a:pt x="664178" y="70771"/>
                  </a:lnTo>
                  <a:lnTo>
                    <a:pt x="674180" y="70771"/>
                  </a:lnTo>
                  <a:cubicBezTo>
                    <a:pt x="723519" y="70771"/>
                    <a:pt x="763619" y="111062"/>
                    <a:pt x="763619" y="160306"/>
                  </a:cubicBezTo>
                  <a:lnTo>
                    <a:pt x="763619" y="788289"/>
                  </a:lnTo>
                  <a:cubicBezTo>
                    <a:pt x="763714" y="837533"/>
                    <a:pt x="723519" y="877729"/>
                    <a:pt x="674180" y="877729"/>
                  </a:cubicBezTo>
                  <a:lnTo>
                    <a:pt x="167259" y="877729"/>
                  </a:lnTo>
                  <a:cubicBezTo>
                    <a:pt x="117920" y="877729"/>
                    <a:pt x="77819" y="837533"/>
                    <a:pt x="77819" y="788289"/>
                  </a:cubicBezTo>
                  <a:lnTo>
                    <a:pt x="77819" y="160306"/>
                  </a:lnTo>
                  <a:cubicBezTo>
                    <a:pt x="77819" y="110966"/>
                    <a:pt x="118015" y="70771"/>
                    <a:pt x="167259" y="70771"/>
                  </a:cubicBezTo>
                  <a:lnTo>
                    <a:pt x="177260" y="70771"/>
                  </a:lnTo>
                  <a:lnTo>
                    <a:pt x="177260" y="0"/>
                  </a:lnTo>
                  <a:lnTo>
                    <a:pt x="137541" y="0"/>
                  </a:lnTo>
                  <a:cubicBezTo>
                    <a:pt x="61722" y="0"/>
                    <a:pt x="0" y="61627"/>
                    <a:pt x="0" y="137446"/>
                  </a:cubicBezTo>
                  <a:lnTo>
                    <a:pt x="0" y="811244"/>
                  </a:lnTo>
                  <a:cubicBezTo>
                    <a:pt x="0" y="887063"/>
                    <a:pt x="61627" y="948785"/>
                    <a:pt x="137541" y="948785"/>
                  </a:cubicBezTo>
                  <a:lnTo>
                    <a:pt x="703897" y="948785"/>
                  </a:lnTo>
                  <a:cubicBezTo>
                    <a:pt x="779716" y="948785"/>
                    <a:pt x="841438" y="887159"/>
                    <a:pt x="841438" y="811244"/>
                  </a:cubicBezTo>
                  <a:lnTo>
                    <a:pt x="841438" y="137446"/>
                  </a:lnTo>
                  <a:cubicBezTo>
                    <a:pt x="841438" y="61722"/>
                    <a:pt x="779812" y="0"/>
                    <a:pt x="7038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" name="Google Shape;17;p3"/>
          <p:cNvGrpSpPr/>
          <p:nvPr/>
        </p:nvGrpSpPr>
        <p:grpSpPr>
          <a:xfrm>
            <a:off x="1742144" y="4759770"/>
            <a:ext cx="1448837" cy="1321799"/>
            <a:chOff x="2843212" y="4481988"/>
            <a:chExt cx="1092802" cy="996982"/>
          </a:xfrm>
        </p:grpSpPr>
        <p:sp>
          <p:nvSpPr>
            <p:cNvPr id="18" name="Google Shape;18;p3"/>
            <p:cNvSpPr/>
            <p:nvPr/>
          </p:nvSpPr>
          <p:spPr>
            <a:xfrm>
              <a:off x="3620356" y="4481988"/>
              <a:ext cx="276796" cy="128206"/>
            </a:xfrm>
            <a:custGeom>
              <a:rect b="b" l="l" r="r" t="t"/>
              <a:pathLst>
                <a:path extrusionOk="0" h="128206" w="276796">
                  <a:moveTo>
                    <a:pt x="276797" y="49340"/>
                  </a:moveTo>
                  <a:cubicBezTo>
                    <a:pt x="276797" y="22098"/>
                    <a:pt x="254508" y="0"/>
                    <a:pt x="227267" y="0"/>
                  </a:cubicBezTo>
                  <a:lnTo>
                    <a:pt x="49530" y="0"/>
                  </a:lnTo>
                  <a:cubicBezTo>
                    <a:pt x="22289" y="0"/>
                    <a:pt x="0" y="22098"/>
                    <a:pt x="0" y="49340"/>
                  </a:cubicBezTo>
                  <a:lnTo>
                    <a:pt x="0" y="128207"/>
                  </a:lnTo>
                  <a:lnTo>
                    <a:pt x="276797" y="128207"/>
                  </a:lnTo>
                  <a:lnTo>
                    <a:pt x="276797" y="493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3028282" y="4718684"/>
              <a:ext cx="385381" cy="148685"/>
            </a:xfrm>
            <a:custGeom>
              <a:rect b="b" l="l" r="r" t="t"/>
              <a:pathLst>
                <a:path extrusionOk="0" h="148685" w="385381">
                  <a:moveTo>
                    <a:pt x="79057" y="93821"/>
                  </a:moveTo>
                  <a:cubicBezTo>
                    <a:pt x="79057" y="85630"/>
                    <a:pt x="85725" y="79058"/>
                    <a:pt x="93917" y="79058"/>
                  </a:cubicBezTo>
                  <a:lnTo>
                    <a:pt x="291465" y="79058"/>
                  </a:lnTo>
                  <a:cubicBezTo>
                    <a:pt x="299752" y="79058"/>
                    <a:pt x="306324" y="85630"/>
                    <a:pt x="306324" y="93821"/>
                  </a:cubicBezTo>
                  <a:lnTo>
                    <a:pt x="306324" y="148685"/>
                  </a:lnTo>
                  <a:lnTo>
                    <a:pt x="385382" y="148685"/>
                  </a:lnTo>
                  <a:lnTo>
                    <a:pt x="385382" y="96869"/>
                  </a:lnTo>
                  <a:cubicBezTo>
                    <a:pt x="385382" y="43529"/>
                    <a:pt x="341852" y="0"/>
                    <a:pt x="288512" y="0"/>
                  </a:cubicBezTo>
                  <a:lnTo>
                    <a:pt x="96869" y="0"/>
                  </a:lnTo>
                  <a:cubicBezTo>
                    <a:pt x="43529" y="0"/>
                    <a:pt x="0" y="43529"/>
                    <a:pt x="0" y="96869"/>
                  </a:cubicBezTo>
                  <a:lnTo>
                    <a:pt x="0" y="148685"/>
                  </a:lnTo>
                  <a:lnTo>
                    <a:pt x="79057" y="148685"/>
                  </a:lnTo>
                  <a:lnTo>
                    <a:pt x="79057" y="938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2843212" y="4897088"/>
              <a:ext cx="736091" cy="572738"/>
            </a:xfrm>
            <a:custGeom>
              <a:rect b="b" l="l" r="r" t="t"/>
              <a:pathLst>
                <a:path extrusionOk="0" h="572738" w="736091">
                  <a:moveTo>
                    <a:pt x="707517" y="476"/>
                  </a:moveTo>
                  <a:cubicBezTo>
                    <a:pt x="705231" y="95"/>
                    <a:pt x="702945" y="0"/>
                    <a:pt x="700659" y="0"/>
                  </a:cubicBezTo>
                  <a:lnTo>
                    <a:pt x="54864" y="0"/>
                  </a:lnTo>
                  <a:cubicBezTo>
                    <a:pt x="28956" y="0"/>
                    <a:pt x="7049" y="17240"/>
                    <a:pt x="0" y="40957"/>
                  </a:cubicBezTo>
                  <a:lnTo>
                    <a:pt x="0" y="531781"/>
                  </a:lnTo>
                  <a:cubicBezTo>
                    <a:pt x="7049" y="555498"/>
                    <a:pt x="28956" y="572738"/>
                    <a:pt x="54864" y="572738"/>
                  </a:cubicBezTo>
                  <a:lnTo>
                    <a:pt x="700659" y="572738"/>
                  </a:lnTo>
                  <a:cubicBezTo>
                    <a:pt x="714089" y="572738"/>
                    <a:pt x="726377" y="568166"/>
                    <a:pt x="736092" y="560451"/>
                  </a:cubicBezTo>
                  <a:cubicBezTo>
                    <a:pt x="718185" y="537781"/>
                    <a:pt x="707517" y="509206"/>
                    <a:pt x="707517" y="478250"/>
                  </a:cubicBezTo>
                  <a:lnTo>
                    <a:pt x="707517" y="476"/>
                  </a:lnTo>
                  <a:close/>
                  <a:moveTo>
                    <a:pt x="699516" y="302800"/>
                  </a:moveTo>
                  <a:cubicBezTo>
                    <a:pt x="699516" y="310991"/>
                    <a:pt x="692944" y="317659"/>
                    <a:pt x="684752" y="317659"/>
                  </a:cubicBezTo>
                  <a:cubicBezTo>
                    <a:pt x="676465" y="317659"/>
                    <a:pt x="669893" y="310991"/>
                    <a:pt x="669893" y="302800"/>
                  </a:cubicBezTo>
                  <a:lnTo>
                    <a:pt x="669893" y="78772"/>
                  </a:lnTo>
                  <a:lnTo>
                    <a:pt x="84487" y="78772"/>
                  </a:lnTo>
                  <a:lnTo>
                    <a:pt x="84487" y="492823"/>
                  </a:lnTo>
                  <a:lnTo>
                    <a:pt x="669893" y="492823"/>
                  </a:lnTo>
                  <a:lnTo>
                    <a:pt x="669893" y="379571"/>
                  </a:lnTo>
                  <a:cubicBezTo>
                    <a:pt x="669893" y="371380"/>
                    <a:pt x="676465" y="364712"/>
                    <a:pt x="684752" y="364712"/>
                  </a:cubicBezTo>
                  <a:cubicBezTo>
                    <a:pt x="692944" y="364712"/>
                    <a:pt x="699516" y="371380"/>
                    <a:pt x="699516" y="379571"/>
                  </a:cubicBezTo>
                  <a:lnTo>
                    <a:pt x="699516" y="507587"/>
                  </a:lnTo>
                  <a:cubicBezTo>
                    <a:pt x="699516" y="515779"/>
                    <a:pt x="692944" y="522351"/>
                    <a:pt x="684752" y="522351"/>
                  </a:cubicBezTo>
                  <a:lnTo>
                    <a:pt x="69723" y="522351"/>
                  </a:lnTo>
                  <a:cubicBezTo>
                    <a:pt x="61532" y="522351"/>
                    <a:pt x="54864" y="515779"/>
                    <a:pt x="54864" y="507587"/>
                  </a:cubicBezTo>
                  <a:lnTo>
                    <a:pt x="54864" y="64008"/>
                  </a:lnTo>
                  <a:cubicBezTo>
                    <a:pt x="54864" y="55816"/>
                    <a:pt x="61532" y="49149"/>
                    <a:pt x="69723" y="49149"/>
                  </a:cubicBezTo>
                  <a:lnTo>
                    <a:pt x="684752" y="49149"/>
                  </a:lnTo>
                  <a:cubicBezTo>
                    <a:pt x="692944" y="49149"/>
                    <a:pt x="699516" y="55816"/>
                    <a:pt x="699516" y="64008"/>
                  </a:cubicBezTo>
                  <a:lnTo>
                    <a:pt x="699516" y="3028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3580351" y="4748498"/>
              <a:ext cx="355663" cy="730472"/>
            </a:xfrm>
            <a:custGeom>
              <a:rect b="b" l="l" r="r" t="t"/>
              <a:pathLst>
                <a:path extrusionOk="0" h="730472" w="355663">
                  <a:moveTo>
                    <a:pt x="313563" y="0"/>
                  </a:moveTo>
                  <a:lnTo>
                    <a:pt x="42100" y="0"/>
                  </a:lnTo>
                  <a:cubicBezTo>
                    <a:pt x="18669" y="1143"/>
                    <a:pt x="0" y="20574"/>
                    <a:pt x="0" y="44291"/>
                  </a:cubicBezTo>
                  <a:lnTo>
                    <a:pt x="0" y="126873"/>
                  </a:lnTo>
                  <a:lnTo>
                    <a:pt x="0" y="161735"/>
                  </a:lnTo>
                  <a:lnTo>
                    <a:pt x="0" y="626840"/>
                  </a:lnTo>
                  <a:cubicBezTo>
                    <a:pt x="0" y="647890"/>
                    <a:pt x="6287" y="667512"/>
                    <a:pt x="17145" y="683895"/>
                  </a:cubicBezTo>
                  <a:cubicBezTo>
                    <a:pt x="23146" y="692848"/>
                    <a:pt x="30385" y="700849"/>
                    <a:pt x="38767" y="707517"/>
                  </a:cubicBezTo>
                  <a:cubicBezTo>
                    <a:pt x="56579" y="721900"/>
                    <a:pt x="79153" y="730472"/>
                    <a:pt x="103727" y="730472"/>
                  </a:cubicBezTo>
                  <a:lnTo>
                    <a:pt x="251936" y="730472"/>
                  </a:lnTo>
                  <a:cubicBezTo>
                    <a:pt x="309086" y="730472"/>
                    <a:pt x="355664" y="683990"/>
                    <a:pt x="355664" y="626840"/>
                  </a:cubicBezTo>
                  <a:lnTo>
                    <a:pt x="355664" y="44291"/>
                  </a:lnTo>
                  <a:cubicBezTo>
                    <a:pt x="355664" y="20574"/>
                    <a:pt x="336994" y="1143"/>
                    <a:pt x="3135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3580256" y="4639817"/>
              <a:ext cx="355663" cy="78962"/>
            </a:xfrm>
            <a:custGeom>
              <a:rect b="b" l="l" r="r" t="t"/>
              <a:pathLst>
                <a:path extrusionOk="0" h="78962" w="355663">
                  <a:moveTo>
                    <a:pt x="23431" y="78962"/>
                  </a:moveTo>
                  <a:lnTo>
                    <a:pt x="44482" y="78962"/>
                  </a:lnTo>
                  <a:lnTo>
                    <a:pt x="311372" y="78962"/>
                  </a:lnTo>
                  <a:lnTo>
                    <a:pt x="332232" y="78962"/>
                  </a:lnTo>
                  <a:cubicBezTo>
                    <a:pt x="345186" y="78962"/>
                    <a:pt x="355664" y="68485"/>
                    <a:pt x="355664" y="55531"/>
                  </a:cubicBezTo>
                  <a:lnTo>
                    <a:pt x="355664" y="23431"/>
                  </a:lnTo>
                  <a:cubicBezTo>
                    <a:pt x="355664" y="15240"/>
                    <a:pt x="351473" y="8096"/>
                    <a:pt x="345186" y="3905"/>
                  </a:cubicBezTo>
                  <a:cubicBezTo>
                    <a:pt x="341471" y="1429"/>
                    <a:pt x="336995" y="0"/>
                    <a:pt x="332232" y="0"/>
                  </a:cubicBezTo>
                  <a:lnTo>
                    <a:pt x="315754" y="0"/>
                  </a:lnTo>
                  <a:lnTo>
                    <a:pt x="41243" y="0"/>
                  </a:lnTo>
                  <a:lnTo>
                    <a:pt x="23431" y="0"/>
                  </a:lnTo>
                  <a:cubicBezTo>
                    <a:pt x="19145" y="0"/>
                    <a:pt x="15145" y="1143"/>
                    <a:pt x="11621" y="3143"/>
                  </a:cubicBezTo>
                  <a:cubicBezTo>
                    <a:pt x="4667" y="7239"/>
                    <a:pt x="0" y="14764"/>
                    <a:pt x="0" y="23431"/>
                  </a:cubicBezTo>
                  <a:lnTo>
                    <a:pt x="0" y="55531"/>
                  </a:lnTo>
                  <a:cubicBezTo>
                    <a:pt x="0" y="68485"/>
                    <a:pt x="10478" y="78962"/>
                    <a:pt x="23431" y="7896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" name="Google Shape;23;p3"/>
          <p:cNvGrpSpPr/>
          <p:nvPr/>
        </p:nvGrpSpPr>
        <p:grpSpPr>
          <a:xfrm>
            <a:off x="4157546" y="2731042"/>
            <a:ext cx="1297299" cy="1290986"/>
            <a:chOff x="4665058" y="2951797"/>
            <a:chExt cx="978503" cy="973741"/>
          </a:xfrm>
        </p:grpSpPr>
        <p:sp>
          <p:nvSpPr>
            <p:cNvPr id="24" name="Google Shape;24;p3"/>
            <p:cNvSpPr/>
            <p:nvPr/>
          </p:nvSpPr>
          <p:spPr>
            <a:xfrm>
              <a:off x="4665058" y="2951797"/>
              <a:ext cx="785431" cy="785336"/>
            </a:xfrm>
            <a:custGeom>
              <a:rect b="b" l="l" r="r" t="t"/>
              <a:pathLst>
                <a:path extrusionOk="0" h="785336" w="785431">
                  <a:moveTo>
                    <a:pt x="781336" y="449104"/>
                  </a:moveTo>
                  <a:cubicBezTo>
                    <a:pt x="782765" y="439388"/>
                    <a:pt x="783812" y="429578"/>
                    <a:pt x="784479" y="419576"/>
                  </a:cubicBezTo>
                  <a:cubicBezTo>
                    <a:pt x="785146" y="410718"/>
                    <a:pt x="785432" y="401669"/>
                    <a:pt x="785432" y="392621"/>
                  </a:cubicBezTo>
                  <a:cubicBezTo>
                    <a:pt x="785432" y="379190"/>
                    <a:pt x="784765" y="365855"/>
                    <a:pt x="783431" y="352806"/>
                  </a:cubicBezTo>
                  <a:cubicBezTo>
                    <a:pt x="782384" y="342900"/>
                    <a:pt x="781050" y="333089"/>
                    <a:pt x="779240" y="323374"/>
                  </a:cubicBezTo>
                  <a:cubicBezTo>
                    <a:pt x="746474" y="139827"/>
                    <a:pt x="585597" y="0"/>
                    <a:pt x="392716" y="0"/>
                  </a:cubicBezTo>
                  <a:cubicBezTo>
                    <a:pt x="176213" y="0"/>
                    <a:pt x="0" y="176117"/>
                    <a:pt x="0" y="392621"/>
                  </a:cubicBezTo>
                  <a:cubicBezTo>
                    <a:pt x="0" y="507302"/>
                    <a:pt x="49435" y="610648"/>
                    <a:pt x="128111" y="682562"/>
                  </a:cubicBezTo>
                  <a:cubicBezTo>
                    <a:pt x="137636" y="691229"/>
                    <a:pt x="147542" y="699421"/>
                    <a:pt x="157829" y="707136"/>
                  </a:cubicBezTo>
                  <a:cubicBezTo>
                    <a:pt x="223361" y="756285"/>
                    <a:pt x="304800" y="785336"/>
                    <a:pt x="392716" y="785336"/>
                  </a:cubicBezTo>
                  <a:cubicBezTo>
                    <a:pt x="481775" y="785336"/>
                    <a:pt x="563975" y="755523"/>
                    <a:pt x="629984" y="705326"/>
                  </a:cubicBezTo>
                  <a:cubicBezTo>
                    <a:pt x="640270" y="697516"/>
                    <a:pt x="650176" y="689229"/>
                    <a:pt x="659606" y="680466"/>
                  </a:cubicBezTo>
                  <a:cubicBezTo>
                    <a:pt x="723900" y="620744"/>
                    <a:pt x="768191" y="539877"/>
                    <a:pt x="781336" y="449104"/>
                  </a:cubicBezTo>
                  <a:close/>
                  <a:moveTo>
                    <a:pt x="393287" y="573691"/>
                  </a:moveTo>
                  <a:cubicBezTo>
                    <a:pt x="293751" y="573691"/>
                    <a:pt x="212693" y="492728"/>
                    <a:pt x="212693" y="393097"/>
                  </a:cubicBezTo>
                  <a:cubicBezTo>
                    <a:pt x="212693" y="293561"/>
                    <a:pt x="293656" y="212503"/>
                    <a:pt x="393287" y="212503"/>
                  </a:cubicBezTo>
                  <a:cubicBezTo>
                    <a:pt x="492823" y="212503"/>
                    <a:pt x="573881" y="293465"/>
                    <a:pt x="573881" y="393097"/>
                  </a:cubicBezTo>
                  <a:cubicBezTo>
                    <a:pt x="573786" y="492728"/>
                    <a:pt x="492823" y="573691"/>
                    <a:pt x="393287" y="5736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5189505" y="3807713"/>
              <a:ext cx="49721" cy="50292"/>
            </a:xfrm>
            <a:custGeom>
              <a:rect b="b" l="l" r="r" t="t"/>
              <a:pathLst>
                <a:path extrusionOk="0" h="50292" w="49721">
                  <a:moveTo>
                    <a:pt x="24860" y="50292"/>
                  </a:moveTo>
                  <a:cubicBezTo>
                    <a:pt x="38576" y="50292"/>
                    <a:pt x="49721" y="38957"/>
                    <a:pt x="49721" y="25146"/>
                  </a:cubicBezTo>
                  <a:cubicBezTo>
                    <a:pt x="49816" y="11335"/>
                    <a:pt x="38671" y="0"/>
                    <a:pt x="24860" y="0"/>
                  </a:cubicBezTo>
                  <a:cubicBezTo>
                    <a:pt x="11049" y="0"/>
                    <a:pt x="0" y="11335"/>
                    <a:pt x="0" y="25146"/>
                  </a:cubicBezTo>
                  <a:cubicBezTo>
                    <a:pt x="0" y="39052"/>
                    <a:pt x="11239" y="50292"/>
                    <a:pt x="24860" y="5029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5478208" y="3304603"/>
              <a:ext cx="165353" cy="66770"/>
            </a:xfrm>
            <a:custGeom>
              <a:rect b="b" l="l" r="r" t="t"/>
              <a:pathLst>
                <a:path extrusionOk="0" h="66770" w="165353">
                  <a:moveTo>
                    <a:pt x="150209" y="95"/>
                  </a:moveTo>
                  <a:lnTo>
                    <a:pt x="150209" y="0"/>
                  </a:lnTo>
                  <a:lnTo>
                    <a:pt x="0" y="0"/>
                  </a:lnTo>
                  <a:cubicBezTo>
                    <a:pt x="1238" y="13145"/>
                    <a:pt x="1905" y="26384"/>
                    <a:pt x="1905" y="39719"/>
                  </a:cubicBezTo>
                  <a:cubicBezTo>
                    <a:pt x="1905" y="48768"/>
                    <a:pt x="1619" y="57817"/>
                    <a:pt x="1048" y="66770"/>
                  </a:cubicBezTo>
                  <a:lnTo>
                    <a:pt x="31242" y="66770"/>
                  </a:lnTo>
                  <a:lnTo>
                    <a:pt x="60865" y="66770"/>
                  </a:lnTo>
                  <a:lnTo>
                    <a:pt x="84772" y="66770"/>
                  </a:lnTo>
                  <a:lnTo>
                    <a:pt x="114395" y="66770"/>
                  </a:lnTo>
                  <a:lnTo>
                    <a:pt x="150209" y="66770"/>
                  </a:lnTo>
                  <a:cubicBezTo>
                    <a:pt x="158591" y="66770"/>
                    <a:pt x="165354" y="60008"/>
                    <a:pt x="165354" y="51721"/>
                  </a:cubicBezTo>
                  <a:lnTo>
                    <a:pt x="165354" y="15145"/>
                  </a:lnTo>
                  <a:cubicBezTo>
                    <a:pt x="165354" y="6953"/>
                    <a:pt x="158686" y="95"/>
                    <a:pt x="150209" y="9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4889182" y="3812000"/>
              <a:ext cx="50291" cy="49720"/>
            </a:xfrm>
            <a:custGeom>
              <a:rect b="b" l="l" r="r" t="t"/>
              <a:pathLst>
                <a:path extrusionOk="0" h="49720" w="50291">
                  <a:moveTo>
                    <a:pt x="25146" y="0"/>
                  </a:moveTo>
                  <a:cubicBezTo>
                    <a:pt x="11239" y="0"/>
                    <a:pt x="0" y="11144"/>
                    <a:pt x="0" y="24860"/>
                  </a:cubicBezTo>
                  <a:cubicBezTo>
                    <a:pt x="0" y="38576"/>
                    <a:pt x="11335" y="49720"/>
                    <a:pt x="25146" y="49720"/>
                  </a:cubicBezTo>
                  <a:cubicBezTo>
                    <a:pt x="39052" y="49720"/>
                    <a:pt x="50292" y="38576"/>
                    <a:pt x="50292" y="24860"/>
                  </a:cubicBezTo>
                  <a:cubicBezTo>
                    <a:pt x="50292" y="11144"/>
                    <a:pt x="38957" y="0"/>
                    <a:pt x="251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324664" y="3400901"/>
              <a:ext cx="235553" cy="376523"/>
            </a:xfrm>
            <a:custGeom>
              <a:rect b="b" l="l" r="r" t="t"/>
              <a:pathLst>
                <a:path extrusionOk="0" h="376523" w="235553">
                  <a:moveTo>
                    <a:pt x="0" y="350330"/>
                  </a:moveTo>
                  <a:lnTo>
                    <a:pt x="0" y="376523"/>
                  </a:lnTo>
                  <a:cubicBezTo>
                    <a:pt x="130302" y="292608"/>
                    <a:pt x="216979" y="154591"/>
                    <a:pt x="235553" y="0"/>
                  </a:cubicBezTo>
                  <a:lnTo>
                    <a:pt x="211836" y="0"/>
                  </a:lnTo>
                  <a:cubicBezTo>
                    <a:pt x="195072" y="143827"/>
                    <a:pt x="116967" y="272605"/>
                    <a:pt x="0" y="3503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4822887" y="3693509"/>
              <a:ext cx="472154" cy="232029"/>
            </a:xfrm>
            <a:custGeom>
              <a:rect b="b" l="l" r="r" t="t"/>
              <a:pathLst>
                <a:path extrusionOk="0" h="232029" w="472154">
                  <a:moveTo>
                    <a:pt x="0" y="1619"/>
                  </a:moveTo>
                  <a:lnTo>
                    <a:pt x="0" y="148018"/>
                  </a:lnTo>
                  <a:cubicBezTo>
                    <a:pt x="0" y="194405"/>
                    <a:pt x="37624" y="232029"/>
                    <a:pt x="84011" y="232029"/>
                  </a:cubicBezTo>
                  <a:lnTo>
                    <a:pt x="388049" y="232029"/>
                  </a:lnTo>
                  <a:cubicBezTo>
                    <a:pt x="434435" y="232029"/>
                    <a:pt x="472154" y="194405"/>
                    <a:pt x="472154" y="148018"/>
                  </a:cubicBezTo>
                  <a:lnTo>
                    <a:pt x="472154" y="135255"/>
                  </a:lnTo>
                  <a:lnTo>
                    <a:pt x="472154" y="101536"/>
                  </a:lnTo>
                  <a:lnTo>
                    <a:pt x="472154" y="75819"/>
                  </a:lnTo>
                  <a:lnTo>
                    <a:pt x="472154" y="41624"/>
                  </a:lnTo>
                  <a:lnTo>
                    <a:pt x="472154" y="0"/>
                  </a:lnTo>
                  <a:cubicBezTo>
                    <a:pt x="404432" y="46196"/>
                    <a:pt x="322802" y="73152"/>
                    <a:pt x="234887" y="73152"/>
                  </a:cubicBezTo>
                  <a:cubicBezTo>
                    <a:pt x="148019" y="73152"/>
                    <a:pt x="67246" y="46768"/>
                    <a:pt x="0" y="1619"/>
                  </a:cubicBezTo>
                  <a:close/>
                  <a:moveTo>
                    <a:pt x="91440" y="197739"/>
                  </a:moveTo>
                  <a:cubicBezTo>
                    <a:pt x="61150" y="197739"/>
                    <a:pt x="36576" y="173355"/>
                    <a:pt x="36576" y="143446"/>
                  </a:cubicBezTo>
                  <a:cubicBezTo>
                    <a:pt x="36576" y="113538"/>
                    <a:pt x="61150" y="89154"/>
                    <a:pt x="91440" y="89154"/>
                  </a:cubicBezTo>
                  <a:cubicBezTo>
                    <a:pt x="121729" y="89154"/>
                    <a:pt x="146304" y="113538"/>
                    <a:pt x="146304" y="143446"/>
                  </a:cubicBezTo>
                  <a:cubicBezTo>
                    <a:pt x="146304" y="173355"/>
                    <a:pt x="121729" y="197739"/>
                    <a:pt x="91440" y="197739"/>
                  </a:cubicBezTo>
                  <a:close/>
                  <a:moveTo>
                    <a:pt x="391478" y="84582"/>
                  </a:moveTo>
                  <a:cubicBezTo>
                    <a:pt x="421386" y="84582"/>
                    <a:pt x="445770" y="109156"/>
                    <a:pt x="445770" y="139446"/>
                  </a:cubicBezTo>
                  <a:cubicBezTo>
                    <a:pt x="445865" y="169735"/>
                    <a:pt x="421386" y="194310"/>
                    <a:pt x="391478" y="194310"/>
                  </a:cubicBezTo>
                  <a:cubicBezTo>
                    <a:pt x="361569" y="194310"/>
                    <a:pt x="337185" y="169735"/>
                    <a:pt x="337185" y="139446"/>
                  </a:cubicBezTo>
                  <a:cubicBezTo>
                    <a:pt x="337185" y="109252"/>
                    <a:pt x="361569" y="84582"/>
                    <a:pt x="391478" y="845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907374" y="3194113"/>
              <a:ext cx="301942" cy="301942"/>
            </a:xfrm>
            <a:custGeom>
              <a:rect b="b" l="l" r="r" t="t"/>
              <a:pathLst>
                <a:path extrusionOk="0" h="301942" w="301942">
                  <a:moveTo>
                    <a:pt x="150971" y="0"/>
                  </a:moveTo>
                  <a:cubicBezTo>
                    <a:pt x="67723" y="0"/>
                    <a:pt x="0" y="67723"/>
                    <a:pt x="0" y="150971"/>
                  </a:cubicBezTo>
                  <a:cubicBezTo>
                    <a:pt x="0" y="234220"/>
                    <a:pt x="67723" y="301942"/>
                    <a:pt x="150971" y="301942"/>
                  </a:cubicBezTo>
                  <a:cubicBezTo>
                    <a:pt x="234220" y="301942"/>
                    <a:pt x="301942" y="234220"/>
                    <a:pt x="301942" y="150971"/>
                  </a:cubicBezTo>
                  <a:cubicBezTo>
                    <a:pt x="301942" y="67723"/>
                    <a:pt x="234124" y="0"/>
                    <a:pt x="150971" y="0"/>
                  </a:cubicBezTo>
                  <a:close/>
                  <a:moveTo>
                    <a:pt x="153829" y="223933"/>
                  </a:moveTo>
                  <a:cubicBezTo>
                    <a:pt x="111252" y="223933"/>
                    <a:pt x="76676" y="189071"/>
                    <a:pt x="76676" y="146209"/>
                  </a:cubicBezTo>
                  <a:cubicBezTo>
                    <a:pt x="76676" y="103346"/>
                    <a:pt x="111347" y="68485"/>
                    <a:pt x="153829" y="68485"/>
                  </a:cubicBezTo>
                  <a:cubicBezTo>
                    <a:pt x="196310" y="68485"/>
                    <a:pt x="230981" y="103346"/>
                    <a:pt x="230981" y="146209"/>
                  </a:cubicBezTo>
                  <a:cubicBezTo>
                    <a:pt x="230981" y="189071"/>
                    <a:pt x="196310" y="223933"/>
                    <a:pt x="153829" y="2239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5013578" y="3292221"/>
              <a:ext cx="95250" cy="96011"/>
            </a:xfrm>
            <a:custGeom>
              <a:rect b="b" l="l" r="r" t="t"/>
              <a:pathLst>
                <a:path extrusionOk="0" h="96011" w="95250">
                  <a:moveTo>
                    <a:pt x="95250" y="48006"/>
                  </a:moveTo>
                  <a:cubicBezTo>
                    <a:pt x="95250" y="74519"/>
                    <a:pt x="73928" y="96012"/>
                    <a:pt x="47625" y="96012"/>
                  </a:cubicBezTo>
                  <a:cubicBezTo>
                    <a:pt x="21322" y="96012"/>
                    <a:pt x="0" y="74519"/>
                    <a:pt x="0" y="48006"/>
                  </a:cubicBezTo>
                  <a:cubicBezTo>
                    <a:pt x="0" y="21493"/>
                    <a:pt x="21322" y="0"/>
                    <a:pt x="47625" y="0"/>
                  </a:cubicBezTo>
                  <a:cubicBezTo>
                    <a:pt x="73928" y="0"/>
                    <a:pt x="95250" y="21493"/>
                    <a:pt x="95250" y="480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" name="Google Shape;32;p3"/>
          <p:cNvGrpSpPr/>
          <p:nvPr/>
        </p:nvGrpSpPr>
        <p:grpSpPr>
          <a:xfrm>
            <a:off x="9040129" y="833396"/>
            <a:ext cx="1245902" cy="1220771"/>
            <a:chOff x="8347804" y="1520475"/>
            <a:chExt cx="939736" cy="920781"/>
          </a:xfrm>
        </p:grpSpPr>
        <p:sp>
          <p:nvSpPr>
            <p:cNvPr id="33" name="Google Shape;33;p3"/>
            <p:cNvSpPr/>
            <p:nvPr/>
          </p:nvSpPr>
          <p:spPr>
            <a:xfrm>
              <a:off x="8948356" y="2241327"/>
              <a:ext cx="3524" cy="3905"/>
            </a:xfrm>
            <a:custGeom>
              <a:rect b="b" l="l" r="r" t="t"/>
              <a:pathLst>
                <a:path extrusionOk="0" h="3905" w="3524">
                  <a:moveTo>
                    <a:pt x="0" y="3905"/>
                  </a:moveTo>
                  <a:cubicBezTo>
                    <a:pt x="1238" y="2667"/>
                    <a:pt x="2381" y="1333"/>
                    <a:pt x="3524" y="0"/>
                  </a:cubicBezTo>
                  <a:cubicBezTo>
                    <a:pt x="2381" y="1143"/>
                    <a:pt x="1238" y="2286"/>
                    <a:pt x="0" y="3429"/>
                  </a:cubicBezTo>
                  <a:lnTo>
                    <a:pt x="0" y="39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8347804" y="1520475"/>
              <a:ext cx="939736" cy="629030"/>
            </a:xfrm>
            <a:custGeom>
              <a:rect b="b" l="l" r="r" t="t"/>
              <a:pathLst>
                <a:path extrusionOk="0" h="629030" w="939736">
                  <a:moveTo>
                    <a:pt x="0" y="0"/>
                  </a:moveTo>
                  <a:lnTo>
                    <a:pt x="0" y="629031"/>
                  </a:lnTo>
                  <a:lnTo>
                    <a:pt x="286321" y="629031"/>
                  </a:lnTo>
                  <a:cubicBezTo>
                    <a:pt x="284512" y="618744"/>
                    <a:pt x="283559" y="608267"/>
                    <a:pt x="283559" y="597503"/>
                  </a:cubicBezTo>
                  <a:cubicBezTo>
                    <a:pt x="283559" y="583883"/>
                    <a:pt x="284988" y="570643"/>
                    <a:pt x="287846" y="557975"/>
                  </a:cubicBezTo>
                  <a:lnTo>
                    <a:pt x="92679" y="557975"/>
                  </a:lnTo>
                  <a:cubicBezTo>
                    <a:pt x="84487" y="557975"/>
                    <a:pt x="77820" y="551402"/>
                    <a:pt x="77820" y="543211"/>
                  </a:cubicBezTo>
                  <a:lnTo>
                    <a:pt x="77820" y="82487"/>
                  </a:lnTo>
                  <a:cubicBezTo>
                    <a:pt x="77820" y="74295"/>
                    <a:pt x="84487" y="67627"/>
                    <a:pt x="92679" y="67627"/>
                  </a:cubicBezTo>
                  <a:lnTo>
                    <a:pt x="848202" y="67627"/>
                  </a:lnTo>
                  <a:cubicBezTo>
                    <a:pt x="856488" y="67627"/>
                    <a:pt x="863061" y="74295"/>
                    <a:pt x="863061" y="82487"/>
                  </a:cubicBezTo>
                  <a:lnTo>
                    <a:pt x="863061" y="543211"/>
                  </a:lnTo>
                  <a:cubicBezTo>
                    <a:pt x="863061" y="551307"/>
                    <a:pt x="856488" y="557975"/>
                    <a:pt x="848202" y="557975"/>
                  </a:cubicBezTo>
                  <a:lnTo>
                    <a:pt x="776002" y="557975"/>
                  </a:lnTo>
                  <a:cubicBezTo>
                    <a:pt x="767811" y="557975"/>
                    <a:pt x="761238" y="551402"/>
                    <a:pt x="761238" y="543211"/>
                  </a:cubicBezTo>
                  <a:cubicBezTo>
                    <a:pt x="761238" y="535019"/>
                    <a:pt x="767811" y="528352"/>
                    <a:pt x="776002" y="528352"/>
                  </a:cubicBezTo>
                  <a:lnTo>
                    <a:pt x="833438" y="528352"/>
                  </a:lnTo>
                  <a:lnTo>
                    <a:pt x="833438" y="97346"/>
                  </a:lnTo>
                  <a:lnTo>
                    <a:pt x="107538" y="97346"/>
                  </a:lnTo>
                  <a:lnTo>
                    <a:pt x="107538" y="528352"/>
                  </a:lnTo>
                  <a:lnTo>
                    <a:pt x="296990" y="528352"/>
                  </a:lnTo>
                  <a:cubicBezTo>
                    <a:pt x="324327" y="460629"/>
                    <a:pt x="390525" y="412814"/>
                    <a:pt x="467583" y="412814"/>
                  </a:cubicBezTo>
                  <a:cubicBezTo>
                    <a:pt x="544640" y="412814"/>
                    <a:pt x="610838" y="460629"/>
                    <a:pt x="638175" y="528352"/>
                  </a:cubicBezTo>
                  <a:lnTo>
                    <a:pt x="707137" y="528352"/>
                  </a:lnTo>
                  <a:cubicBezTo>
                    <a:pt x="715328" y="528352"/>
                    <a:pt x="721900" y="535019"/>
                    <a:pt x="721900" y="543211"/>
                  </a:cubicBezTo>
                  <a:cubicBezTo>
                    <a:pt x="721900" y="551402"/>
                    <a:pt x="715328" y="557975"/>
                    <a:pt x="707137" y="557975"/>
                  </a:cubicBezTo>
                  <a:lnTo>
                    <a:pt x="647319" y="557975"/>
                  </a:lnTo>
                  <a:cubicBezTo>
                    <a:pt x="650177" y="570643"/>
                    <a:pt x="651606" y="583883"/>
                    <a:pt x="651606" y="597503"/>
                  </a:cubicBezTo>
                  <a:cubicBezTo>
                    <a:pt x="651606" y="608267"/>
                    <a:pt x="650653" y="618744"/>
                    <a:pt x="648844" y="629031"/>
                  </a:cubicBezTo>
                  <a:lnTo>
                    <a:pt x="939737" y="629031"/>
                  </a:lnTo>
                  <a:lnTo>
                    <a:pt x="939737" y="0"/>
                  </a:lnTo>
                  <a:lnTo>
                    <a:pt x="0" y="0"/>
                  </a:lnTo>
                  <a:close/>
                  <a:moveTo>
                    <a:pt x="341948" y="357950"/>
                  </a:moveTo>
                  <a:lnTo>
                    <a:pt x="224028" y="357950"/>
                  </a:lnTo>
                  <a:cubicBezTo>
                    <a:pt x="215837" y="357950"/>
                    <a:pt x="209265" y="351377"/>
                    <a:pt x="209265" y="343091"/>
                  </a:cubicBezTo>
                  <a:cubicBezTo>
                    <a:pt x="209265" y="334899"/>
                    <a:pt x="215837" y="328232"/>
                    <a:pt x="224028" y="328232"/>
                  </a:cubicBezTo>
                  <a:lnTo>
                    <a:pt x="341948" y="328232"/>
                  </a:lnTo>
                  <a:cubicBezTo>
                    <a:pt x="350139" y="328232"/>
                    <a:pt x="356711" y="334899"/>
                    <a:pt x="356711" y="343091"/>
                  </a:cubicBezTo>
                  <a:cubicBezTo>
                    <a:pt x="356711" y="351377"/>
                    <a:pt x="350139" y="357950"/>
                    <a:pt x="341948" y="357950"/>
                  </a:cubicBezTo>
                  <a:close/>
                  <a:moveTo>
                    <a:pt x="224124" y="244793"/>
                  </a:moveTo>
                  <a:cubicBezTo>
                    <a:pt x="215932" y="244793"/>
                    <a:pt x="209265" y="238220"/>
                    <a:pt x="209265" y="229934"/>
                  </a:cubicBezTo>
                  <a:cubicBezTo>
                    <a:pt x="209265" y="221742"/>
                    <a:pt x="215932" y="215074"/>
                    <a:pt x="224124" y="215074"/>
                  </a:cubicBezTo>
                  <a:lnTo>
                    <a:pt x="738569" y="215074"/>
                  </a:lnTo>
                  <a:cubicBezTo>
                    <a:pt x="746760" y="215074"/>
                    <a:pt x="753333" y="221742"/>
                    <a:pt x="753333" y="229934"/>
                  </a:cubicBezTo>
                  <a:cubicBezTo>
                    <a:pt x="753333" y="238220"/>
                    <a:pt x="746665" y="244793"/>
                    <a:pt x="738569" y="244793"/>
                  </a:cubicBezTo>
                  <a:lnTo>
                    <a:pt x="224124" y="244793"/>
                  </a:lnTo>
                  <a:close/>
                  <a:moveTo>
                    <a:pt x="740759" y="362522"/>
                  </a:moveTo>
                  <a:lnTo>
                    <a:pt x="621888" y="362522"/>
                  </a:lnTo>
                  <a:cubicBezTo>
                    <a:pt x="613696" y="362522"/>
                    <a:pt x="607029" y="355949"/>
                    <a:pt x="607029" y="347663"/>
                  </a:cubicBezTo>
                  <a:cubicBezTo>
                    <a:pt x="607029" y="339471"/>
                    <a:pt x="613696" y="332804"/>
                    <a:pt x="621888" y="332804"/>
                  </a:cubicBezTo>
                  <a:lnTo>
                    <a:pt x="740759" y="332804"/>
                  </a:lnTo>
                  <a:cubicBezTo>
                    <a:pt x="748951" y="332804"/>
                    <a:pt x="755618" y="339471"/>
                    <a:pt x="755618" y="347663"/>
                  </a:cubicBezTo>
                  <a:cubicBezTo>
                    <a:pt x="755618" y="355949"/>
                    <a:pt x="748856" y="362522"/>
                    <a:pt x="740759" y="3625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8757189" y="2060066"/>
              <a:ext cx="116395" cy="115728"/>
            </a:xfrm>
            <a:custGeom>
              <a:rect b="b" l="l" r="r" t="t"/>
              <a:pathLst>
                <a:path extrusionOk="0" h="115728" w="116395">
                  <a:moveTo>
                    <a:pt x="58198" y="0"/>
                  </a:moveTo>
                  <a:cubicBezTo>
                    <a:pt x="41434" y="0"/>
                    <a:pt x="26289" y="7048"/>
                    <a:pt x="15716" y="18383"/>
                  </a:cubicBezTo>
                  <a:cubicBezTo>
                    <a:pt x="6001" y="28670"/>
                    <a:pt x="0" y="42577"/>
                    <a:pt x="0" y="57817"/>
                  </a:cubicBezTo>
                  <a:cubicBezTo>
                    <a:pt x="0" y="89725"/>
                    <a:pt x="26098" y="115729"/>
                    <a:pt x="58198" y="115729"/>
                  </a:cubicBezTo>
                  <a:cubicBezTo>
                    <a:pt x="90297" y="115729"/>
                    <a:pt x="116395" y="89725"/>
                    <a:pt x="116395" y="57817"/>
                  </a:cubicBezTo>
                  <a:cubicBezTo>
                    <a:pt x="116395" y="42577"/>
                    <a:pt x="110394" y="28670"/>
                    <a:pt x="100679" y="18383"/>
                  </a:cubicBezTo>
                  <a:cubicBezTo>
                    <a:pt x="90106" y="7048"/>
                    <a:pt x="74962" y="0"/>
                    <a:pt x="581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8660891" y="1963007"/>
              <a:ext cx="308990" cy="309848"/>
            </a:xfrm>
            <a:custGeom>
              <a:rect b="b" l="l" r="r" t="t"/>
              <a:pathLst>
                <a:path extrusionOk="0" h="309848" w="308990">
                  <a:moveTo>
                    <a:pt x="292703" y="85820"/>
                  </a:moveTo>
                  <a:cubicBezTo>
                    <a:pt x="267271" y="34957"/>
                    <a:pt x="214789" y="0"/>
                    <a:pt x="154495" y="0"/>
                  </a:cubicBezTo>
                  <a:cubicBezTo>
                    <a:pt x="94106" y="0"/>
                    <a:pt x="41624" y="34957"/>
                    <a:pt x="16287" y="85820"/>
                  </a:cubicBezTo>
                  <a:cubicBezTo>
                    <a:pt x="11620" y="95155"/>
                    <a:pt x="7810" y="105061"/>
                    <a:pt x="5143" y="115443"/>
                  </a:cubicBezTo>
                  <a:cubicBezTo>
                    <a:pt x="1809" y="128016"/>
                    <a:pt x="0" y="141256"/>
                    <a:pt x="0" y="154972"/>
                  </a:cubicBezTo>
                  <a:cubicBezTo>
                    <a:pt x="0" y="165830"/>
                    <a:pt x="1143" y="176403"/>
                    <a:pt x="3238" y="186499"/>
                  </a:cubicBezTo>
                  <a:cubicBezTo>
                    <a:pt x="5334" y="196787"/>
                    <a:pt x="8477" y="206597"/>
                    <a:pt x="12478" y="216027"/>
                  </a:cubicBezTo>
                  <a:cubicBezTo>
                    <a:pt x="16383" y="224980"/>
                    <a:pt x="21050" y="233553"/>
                    <a:pt x="26479" y="241554"/>
                  </a:cubicBezTo>
                  <a:cubicBezTo>
                    <a:pt x="34671" y="253841"/>
                    <a:pt x="44672" y="264795"/>
                    <a:pt x="56006" y="274225"/>
                  </a:cubicBezTo>
                  <a:cubicBezTo>
                    <a:pt x="82772" y="296513"/>
                    <a:pt x="117062" y="309848"/>
                    <a:pt x="154495" y="309848"/>
                  </a:cubicBezTo>
                  <a:cubicBezTo>
                    <a:pt x="189738" y="309848"/>
                    <a:pt x="222313" y="297942"/>
                    <a:pt x="248316" y="277844"/>
                  </a:cubicBezTo>
                  <a:cubicBezTo>
                    <a:pt x="259461" y="269272"/>
                    <a:pt x="269462" y="259270"/>
                    <a:pt x="277939" y="247936"/>
                  </a:cubicBezTo>
                  <a:cubicBezTo>
                    <a:pt x="285273" y="238220"/>
                    <a:pt x="291560" y="227457"/>
                    <a:pt x="296513" y="216027"/>
                  </a:cubicBezTo>
                  <a:cubicBezTo>
                    <a:pt x="300514" y="206597"/>
                    <a:pt x="303656" y="196787"/>
                    <a:pt x="305848" y="186499"/>
                  </a:cubicBezTo>
                  <a:cubicBezTo>
                    <a:pt x="307848" y="176308"/>
                    <a:pt x="308990" y="165735"/>
                    <a:pt x="308990" y="154972"/>
                  </a:cubicBezTo>
                  <a:cubicBezTo>
                    <a:pt x="308990" y="141256"/>
                    <a:pt x="307181" y="128016"/>
                    <a:pt x="303847" y="115443"/>
                  </a:cubicBezTo>
                  <a:cubicBezTo>
                    <a:pt x="301180" y="105061"/>
                    <a:pt x="297370" y="95155"/>
                    <a:pt x="292703" y="85820"/>
                  </a:cubicBezTo>
                  <a:close/>
                  <a:moveTo>
                    <a:pt x="154495" y="242316"/>
                  </a:moveTo>
                  <a:cubicBezTo>
                    <a:pt x="105918" y="242316"/>
                    <a:pt x="66484" y="203168"/>
                    <a:pt x="66484" y="154876"/>
                  </a:cubicBezTo>
                  <a:cubicBezTo>
                    <a:pt x="66484" y="140684"/>
                    <a:pt x="69913" y="127254"/>
                    <a:pt x="76009" y="115443"/>
                  </a:cubicBezTo>
                  <a:cubicBezTo>
                    <a:pt x="81915" y="103822"/>
                    <a:pt x="90297" y="93726"/>
                    <a:pt x="100584" y="85820"/>
                  </a:cubicBezTo>
                  <a:cubicBezTo>
                    <a:pt x="115443" y="74295"/>
                    <a:pt x="134207" y="67437"/>
                    <a:pt x="154495" y="67437"/>
                  </a:cubicBezTo>
                  <a:cubicBezTo>
                    <a:pt x="174784" y="67437"/>
                    <a:pt x="193547" y="74295"/>
                    <a:pt x="208406" y="85820"/>
                  </a:cubicBezTo>
                  <a:cubicBezTo>
                    <a:pt x="218694" y="93726"/>
                    <a:pt x="227076" y="103822"/>
                    <a:pt x="232981" y="115443"/>
                  </a:cubicBezTo>
                  <a:cubicBezTo>
                    <a:pt x="239077" y="127254"/>
                    <a:pt x="242506" y="140684"/>
                    <a:pt x="242506" y="154876"/>
                  </a:cubicBezTo>
                  <a:cubicBezTo>
                    <a:pt x="242506" y="203073"/>
                    <a:pt x="202978" y="242316"/>
                    <a:pt x="154495" y="2423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8716898" y="2273712"/>
              <a:ext cx="192309" cy="167544"/>
            </a:xfrm>
            <a:custGeom>
              <a:rect b="b" l="l" r="r" t="t"/>
              <a:pathLst>
                <a:path extrusionOk="0" h="167544" w="192309">
                  <a:moveTo>
                    <a:pt x="0" y="0"/>
                  </a:moveTo>
                  <a:lnTo>
                    <a:pt x="0" y="167545"/>
                  </a:lnTo>
                  <a:lnTo>
                    <a:pt x="89821" y="106490"/>
                  </a:lnTo>
                  <a:cubicBezTo>
                    <a:pt x="94965" y="103061"/>
                    <a:pt x="101728" y="103156"/>
                    <a:pt x="106680" y="106585"/>
                  </a:cubicBezTo>
                  <a:lnTo>
                    <a:pt x="192310" y="166973"/>
                  </a:lnTo>
                  <a:lnTo>
                    <a:pt x="192310" y="2858"/>
                  </a:lnTo>
                  <a:cubicBezTo>
                    <a:pt x="164878" y="19336"/>
                    <a:pt x="132779" y="28766"/>
                    <a:pt x="98489" y="28766"/>
                  </a:cubicBezTo>
                  <a:cubicBezTo>
                    <a:pt x="62294" y="28766"/>
                    <a:pt x="28480" y="18288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" name="Google Shape;38;p3"/>
          <p:cNvGrpSpPr/>
          <p:nvPr/>
        </p:nvGrpSpPr>
        <p:grpSpPr>
          <a:xfrm>
            <a:off x="6588674" y="2727886"/>
            <a:ext cx="1226980" cy="1297299"/>
            <a:chOff x="6498759" y="2949416"/>
            <a:chExt cx="925464" cy="978503"/>
          </a:xfrm>
        </p:grpSpPr>
        <p:sp>
          <p:nvSpPr>
            <p:cNvPr id="39" name="Google Shape;39;p3"/>
            <p:cNvSpPr/>
            <p:nvPr/>
          </p:nvSpPr>
          <p:spPr>
            <a:xfrm>
              <a:off x="7362824" y="3690175"/>
              <a:ext cx="190" cy="2286"/>
            </a:xfrm>
            <a:custGeom>
              <a:rect b="b" l="l" r="r" t="t"/>
              <a:pathLst>
                <a:path extrusionOk="0" h="2286" w="190">
                  <a:moveTo>
                    <a:pt x="190" y="0"/>
                  </a:moveTo>
                  <a:cubicBezTo>
                    <a:pt x="190" y="762"/>
                    <a:pt x="0" y="1429"/>
                    <a:pt x="0" y="2191"/>
                  </a:cubicBezTo>
                  <a:cubicBezTo>
                    <a:pt x="95" y="2191"/>
                    <a:pt x="95" y="2191"/>
                    <a:pt x="190" y="2286"/>
                  </a:cubicBezTo>
                  <a:lnTo>
                    <a:pt x="19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7364787" y="3182397"/>
              <a:ext cx="59436" cy="167258"/>
            </a:xfrm>
            <a:custGeom>
              <a:rect b="b" l="l" r="r" t="t"/>
              <a:pathLst>
                <a:path extrusionOk="0" h="167258" w="59436">
                  <a:moveTo>
                    <a:pt x="30099" y="0"/>
                  </a:moveTo>
                  <a:lnTo>
                    <a:pt x="0" y="0"/>
                  </a:lnTo>
                  <a:lnTo>
                    <a:pt x="0" y="167259"/>
                  </a:lnTo>
                  <a:lnTo>
                    <a:pt x="30099" y="167259"/>
                  </a:lnTo>
                  <a:cubicBezTo>
                    <a:pt x="46292" y="167259"/>
                    <a:pt x="59436" y="154210"/>
                    <a:pt x="59436" y="138017"/>
                  </a:cubicBezTo>
                  <a:lnTo>
                    <a:pt x="59436" y="29051"/>
                  </a:lnTo>
                  <a:cubicBezTo>
                    <a:pt x="59436" y="13145"/>
                    <a:pt x="46292" y="0"/>
                    <a:pt x="300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4432" y="3457289"/>
              <a:ext cx="59245" cy="243078"/>
            </a:xfrm>
            <a:custGeom>
              <a:rect b="b" l="l" r="r" t="t"/>
              <a:pathLst>
                <a:path extrusionOk="0" h="243078" w="59245">
                  <a:moveTo>
                    <a:pt x="0" y="0"/>
                  </a:moveTo>
                  <a:cubicBezTo>
                    <a:pt x="381" y="4000"/>
                    <a:pt x="571" y="8001"/>
                    <a:pt x="571" y="12097"/>
                  </a:cubicBezTo>
                  <a:lnTo>
                    <a:pt x="571" y="243078"/>
                  </a:lnTo>
                  <a:lnTo>
                    <a:pt x="59150" y="243078"/>
                  </a:lnTo>
                  <a:cubicBezTo>
                    <a:pt x="59150" y="242792"/>
                    <a:pt x="59246" y="242506"/>
                    <a:pt x="59246" y="242221"/>
                  </a:cubicBezTo>
                  <a:lnTo>
                    <a:pt x="59246" y="98298"/>
                  </a:lnTo>
                  <a:cubicBezTo>
                    <a:pt x="59246" y="77724"/>
                    <a:pt x="53816" y="58388"/>
                    <a:pt x="44387" y="42005"/>
                  </a:cubicBezTo>
                  <a:cubicBezTo>
                    <a:pt x="36957" y="28766"/>
                    <a:pt x="26765" y="17335"/>
                    <a:pt x="14764" y="8763"/>
                  </a:cubicBezTo>
                  <a:cubicBezTo>
                    <a:pt x="10096" y="5334"/>
                    <a:pt x="5144" y="2476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583488" y="3457194"/>
              <a:ext cx="60007" cy="243173"/>
            </a:xfrm>
            <a:custGeom>
              <a:rect b="b" l="l" r="r" t="t"/>
              <a:pathLst>
                <a:path extrusionOk="0" h="243173" w="60007">
                  <a:moveTo>
                    <a:pt x="0" y="242316"/>
                  </a:moveTo>
                  <a:cubicBezTo>
                    <a:pt x="0" y="242602"/>
                    <a:pt x="95" y="242888"/>
                    <a:pt x="95" y="243173"/>
                  </a:cubicBezTo>
                  <a:lnTo>
                    <a:pt x="59436" y="243173"/>
                  </a:lnTo>
                  <a:lnTo>
                    <a:pt x="59436" y="12192"/>
                  </a:lnTo>
                  <a:cubicBezTo>
                    <a:pt x="59436" y="8096"/>
                    <a:pt x="59627" y="4000"/>
                    <a:pt x="60008" y="0"/>
                  </a:cubicBezTo>
                  <a:cubicBezTo>
                    <a:pt x="54293" y="2667"/>
                    <a:pt x="48768" y="5905"/>
                    <a:pt x="43720" y="9715"/>
                  </a:cubicBezTo>
                  <a:cubicBezTo>
                    <a:pt x="31623" y="18574"/>
                    <a:pt x="21431" y="30194"/>
                    <a:pt x="14097" y="43815"/>
                  </a:cubicBezTo>
                  <a:cubicBezTo>
                    <a:pt x="5144" y="59817"/>
                    <a:pt x="0" y="78581"/>
                    <a:pt x="0" y="98393"/>
                  </a:cubicBezTo>
                  <a:lnTo>
                    <a:pt x="0" y="2423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7062405" y="3473005"/>
              <a:ext cx="82311" cy="148590"/>
            </a:xfrm>
            <a:custGeom>
              <a:rect b="b" l="l" r="r" t="t"/>
              <a:pathLst>
                <a:path extrusionOk="0" h="148590" w="82311">
                  <a:moveTo>
                    <a:pt x="57912" y="24003"/>
                  </a:moveTo>
                  <a:cubicBezTo>
                    <a:pt x="54197" y="10096"/>
                    <a:pt x="39243" y="0"/>
                    <a:pt x="22479" y="0"/>
                  </a:cubicBezTo>
                  <a:lnTo>
                    <a:pt x="0" y="0"/>
                  </a:lnTo>
                  <a:lnTo>
                    <a:pt x="0" y="148590"/>
                  </a:lnTo>
                  <a:lnTo>
                    <a:pt x="45911" y="148590"/>
                  </a:lnTo>
                  <a:cubicBezTo>
                    <a:pt x="58293" y="148590"/>
                    <a:pt x="69723" y="143351"/>
                    <a:pt x="76391" y="134493"/>
                  </a:cubicBezTo>
                  <a:cubicBezTo>
                    <a:pt x="81820" y="127349"/>
                    <a:pt x="83629" y="118872"/>
                    <a:pt x="81344" y="110681"/>
                  </a:cubicBezTo>
                  <a:lnTo>
                    <a:pt x="57912" y="240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6672547" y="3374516"/>
              <a:ext cx="572833" cy="325850"/>
            </a:xfrm>
            <a:custGeom>
              <a:rect b="b" l="l" r="r" t="t"/>
              <a:pathLst>
                <a:path extrusionOk="0" h="325850" w="572833">
                  <a:moveTo>
                    <a:pt x="485394" y="0"/>
                  </a:moveTo>
                  <a:lnTo>
                    <a:pt x="87439" y="0"/>
                  </a:lnTo>
                  <a:cubicBezTo>
                    <a:pt x="55245" y="0"/>
                    <a:pt x="26098" y="19241"/>
                    <a:pt x="10954" y="49244"/>
                  </a:cubicBezTo>
                  <a:cubicBezTo>
                    <a:pt x="8477" y="54007"/>
                    <a:pt x="6382" y="59055"/>
                    <a:pt x="4763" y="64389"/>
                  </a:cubicBezTo>
                  <a:cubicBezTo>
                    <a:pt x="1619" y="74104"/>
                    <a:pt x="0" y="84392"/>
                    <a:pt x="0" y="94869"/>
                  </a:cubicBezTo>
                  <a:lnTo>
                    <a:pt x="0" y="236792"/>
                  </a:lnTo>
                  <a:lnTo>
                    <a:pt x="0" y="266414"/>
                  </a:lnTo>
                  <a:lnTo>
                    <a:pt x="0" y="325850"/>
                  </a:lnTo>
                  <a:lnTo>
                    <a:pt x="572834" y="325850"/>
                  </a:lnTo>
                  <a:lnTo>
                    <a:pt x="572834" y="94869"/>
                  </a:lnTo>
                  <a:cubicBezTo>
                    <a:pt x="572834" y="84392"/>
                    <a:pt x="571214" y="74104"/>
                    <a:pt x="568071" y="64484"/>
                  </a:cubicBezTo>
                  <a:cubicBezTo>
                    <a:pt x="566452" y="59150"/>
                    <a:pt x="564356" y="54102"/>
                    <a:pt x="561785" y="49340"/>
                  </a:cubicBezTo>
                  <a:cubicBezTo>
                    <a:pt x="546735" y="19241"/>
                    <a:pt x="517588" y="0"/>
                    <a:pt x="485394" y="0"/>
                  </a:cubicBezTo>
                  <a:close/>
                  <a:moveTo>
                    <a:pt x="489966" y="251079"/>
                  </a:moveTo>
                  <a:cubicBezTo>
                    <a:pt x="477393" y="267176"/>
                    <a:pt x="457200" y="276701"/>
                    <a:pt x="435673" y="276701"/>
                  </a:cubicBezTo>
                  <a:lnTo>
                    <a:pt x="125635" y="276701"/>
                  </a:lnTo>
                  <a:cubicBezTo>
                    <a:pt x="102965" y="276701"/>
                    <a:pt x="82105" y="266224"/>
                    <a:pt x="69913" y="248698"/>
                  </a:cubicBezTo>
                  <a:cubicBezTo>
                    <a:pt x="59055" y="233077"/>
                    <a:pt x="56579" y="213932"/>
                    <a:pt x="63151" y="196405"/>
                  </a:cubicBezTo>
                  <a:lnTo>
                    <a:pt x="95345" y="109728"/>
                  </a:lnTo>
                  <a:cubicBezTo>
                    <a:pt x="104489" y="85154"/>
                    <a:pt x="129540" y="68675"/>
                    <a:pt x="157829" y="68675"/>
                  </a:cubicBezTo>
                  <a:lnTo>
                    <a:pt x="412337" y="68675"/>
                  </a:lnTo>
                  <a:cubicBezTo>
                    <a:pt x="442722" y="68675"/>
                    <a:pt x="469106" y="87630"/>
                    <a:pt x="476440" y="114776"/>
                  </a:cubicBezTo>
                  <a:lnTo>
                    <a:pt x="499872" y="201454"/>
                  </a:lnTo>
                  <a:cubicBezTo>
                    <a:pt x="504539" y="218599"/>
                    <a:pt x="500920" y="236601"/>
                    <a:pt x="489966" y="2510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6578821" y="3828383"/>
              <a:ext cx="98583" cy="99536"/>
            </a:xfrm>
            <a:custGeom>
              <a:rect b="b" l="l" r="r" t="t"/>
              <a:pathLst>
                <a:path extrusionOk="0" h="99536" w="98583">
                  <a:moveTo>
                    <a:pt x="0" y="0"/>
                  </a:moveTo>
                  <a:lnTo>
                    <a:pt x="98584" y="0"/>
                  </a:lnTo>
                  <a:lnTo>
                    <a:pt x="98584" y="99536"/>
                  </a:lnTo>
                  <a:lnTo>
                    <a:pt x="0" y="995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513670" y="3729990"/>
              <a:ext cx="870013" cy="68865"/>
            </a:xfrm>
            <a:custGeom>
              <a:rect b="b" l="l" r="r" t="t"/>
              <a:pathLst>
                <a:path extrusionOk="0" h="68865" w="870013">
                  <a:moveTo>
                    <a:pt x="835342" y="0"/>
                  </a:moveTo>
                  <a:lnTo>
                    <a:pt x="832295" y="0"/>
                  </a:lnTo>
                  <a:cubicBezTo>
                    <a:pt x="827437" y="2857"/>
                    <a:pt x="821912" y="4667"/>
                    <a:pt x="815912" y="4667"/>
                  </a:cubicBezTo>
                  <a:lnTo>
                    <a:pt x="739045" y="4667"/>
                  </a:lnTo>
                  <a:lnTo>
                    <a:pt x="729234" y="4667"/>
                  </a:lnTo>
                  <a:lnTo>
                    <a:pt x="161354" y="4667"/>
                  </a:lnTo>
                  <a:lnTo>
                    <a:pt x="151543" y="4667"/>
                  </a:lnTo>
                  <a:lnTo>
                    <a:pt x="73914" y="4667"/>
                  </a:lnTo>
                  <a:cubicBezTo>
                    <a:pt x="67913" y="4667"/>
                    <a:pt x="62294" y="2857"/>
                    <a:pt x="57340" y="0"/>
                  </a:cubicBezTo>
                  <a:lnTo>
                    <a:pt x="34671" y="0"/>
                  </a:lnTo>
                  <a:cubicBezTo>
                    <a:pt x="15526" y="0"/>
                    <a:pt x="0" y="15430"/>
                    <a:pt x="0" y="34385"/>
                  </a:cubicBezTo>
                  <a:cubicBezTo>
                    <a:pt x="0" y="53435"/>
                    <a:pt x="15526" y="68866"/>
                    <a:pt x="34671" y="68866"/>
                  </a:cubicBezTo>
                  <a:lnTo>
                    <a:pt x="35528" y="68866"/>
                  </a:lnTo>
                  <a:lnTo>
                    <a:pt x="65151" y="68866"/>
                  </a:lnTo>
                  <a:lnTo>
                    <a:pt x="163735" y="68866"/>
                  </a:lnTo>
                  <a:lnTo>
                    <a:pt x="193262" y="68866"/>
                  </a:lnTo>
                  <a:lnTo>
                    <a:pt x="676751" y="68866"/>
                  </a:lnTo>
                  <a:lnTo>
                    <a:pt x="706564" y="68866"/>
                  </a:lnTo>
                  <a:lnTo>
                    <a:pt x="805815" y="68866"/>
                  </a:lnTo>
                  <a:lnTo>
                    <a:pt x="835628" y="68866"/>
                  </a:lnTo>
                  <a:cubicBezTo>
                    <a:pt x="854678" y="68675"/>
                    <a:pt x="870013" y="53340"/>
                    <a:pt x="870013" y="34385"/>
                  </a:cubicBezTo>
                  <a:cubicBezTo>
                    <a:pt x="870013" y="15430"/>
                    <a:pt x="854488" y="0"/>
                    <a:pt x="8353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7220235" y="3828383"/>
              <a:ext cx="99250" cy="99536"/>
            </a:xfrm>
            <a:custGeom>
              <a:rect b="b" l="l" r="r" t="t"/>
              <a:pathLst>
                <a:path extrusionOk="0" h="99536" w="99250">
                  <a:moveTo>
                    <a:pt x="0" y="0"/>
                  </a:moveTo>
                  <a:lnTo>
                    <a:pt x="99251" y="0"/>
                  </a:lnTo>
                  <a:lnTo>
                    <a:pt x="99251" y="99536"/>
                  </a:lnTo>
                  <a:lnTo>
                    <a:pt x="0" y="995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873811" y="3473005"/>
              <a:ext cx="65150" cy="148589"/>
            </a:xfrm>
            <a:custGeom>
              <a:rect b="b" l="l" r="r" t="t"/>
              <a:pathLst>
                <a:path extrusionOk="0" h="148589" w="65150">
                  <a:moveTo>
                    <a:pt x="0" y="0"/>
                  </a:moveTo>
                  <a:lnTo>
                    <a:pt x="65151" y="0"/>
                  </a:lnTo>
                  <a:lnTo>
                    <a:pt x="65151" y="148590"/>
                  </a:lnTo>
                  <a:lnTo>
                    <a:pt x="0" y="1485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6705980" y="3166491"/>
              <a:ext cx="504253" cy="118967"/>
            </a:xfrm>
            <a:custGeom>
              <a:rect b="b" l="l" r="r" t="t"/>
              <a:pathLst>
                <a:path extrusionOk="0" h="118967" w="504253">
                  <a:moveTo>
                    <a:pt x="1714" y="118967"/>
                  </a:moveTo>
                  <a:lnTo>
                    <a:pt x="502539" y="118967"/>
                  </a:lnTo>
                  <a:cubicBezTo>
                    <a:pt x="503396" y="118967"/>
                    <a:pt x="504254" y="118205"/>
                    <a:pt x="504254" y="117253"/>
                  </a:cubicBezTo>
                  <a:lnTo>
                    <a:pt x="504254" y="1714"/>
                  </a:lnTo>
                  <a:cubicBezTo>
                    <a:pt x="504254" y="857"/>
                    <a:pt x="503491" y="0"/>
                    <a:pt x="502539" y="0"/>
                  </a:cubicBezTo>
                  <a:lnTo>
                    <a:pt x="1714" y="0"/>
                  </a:lnTo>
                  <a:cubicBezTo>
                    <a:pt x="857" y="0"/>
                    <a:pt x="0" y="762"/>
                    <a:pt x="0" y="1714"/>
                  </a:cubicBezTo>
                  <a:lnTo>
                    <a:pt x="0" y="117253"/>
                  </a:lnTo>
                  <a:cubicBezTo>
                    <a:pt x="0" y="118205"/>
                    <a:pt x="857" y="118967"/>
                    <a:pt x="1714" y="11896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6627208" y="3097911"/>
              <a:ext cx="661987" cy="334422"/>
            </a:xfrm>
            <a:custGeom>
              <a:rect b="b" l="l" r="r" t="t"/>
              <a:pathLst>
                <a:path extrusionOk="0" h="334422" w="661987">
                  <a:moveTo>
                    <a:pt x="132779" y="246983"/>
                  </a:moveTo>
                  <a:lnTo>
                    <a:pt x="530733" y="246983"/>
                  </a:lnTo>
                  <a:cubicBezTo>
                    <a:pt x="578739" y="246983"/>
                    <a:pt x="621506" y="278035"/>
                    <a:pt x="639223" y="324993"/>
                  </a:cubicBezTo>
                  <a:cubicBezTo>
                    <a:pt x="647129" y="327184"/>
                    <a:pt x="654749" y="330041"/>
                    <a:pt x="661988" y="333756"/>
                  </a:cubicBezTo>
                  <a:lnTo>
                    <a:pt x="661988" y="19621"/>
                  </a:lnTo>
                  <a:cubicBezTo>
                    <a:pt x="661988" y="18097"/>
                    <a:pt x="661797" y="16764"/>
                    <a:pt x="661511" y="15335"/>
                  </a:cubicBezTo>
                  <a:cubicBezTo>
                    <a:pt x="659416" y="6477"/>
                    <a:pt x="651415" y="0"/>
                    <a:pt x="642461" y="0"/>
                  </a:cubicBezTo>
                  <a:lnTo>
                    <a:pt x="19621" y="0"/>
                  </a:lnTo>
                  <a:cubicBezTo>
                    <a:pt x="11716" y="0"/>
                    <a:pt x="4667" y="4858"/>
                    <a:pt x="1619" y="11811"/>
                  </a:cubicBezTo>
                  <a:cubicBezTo>
                    <a:pt x="1238" y="12763"/>
                    <a:pt x="857" y="13811"/>
                    <a:pt x="667" y="14859"/>
                  </a:cubicBezTo>
                  <a:cubicBezTo>
                    <a:pt x="667" y="14954"/>
                    <a:pt x="571" y="15050"/>
                    <a:pt x="476" y="15240"/>
                  </a:cubicBezTo>
                  <a:cubicBezTo>
                    <a:pt x="95" y="16859"/>
                    <a:pt x="0" y="18193"/>
                    <a:pt x="0" y="19717"/>
                  </a:cubicBezTo>
                  <a:lnTo>
                    <a:pt x="0" y="334423"/>
                  </a:lnTo>
                  <a:cubicBezTo>
                    <a:pt x="7715" y="330422"/>
                    <a:pt x="15812" y="327279"/>
                    <a:pt x="24289" y="325088"/>
                  </a:cubicBezTo>
                  <a:cubicBezTo>
                    <a:pt x="42005" y="278130"/>
                    <a:pt x="84773" y="246983"/>
                    <a:pt x="132779" y="246983"/>
                  </a:cubicBezTo>
                  <a:close/>
                  <a:moveTo>
                    <a:pt x="49244" y="70390"/>
                  </a:moveTo>
                  <a:cubicBezTo>
                    <a:pt x="49244" y="53054"/>
                    <a:pt x="63246" y="38957"/>
                    <a:pt x="80582" y="38957"/>
                  </a:cubicBezTo>
                  <a:lnTo>
                    <a:pt x="581406" y="38957"/>
                  </a:lnTo>
                  <a:cubicBezTo>
                    <a:pt x="598742" y="38957"/>
                    <a:pt x="612743" y="53054"/>
                    <a:pt x="612743" y="70390"/>
                  </a:cubicBezTo>
                  <a:lnTo>
                    <a:pt x="612743" y="185928"/>
                  </a:lnTo>
                  <a:cubicBezTo>
                    <a:pt x="612648" y="203263"/>
                    <a:pt x="598646" y="217360"/>
                    <a:pt x="581406" y="217360"/>
                  </a:cubicBezTo>
                  <a:lnTo>
                    <a:pt x="80582" y="217360"/>
                  </a:lnTo>
                  <a:cubicBezTo>
                    <a:pt x="63246" y="217360"/>
                    <a:pt x="49244" y="203263"/>
                    <a:pt x="49244" y="185928"/>
                  </a:cubicBezTo>
                  <a:lnTo>
                    <a:pt x="49244" y="703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6633495" y="2949416"/>
              <a:ext cx="649700" cy="120491"/>
            </a:xfrm>
            <a:custGeom>
              <a:rect b="b" l="l" r="r" t="t"/>
              <a:pathLst>
                <a:path extrusionOk="0" h="120491" w="649700">
                  <a:moveTo>
                    <a:pt x="636270" y="118586"/>
                  </a:moveTo>
                  <a:cubicBezTo>
                    <a:pt x="640937" y="118586"/>
                    <a:pt x="645414" y="119158"/>
                    <a:pt x="649700" y="120491"/>
                  </a:cubicBezTo>
                  <a:cubicBezTo>
                    <a:pt x="619792" y="52864"/>
                    <a:pt x="483108" y="0"/>
                    <a:pt x="324803" y="0"/>
                  </a:cubicBezTo>
                  <a:cubicBezTo>
                    <a:pt x="166497" y="0"/>
                    <a:pt x="29909" y="52864"/>
                    <a:pt x="0" y="120491"/>
                  </a:cubicBezTo>
                  <a:cubicBezTo>
                    <a:pt x="4382" y="119158"/>
                    <a:pt x="8763" y="118586"/>
                    <a:pt x="13430" y="118586"/>
                  </a:cubicBezTo>
                  <a:lnTo>
                    <a:pt x="636270" y="1185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498759" y="3182397"/>
              <a:ext cx="58864" cy="167354"/>
            </a:xfrm>
            <a:custGeom>
              <a:rect b="b" l="l" r="r" t="t"/>
              <a:pathLst>
                <a:path extrusionOk="0" h="167354" w="58864">
                  <a:moveTo>
                    <a:pt x="58864" y="0"/>
                  </a:moveTo>
                  <a:lnTo>
                    <a:pt x="29146" y="0"/>
                  </a:lnTo>
                  <a:cubicBezTo>
                    <a:pt x="13049" y="0"/>
                    <a:pt x="0" y="13049"/>
                    <a:pt x="0" y="29146"/>
                  </a:cubicBezTo>
                  <a:lnTo>
                    <a:pt x="0" y="138113"/>
                  </a:lnTo>
                  <a:cubicBezTo>
                    <a:pt x="0" y="154210"/>
                    <a:pt x="13049" y="167354"/>
                    <a:pt x="29146" y="167354"/>
                  </a:cubicBezTo>
                  <a:lnTo>
                    <a:pt x="58864" y="167354"/>
                  </a:lnTo>
                  <a:lnTo>
                    <a:pt x="588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6968680" y="3473005"/>
              <a:ext cx="64008" cy="148589"/>
            </a:xfrm>
            <a:custGeom>
              <a:rect b="b" l="l" r="r" t="t"/>
              <a:pathLst>
                <a:path extrusionOk="0" h="148589" w="64008">
                  <a:moveTo>
                    <a:pt x="0" y="0"/>
                  </a:moveTo>
                  <a:lnTo>
                    <a:pt x="64008" y="0"/>
                  </a:lnTo>
                  <a:lnTo>
                    <a:pt x="64008" y="148590"/>
                  </a:lnTo>
                  <a:lnTo>
                    <a:pt x="0" y="1485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6761806" y="3472910"/>
              <a:ext cx="83429" cy="148685"/>
            </a:xfrm>
            <a:custGeom>
              <a:rect b="b" l="l" r="r" t="t"/>
              <a:pathLst>
                <a:path extrusionOk="0" h="148685" w="83429">
                  <a:moveTo>
                    <a:pt x="68475" y="0"/>
                  </a:moveTo>
                  <a:cubicBezTo>
                    <a:pt x="52568" y="0"/>
                    <a:pt x="38662" y="8668"/>
                    <a:pt x="33899" y="21622"/>
                  </a:cubicBezTo>
                  <a:lnTo>
                    <a:pt x="1705" y="108299"/>
                  </a:lnTo>
                  <a:cubicBezTo>
                    <a:pt x="-1439" y="116776"/>
                    <a:pt x="-200" y="125635"/>
                    <a:pt x="5134" y="133350"/>
                  </a:cubicBezTo>
                  <a:cubicBezTo>
                    <a:pt x="11706" y="142970"/>
                    <a:pt x="23517" y="148685"/>
                    <a:pt x="36471" y="148685"/>
                  </a:cubicBezTo>
                  <a:lnTo>
                    <a:pt x="83429" y="148685"/>
                  </a:lnTo>
                  <a:lnTo>
                    <a:pt x="83429" y="95"/>
                  </a:lnTo>
                  <a:lnTo>
                    <a:pt x="68475" y="95"/>
                  </a:lnTo>
                  <a:lnTo>
                    <a:pt x="684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" name="Google Shape;55;p3"/>
          <p:cNvGrpSpPr/>
          <p:nvPr/>
        </p:nvGrpSpPr>
        <p:grpSpPr>
          <a:xfrm>
            <a:off x="4063596" y="648772"/>
            <a:ext cx="1485334" cy="1371805"/>
            <a:chOff x="4594192" y="1381220"/>
            <a:chExt cx="1120330" cy="1034700"/>
          </a:xfrm>
        </p:grpSpPr>
        <p:sp>
          <p:nvSpPr>
            <p:cNvPr id="56" name="Google Shape;56;p3"/>
            <p:cNvSpPr/>
            <p:nvPr/>
          </p:nvSpPr>
          <p:spPr>
            <a:xfrm>
              <a:off x="5251322" y="1541144"/>
              <a:ext cx="5429" cy="4953"/>
            </a:xfrm>
            <a:custGeom>
              <a:rect b="b" l="l" r="r" t="t"/>
              <a:pathLst>
                <a:path extrusionOk="0" h="4953" w="5429">
                  <a:moveTo>
                    <a:pt x="5429" y="0"/>
                  </a:moveTo>
                  <a:cubicBezTo>
                    <a:pt x="3619" y="1715"/>
                    <a:pt x="1810" y="3334"/>
                    <a:pt x="0" y="4953"/>
                  </a:cubicBezTo>
                  <a:cubicBezTo>
                    <a:pt x="286" y="4953"/>
                    <a:pt x="476" y="4953"/>
                    <a:pt x="762" y="4858"/>
                  </a:cubicBezTo>
                  <a:cubicBezTo>
                    <a:pt x="2286" y="3239"/>
                    <a:pt x="3905" y="1619"/>
                    <a:pt x="54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5155383" y="1381220"/>
              <a:ext cx="116725" cy="177300"/>
            </a:xfrm>
            <a:custGeom>
              <a:rect b="b" l="l" r="r" t="t"/>
              <a:pathLst>
                <a:path extrusionOk="0" h="177300" w="116725">
                  <a:moveTo>
                    <a:pt x="9071" y="175736"/>
                  </a:moveTo>
                  <a:cubicBezTo>
                    <a:pt x="12691" y="177927"/>
                    <a:pt x="19453" y="177832"/>
                    <a:pt x="27359" y="175355"/>
                  </a:cubicBezTo>
                  <a:cubicBezTo>
                    <a:pt x="51553" y="168116"/>
                    <a:pt x="86700" y="140875"/>
                    <a:pt x="104321" y="104489"/>
                  </a:cubicBezTo>
                  <a:cubicBezTo>
                    <a:pt x="123847" y="64580"/>
                    <a:pt x="116323" y="23717"/>
                    <a:pt x="108703" y="0"/>
                  </a:cubicBezTo>
                  <a:cubicBezTo>
                    <a:pt x="81366" y="9335"/>
                    <a:pt x="36979" y="31242"/>
                    <a:pt x="14881" y="78486"/>
                  </a:cubicBezTo>
                  <a:cubicBezTo>
                    <a:pt x="-3597" y="118205"/>
                    <a:pt x="-4073" y="167830"/>
                    <a:pt x="9071" y="1757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4657153" y="2138743"/>
              <a:ext cx="980884" cy="222218"/>
            </a:xfrm>
            <a:custGeom>
              <a:rect b="b" l="l" r="r" t="t"/>
              <a:pathLst>
                <a:path extrusionOk="0" h="222218" w="980884">
                  <a:moveTo>
                    <a:pt x="69723" y="58579"/>
                  </a:moveTo>
                  <a:lnTo>
                    <a:pt x="979646" y="58579"/>
                  </a:lnTo>
                  <a:cubicBezTo>
                    <a:pt x="980027" y="58579"/>
                    <a:pt x="980408" y="58674"/>
                    <a:pt x="980885" y="58674"/>
                  </a:cubicBezTo>
                  <a:lnTo>
                    <a:pt x="980885" y="0"/>
                  </a:lnTo>
                  <a:lnTo>
                    <a:pt x="75819" y="0"/>
                  </a:lnTo>
                  <a:cubicBezTo>
                    <a:pt x="34100" y="0"/>
                    <a:pt x="0" y="28670"/>
                    <a:pt x="0" y="64008"/>
                  </a:cubicBezTo>
                  <a:lnTo>
                    <a:pt x="0" y="158210"/>
                  </a:lnTo>
                  <a:cubicBezTo>
                    <a:pt x="0" y="193453"/>
                    <a:pt x="34004" y="222218"/>
                    <a:pt x="75819" y="222218"/>
                  </a:cubicBezTo>
                  <a:lnTo>
                    <a:pt x="980789" y="222218"/>
                  </a:lnTo>
                  <a:lnTo>
                    <a:pt x="980789" y="164782"/>
                  </a:lnTo>
                  <a:cubicBezTo>
                    <a:pt x="980789" y="164782"/>
                    <a:pt x="980789" y="164782"/>
                    <a:pt x="980789" y="164782"/>
                  </a:cubicBezTo>
                  <a:lnTo>
                    <a:pt x="426339" y="164782"/>
                  </a:lnTo>
                  <a:cubicBezTo>
                    <a:pt x="418147" y="164782"/>
                    <a:pt x="411575" y="158115"/>
                    <a:pt x="411575" y="149923"/>
                  </a:cubicBezTo>
                  <a:cubicBezTo>
                    <a:pt x="411575" y="141732"/>
                    <a:pt x="418147" y="135065"/>
                    <a:pt x="426339" y="135065"/>
                  </a:cubicBezTo>
                  <a:lnTo>
                    <a:pt x="980789" y="135065"/>
                  </a:lnTo>
                  <a:cubicBezTo>
                    <a:pt x="980789" y="135065"/>
                    <a:pt x="980789" y="135065"/>
                    <a:pt x="980789" y="135065"/>
                  </a:cubicBezTo>
                  <a:lnTo>
                    <a:pt x="980789" y="88202"/>
                  </a:lnTo>
                  <a:cubicBezTo>
                    <a:pt x="980408" y="88202"/>
                    <a:pt x="980027" y="88297"/>
                    <a:pt x="979551" y="88297"/>
                  </a:cubicBezTo>
                  <a:lnTo>
                    <a:pt x="69628" y="88297"/>
                  </a:lnTo>
                  <a:cubicBezTo>
                    <a:pt x="61436" y="88297"/>
                    <a:pt x="54769" y="81629"/>
                    <a:pt x="54769" y="73438"/>
                  </a:cubicBezTo>
                  <a:cubicBezTo>
                    <a:pt x="54864" y="65246"/>
                    <a:pt x="61531" y="58579"/>
                    <a:pt x="69723" y="58579"/>
                  </a:cubicBezTo>
                  <a:close/>
                  <a:moveTo>
                    <a:pt x="75438" y="135160"/>
                  </a:moveTo>
                  <a:lnTo>
                    <a:pt x="353282" y="135160"/>
                  </a:lnTo>
                  <a:cubicBezTo>
                    <a:pt x="361474" y="135160"/>
                    <a:pt x="368141" y="141827"/>
                    <a:pt x="368141" y="150019"/>
                  </a:cubicBezTo>
                  <a:cubicBezTo>
                    <a:pt x="368141" y="158210"/>
                    <a:pt x="361379" y="164878"/>
                    <a:pt x="353282" y="164878"/>
                  </a:cubicBezTo>
                  <a:lnTo>
                    <a:pt x="75438" y="164878"/>
                  </a:lnTo>
                  <a:cubicBezTo>
                    <a:pt x="67246" y="164878"/>
                    <a:pt x="60579" y="158210"/>
                    <a:pt x="60579" y="150019"/>
                  </a:cubicBezTo>
                  <a:cubicBezTo>
                    <a:pt x="60579" y="141827"/>
                    <a:pt x="67246" y="135160"/>
                    <a:pt x="75438" y="13516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873586" y="1583429"/>
              <a:ext cx="584540" cy="468780"/>
            </a:xfrm>
            <a:custGeom>
              <a:rect b="b" l="l" r="r" t="t"/>
              <a:pathLst>
                <a:path extrusionOk="0" h="468780" w="584540">
                  <a:moveTo>
                    <a:pt x="154375" y="464255"/>
                  </a:moveTo>
                  <a:cubicBezTo>
                    <a:pt x="201714" y="476828"/>
                    <a:pt x="246577" y="460826"/>
                    <a:pt x="275914" y="445205"/>
                  </a:cubicBezTo>
                  <a:cubicBezTo>
                    <a:pt x="286201" y="439776"/>
                    <a:pt x="298298" y="439776"/>
                    <a:pt x="308585" y="445205"/>
                  </a:cubicBezTo>
                  <a:cubicBezTo>
                    <a:pt x="337922" y="460826"/>
                    <a:pt x="382785" y="476828"/>
                    <a:pt x="430124" y="464255"/>
                  </a:cubicBezTo>
                  <a:cubicBezTo>
                    <a:pt x="514135" y="441872"/>
                    <a:pt x="545377" y="344812"/>
                    <a:pt x="562045" y="292615"/>
                  </a:cubicBezTo>
                  <a:cubicBezTo>
                    <a:pt x="579000" y="239846"/>
                    <a:pt x="602241" y="167552"/>
                    <a:pt x="563188" y="96876"/>
                  </a:cubicBezTo>
                  <a:cubicBezTo>
                    <a:pt x="561188" y="93352"/>
                    <a:pt x="513849" y="9627"/>
                    <a:pt x="419551" y="769"/>
                  </a:cubicBezTo>
                  <a:cubicBezTo>
                    <a:pt x="377451" y="-3232"/>
                    <a:pt x="342494" y="9151"/>
                    <a:pt x="320491" y="20105"/>
                  </a:cubicBezTo>
                  <a:cubicBezTo>
                    <a:pt x="303442" y="28677"/>
                    <a:pt x="281058" y="28677"/>
                    <a:pt x="263913" y="20105"/>
                  </a:cubicBezTo>
                  <a:cubicBezTo>
                    <a:pt x="244767" y="10580"/>
                    <a:pt x="215907" y="7"/>
                    <a:pt x="181045" y="7"/>
                  </a:cubicBezTo>
                  <a:cubicBezTo>
                    <a:pt x="175806" y="7"/>
                    <a:pt x="170377" y="197"/>
                    <a:pt x="164948" y="769"/>
                  </a:cubicBezTo>
                  <a:cubicBezTo>
                    <a:pt x="70650" y="9627"/>
                    <a:pt x="23311" y="93352"/>
                    <a:pt x="21311" y="96876"/>
                  </a:cubicBezTo>
                  <a:cubicBezTo>
                    <a:pt x="-17646" y="167361"/>
                    <a:pt x="5500" y="239656"/>
                    <a:pt x="22454" y="292520"/>
                  </a:cubicBezTo>
                  <a:cubicBezTo>
                    <a:pt x="39218" y="344812"/>
                    <a:pt x="70365" y="441872"/>
                    <a:pt x="154375" y="4642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4594192" y="2084070"/>
              <a:ext cx="1120330" cy="331850"/>
            </a:xfrm>
            <a:custGeom>
              <a:rect b="b" l="l" r="r" t="t"/>
              <a:pathLst>
                <a:path extrusionOk="0" h="331850" w="1120330">
                  <a:moveTo>
                    <a:pt x="1073372" y="25146"/>
                  </a:moveTo>
                  <a:lnTo>
                    <a:pt x="1120331" y="25146"/>
                  </a:lnTo>
                  <a:lnTo>
                    <a:pt x="1120331" y="0"/>
                  </a:lnTo>
                  <a:lnTo>
                    <a:pt x="1071658" y="0"/>
                  </a:lnTo>
                  <a:lnTo>
                    <a:pt x="136398" y="0"/>
                  </a:lnTo>
                  <a:lnTo>
                    <a:pt x="136398" y="95"/>
                  </a:lnTo>
                  <a:cubicBezTo>
                    <a:pt x="61246" y="95"/>
                    <a:pt x="0" y="52483"/>
                    <a:pt x="0" y="116967"/>
                  </a:cubicBezTo>
                  <a:lnTo>
                    <a:pt x="0" y="214979"/>
                  </a:lnTo>
                  <a:cubicBezTo>
                    <a:pt x="0" y="271082"/>
                    <a:pt x="46387" y="318040"/>
                    <a:pt x="108013" y="329279"/>
                  </a:cubicBezTo>
                  <a:cubicBezTo>
                    <a:pt x="117158" y="330994"/>
                    <a:pt x="126683" y="331851"/>
                    <a:pt x="136398" y="331851"/>
                  </a:cubicBezTo>
                  <a:lnTo>
                    <a:pt x="1120331" y="331851"/>
                  </a:lnTo>
                  <a:lnTo>
                    <a:pt x="1120331" y="306705"/>
                  </a:lnTo>
                  <a:lnTo>
                    <a:pt x="1073372" y="306705"/>
                  </a:lnTo>
                  <a:lnTo>
                    <a:pt x="138779" y="306705"/>
                  </a:lnTo>
                  <a:cubicBezTo>
                    <a:pt x="124682" y="306705"/>
                    <a:pt x="111157" y="304228"/>
                    <a:pt x="98870" y="299657"/>
                  </a:cubicBezTo>
                  <a:cubicBezTo>
                    <a:pt x="60484" y="285655"/>
                    <a:pt x="33338" y="252031"/>
                    <a:pt x="33338" y="213074"/>
                  </a:cubicBezTo>
                  <a:lnTo>
                    <a:pt x="33338" y="118777"/>
                  </a:lnTo>
                  <a:cubicBezTo>
                    <a:pt x="33338" y="67246"/>
                    <a:pt x="80677" y="25146"/>
                    <a:pt x="138779" y="25146"/>
                  </a:cubicBezTo>
                  <a:lnTo>
                    <a:pt x="1043750" y="25146"/>
                  </a:lnTo>
                  <a:lnTo>
                    <a:pt x="1073372" y="25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" name="Google Shape;61;p3"/>
          <p:cNvGrpSpPr/>
          <p:nvPr/>
        </p:nvGrpSpPr>
        <p:grpSpPr>
          <a:xfrm>
            <a:off x="1869060" y="778716"/>
            <a:ext cx="1156998" cy="1106612"/>
            <a:chOff x="2938938" y="1479232"/>
            <a:chExt cx="872679" cy="834675"/>
          </a:xfrm>
        </p:grpSpPr>
        <p:sp>
          <p:nvSpPr>
            <p:cNvPr id="62" name="Google Shape;62;p3"/>
            <p:cNvSpPr/>
            <p:nvPr/>
          </p:nvSpPr>
          <p:spPr>
            <a:xfrm>
              <a:off x="3402710" y="1820608"/>
              <a:ext cx="147732" cy="168687"/>
            </a:xfrm>
            <a:custGeom>
              <a:rect b="b" l="l" r="r" t="t"/>
              <a:pathLst>
                <a:path extrusionOk="0" h="168687" w="147732">
                  <a:moveTo>
                    <a:pt x="76391" y="0"/>
                  </a:moveTo>
                  <a:lnTo>
                    <a:pt x="0" y="135255"/>
                  </a:lnTo>
                  <a:lnTo>
                    <a:pt x="52578" y="116110"/>
                  </a:lnTo>
                  <a:cubicBezTo>
                    <a:pt x="54102" y="115443"/>
                    <a:pt x="55912" y="115157"/>
                    <a:pt x="57531" y="115157"/>
                  </a:cubicBezTo>
                  <a:cubicBezTo>
                    <a:pt x="60007" y="115157"/>
                    <a:pt x="62579" y="115729"/>
                    <a:pt x="64865" y="117062"/>
                  </a:cubicBezTo>
                  <a:cubicBezTo>
                    <a:pt x="68580" y="119158"/>
                    <a:pt x="71247" y="122777"/>
                    <a:pt x="72104" y="127064"/>
                  </a:cubicBezTo>
                  <a:lnTo>
                    <a:pt x="80391" y="168688"/>
                  </a:lnTo>
                  <a:lnTo>
                    <a:pt x="147733" y="42101"/>
                  </a:lnTo>
                  <a:cubicBezTo>
                    <a:pt x="119634" y="35909"/>
                    <a:pt x="94774" y="20860"/>
                    <a:pt x="763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3475100" y="1627917"/>
              <a:ext cx="208407" cy="208311"/>
            </a:xfrm>
            <a:custGeom>
              <a:rect b="b" l="l" r="r" t="t"/>
              <a:pathLst>
                <a:path extrusionOk="0" h="208311" w="208407">
                  <a:moveTo>
                    <a:pt x="104204" y="0"/>
                  </a:moveTo>
                  <a:cubicBezTo>
                    <a:pt x="46673" y="0"/>
                    <a:pt x="0" y="46768"/>
                    <a:pt x="0" y="104108"/>
                  </a:cubicBezTo>
                  <a:cubicBezTo>
                    <a:pt x="0" y="114014"/>
                    <a:pt x="1429" y="123539"/>
                    <a:pt x="4001" y="132588"/>
                  </a:cubicBezTo>
                  <a:cubicBezTo>
                    <a:pt x="7334" y="144399"/>
                    <a:pt x="12668" y="155258"/>
                    <a:pt x="19717" y="164878"/>
                  </a:cubicBezTo>
                  <a:cubicBezTo>
                    <a:pt x="35147" y="186500"/>
                    <a:pt x="58769" y="201930"/>
                    <a:pt x="85916" y="206693"/>
                  </a:cubicBezTo>
                  <a:cubicBezTo>
                    <a:pt x="87249" y="206978"/>
                    <a:pt x="88583" y="207169"/>
                    <a:pt x="89916" y="207264"/>
                  </a:cubicBezTo>
                  <a:cubicBezTo>
                    <a:pt x="94583" y="208026"/>
                    <a:pt x="99346" y="208312"/>
                    <a:pt x="104204" y="208312"/>
                  </a:cubicBezTo>
                  <a:cubicBezTo>
                    <a:pt x="109442" y="208312"/>
                    <a:pt x="114681" y="207931"/>
                    <a:pt x="119729" y="207169"/>
                  </a:cubicBezTo>
                  <a:cubicBezTo>
                    <a:pt x="121158" y="206978"/>
                    <a:pt x="122587" y="206693"/>
                    <a:pt x="124016" y="206407"/>
                  </a:cubicBezTo>
                  <a:cubicBezTo>
                    <a:pt x="139637" y="203359"/>
                    <a:pt x="154019" y="196882"/>
                    <a:pt x="166307" y="187738"/>
                  </a:cubicBezTo>
                  <a:cubicBezTo>
                    <a:pt x="175355" y="180975"/>
                    <a:pt x="183261" y="172784"/>
                    <a:pt x="189738" y="163544"/>
                  </a:cubicBezTo>
                  <a:cubicBezTo>
                    <a:pt x="192024" y="160211"/>
                    <a:pt x="194215" y="156781"/>
                    <a:pt x="196025" y="153162"/>
                  </a:cubicBezTo>
                  <a:cubicBezTo>
                    <a:pt x="199930" y="146018"/>
                    <a:pt x="202978" y="138303"/>
                    <a:pt x="205073" y="130302"/>
                  </a:cubicBezTo>
                  <a:cubicBezTo>
                    <a:pt x="207264" y="121920"/>
                    <a:pt x="208407" y="113157"/>
                    <a:pt x="208407" y="104108"/>
                  </a:cubicBezTo>
                  <a:cubicBezTo>
                    <a:pt x="208407" y="86582"/>
                    <a:pt x="204121" y="70009"/>
                    <a:pt x="196406" y="55531"/>
                  </a:cubicBezTo>
                  <a:cubicBezTo>
                    <a:pt x="189167" y="41910"/>
                    <a:pt x="179070" y="30194"/>
                    <a:pt x="166878" y="20955"/>
                  </a:cubicBezTo>
                  <a:cubicBezTo>
                    <a:pt x="149447" y="7810"/>
                    <a:pt x="127730" y="0"/>
                    <a:pt x="104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3609403" y="1819275"/>
              <a:ext cx="147351" cy="167735"/>
            </a:xfrm>
            <a:custGeom>
              <a:rect b="b" l="l" r="r" t="t"/>
              <a:pathLst>
                <a:path extrusionOk="0" h="167735" w="147351">
                  <a:moveTo>
                    <a:pt x="82201" y="116110"/>
                  </a:moveTo>
                  <a:cubicBezTo>
                    <a:pt x="86011" y="114014"/>
                    <a:pt x="90583" y="113633"/>
                    <a:pt x="94583" y="115157"/>
                  </a:cubicBezTo>
                  <a:lnTo>
                    <a:pt x="147352" y="134302"/>
                  </a:lnTo>
                  <a:lnTo>
                    <a:pt x="71152" y="0"/>
                  </a:lnTo>
                  <a:cubicBezTo>
                    <a:pt x="68199" y="3524"/>
                    <a:pt x="64960" y="6858"/>
                    <a:pt x="61627" y="9906"/>
                  </a:cubicBezTo>
                  <a:cubicBezTo>
                    <a:pt x="52769" y="18383"/>
                    <a:pt x="42767" y="25622"/>
                    <a:pt x="31909" y="31337"/>
                  </a:cubicBezTo>
                  <a:cubicBezTo>
                    <a:pt x="22003" y="36481"/>
                    <a:pt x="11240" y="40576"/>
                    <a:pt x="0" y="43148"/>
                  </a:cubicBezTo>
                  <a:lnTo>
                    <a:pt x="31623" y="102394"/>
                  </a:lnTo>
                  <a:lnTo>
                    <a:pt x="61150" y="157544"/>
                  </a:lnTo>
                  <a:lnTo>
                    <a:pt x="66580" y="167735"/>
                  </a:lnTo>
                  <a:lnTo>
                    <a:pt x="74962" y="126111"/>
                  </a:lnTo>
                  <a:cubicBezTo>
                    <a:pt x="75819" y="121825"/>
                    <a:pt x="78391" y="118205"/>
                    <a:pt x="82201" y="1161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2938938" y="1479422"/>
              <a:ext cx="539400" cy="72294"/>
            </a:xfrm>
            <a:custGeom>
              <a:rect b="b" l="l" r="r" t="t"/>
              <a:pathLst>
                <a:path extrusionOk="0" h="72294" w="539400">
                  <a:moveTo>
                    <a:pt x="497491" y="72295"/>
                  </a:moveTo>
                  <a:cubicBezTo>
                    <a:pt x="500825" y="55817"/>
                    <a:pt x="508635" y="33338"/>
                    <a:pt x="526828" y="12478"/>
                  </a:cubicBezTo>
                  <a:cubicBezTo>
                    <a:pt x="530924" y="7906"/>
                    <a:pt x="535210" y="3715"/>
                    <a:pt x="539401" y="0"/>
                  </a:cubicBezTo>
                  <a:lnTo>
                    <a:pt x="210217" y="0"/>
                  </a:lnTo>
                  <a:lnTo>
                    <a:pt x="129826" y="0"/>
                  </a:lnTo>
                  <a:lnTo>
                    <a:pt x="76105" y="0"/>
                  </a:lnTo>
                  <a:cubicBezTo>
                    <a:pt x="63436" y="2667"/>
                    <a:pt x="45339" y="8954"/>
                    <a:pt x="29051" y="24003"/>
                  </a:cubicBezTo>
                  <a:cubicBezTo>
                    <a:pt x="12002" y="39529"/>
                    <a:pt x="3810" y="58198"/>
                    <a:pt x="0" y="72295"/>
                  </a:cubicBezTo>
                  <a:lnTo>
                    <a:pt x="88011" y="72295"/>
                  </a:lnTo>
                  <a:lnTo>
                    <a:pt x="118300" y="72295"/>
                  </a:lnTo>
                  <a:lnTo>
                    <a:pt x="497491" y="722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3676363" y="2256853"/>
              <a:ext cx="135254" cy="57054"/>
            </a:xfrm>
            <a:custGeom>
              <a:rect b="b" l="l" r="r" t="t"/>
              <a:pathLst>
                <a:path extrusionOk="0" h="57054" w="135254">
                  <a:moveTo>
                    <a:pt x="0" y="0"/>
                  </a:moveTo>
                  <a:cubicBezTo>
                    <a:pt x="5620" y="32385"/>
                    <a:pt x="33814" y="57055"/>
                    <a:pt x="67627" y="57055"/>
                  </a:cubicBezTo>
                  <a:cubicBezTo>
                    <a:pt x="101441" y="57055"/>
                    <a:pt x="129635" y="32385"/>
                    <a:pt x="13525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3054571" y="1479232"/>
              <a:ext cx="614362" cy="834675"/>
            </a:xfrm>
            <a:custGeom>
              <a:rect b="b" l="l" r="r" t="t"/>
              <a:pathLst>
                <a:path extrusionOk="0" h="834675" w="614362">
                  <a:moveTo>
                    <a:pt x="586359" y="504920"/>
                  </a:moveTo>
                  <a:lnTo>
                    <a:pt x="525494" y="390906"/>
                  </a:lnTo>
                  <a:lnTo>
                    <a:pt x="435197" y="560642"/>
                  </a:lnTo>
                  <a:cubicBezTo>
                    <a:pt x="432530" y="565404"/>
                    <a:pt x="427482" y="568357"/>
                    <a:pt x="422148" y="568357"/>
                  </a:cubicBezTo>
                  <a:cubicBezTo>
                    <a:pt x="421481" y="568357"/>
                    <a:pt x="420624" y="568357"/>
                    <a:pt x="419957" y="568166"/>
                  </a:cubicBezTo>
                  <a:cubicBezTo>
                    <a:pt x="413766" y="567309"/>
                    <a:pt x="408813" y="562547"/>
                    <a:pt x="407670" y="556451"/>
                  </a:cubicBezTo>
                  <a:lnTo>
                    <a:pt x="394716" y="491109"/>
                  </a:lnTo>
                  <a:lnTo>
                    <a:pt x="320516" y="518160"/>
                  </a:lnTo>
                  <a:cubicBezTo>
                    <a:pt x="314706" y="520255"/>
                    <a:pt x="308229" y="518541"/>
                    <a:pt x="304229" y="513778"/>
                  </a:cubicBezTo>
                  <a:cubicBezTo>
                    <a:pt x="300228" y="509111"/>
                    <a:pt x="299561" y="502349"/>
                    <a:pt x="302609" y="496919"/>
                  </a:cubicBezTo>
                  <a:lnTo>
                    <a:pt x="405955" y="314135"/>
                  </a:lnTo>
                  <a:cubicBezTo>
                    <a:pt x="396335" y="295751"/>
                    <a:pt x="391001" y="274987"/>
                    <a:pt x="391001" y="252889"/>
                  </a:cubicBezTo>
                  <a:cubicBezTo>
                    <a:pt x="391001" y="179165"/>
                    <a:pt x="451009" y="119158"/>
                    <a:pt x="524732" y="119158"/>
                  </a:cubicBezTo>
                  <a:cubicBezTo>
                    <a:pt x="547402" y="119158"/>
                    <a:pt x="568738" y="124873"/>
                    <a:pt x="587502" y="134874"/>
                  </a:cubicBezTo>
                  <a:cubicBezTo>
                    <a:pt x="587597" y="112586"/>
                    <a:pt x="587693" y="98108"/>
                    <a:pt x="587693" y="94583"/>
                  </a:cubicBezTo>
                  <a:cubicBezTo>
                    <a:pt x="587693" y="42482"/>
                    <a:pt x="545306" y="0"/>
                    <a:pt x="493205" y="0"/>
                  </a:cubicBezTo>
                  <a:lnTo>
                    <a:pt x="489395" y="0"/>
                  </a:lnTo>
                  <a:cubicBezTo>
                    <a:pt x="476726" y="2477"/>
                    <a:pt x="452914" y="9906"/>
                    <a:pt x="433483" y="32099"/>
                  </a:cubicBezTo>
                  <a:cubicBezTo>
                    <a:pt x="415004" y="53245"/>
                    <a:pt x="410337" y="76486"/>
                    <a:pt x="409289" y="88583"/>
                  </a:cubicBezTo>
                  <a:cubicBezTo>
                    <a:pt x="408622" y="96202"/>
                    <a:pt x="402241" y="102013"/>
                    <a:pt x="394526" y="102013"/>
                  </a:cubicBezTo>
                  <a:lnTo>
                    <a:pt x="0" y="102013"/>
                  </a:lnTo>
                  <a:lnTo>
                    <a:pt x="0" y="740188"/>
                  </a:lnTo>
                  <a:cubicBezTo>
                    <a:pt x="0" y="792290"/>
                    <a:pt x="42386" y="834676"/>
                    <a:pt x="94583" y="834676"/>
                  </a:cubicBezTo>
                  <a:lnTo>
                    <a:pt x="614363" y="834676"/>
                  </a:lnTo>
                  <a:cubicBezTo>
                    <a:pt x="595694" y="813149"/>
                    <a:pt x="585597" y="780574"/>
                    <a:pt x="585597" y="738378"/>
                  </a:cubicBezTo>
                  <a:cubicBezTo>
                    <a:pt x="585597" y="737807"/>
                    <a:pt x="585978" y="631222"/>
                    <a:pt x="586359" y="504920"/>
                  </a:cubicBezTo>
                  <a:close/>
                  <a:moveTo>
                    <a:pt x="41243" y="195167"/>
                  </a:moveTo>
                  <a:cubicBezTo>
                    <a:pt x="41339" y="187261"/>
                    <a:pt x="47911" y="180880"/>
                    <a:pt x="56007" y="180880"/>
                  </a:cubicBezTo>
                  <a:lnTo>
                    <a:pt x="56102" y="180880"/>
                  </a:lnTo>
                  <a:lnTo>
                    <a:pt x="175069" y="181832"/>
                  </a:lnTo>
                  <a:cubicBezTo>
                    <a:pt x="183261" y="181928"/>
                    <a:pt x="189738" y="188309"/>
                    <a:pt x="189738" y="196310"/>
                  </a:cubicBezTo>
                  <a:cubicBezTo>
                    <a:pt x="189643" y="204311"/>
                    <a:pt x="183071" y="210598"/>
                    <a:pt x="174974" y="210598"/>
                  </a:cubicBezTo>
                  <a:lnTo>
                    <a:pt x="174879" y="210598"/>
                  </a:lnTo>
                  <a:lnTo>
                    <a:pt x="55912" y="209645"/>
                  </a:lnTo>
                  <a:cubicBezTo>
                    <a:pt x="47815" y="209550"/>
                    <a:pt x="41243" y="203168"/>
                    <a:pt x="41243" y="195167"/>
                  </a:cubicBezTo>
                  <a:close/>
                  <a:moveTo>
                    <a:pt x="81153" y="332899"/>
                  </a:moveTo>
                  <a:lnTo>
                    <a:pt x="355663" y="332899"/>
                  </a:lnTo>
                  <a:cubicBezTo>
                    <a:pt x="363855" y="332899"/>
                    <a:pt x="370427" y="339566"/>
                    <a:pt x="370427" y="347758"/>
                  </a:cubicBezTo>
                  <a:cubicBezTo>
                    <a:pt x="370427" y="355949"/>
                    <a:pt x="363855" y="362617"/>
                    <a:pt x="355663" y="362617"/>
                  </a:cubicBezTo>
                  <a:lnTo>
                    <a:pt x="81153" y="362617"/>
                  </a:lnTo>
                  <a:cubicBezTo>
                    <a:pt x="72962" y="362617"/>
                    <a:pt x="66389" y="355949"/>
                    <a:pt x="66389" y="347758"/>
                  </a:cubicBezTo>
                  <a:cubicBezTo>
                    <a:pt x="66389" y="339566"/>
                    <a:pt x="72962" y="332899"/>
                    <a:pt x="81153" y="332899"/>
                  </a:cubicBezTo>
                  <a:close/>
                  <a:moveTo>
                    <a:pt x="265367" y="513493"/>
                  </a:moveTo>
                  <a:lnTo>
                    <a:pt x="81058" y="512445"/>
                  </a:lnTo>
                  <a:cubicBezTo>
                    <a:pt x="72866" y="512445"/>
                    <a:pt x="66294" y="505682"/>
                    <a:pt x="66389" y="497491"/>
                  </a:cubicBezTo>
                  <a:cubicBezTo>
                    <a:pt x="66389" y="489299"/>
                    <a:pt x="73057" y="482727"/>
                    <a:pt x="81153" y="482727"/>
                  </a:cubicBezTo>
                  <a:lnTo>
                    <a:pt x="81248" y="482727"/>
                  </a:lnTo>
                  <a:lnTo>
                    <a:pt x="265462" y="483775"/>
                  </a:lnTo>
                  <a:cubicBezTo>
                    <a:pt x="273653" y="483775"/>
                    <a:pt x="280226" y="490538"/>
                    <a:pt x="280130" y="498729"/>
                  </a:cubicBezTo>
                  <a:cubicBezTo>
                    <a:pt x="280130" y="506921"/>
                    <a:pt x="273463" y="513493"/>
                    <a:pt x="265367" y="513493"/>
                  </a:cubicBezTo>
                  <a:close/>
                  <a:moveTo>
                    <a:pt x="265367" y="439198"/>
                  </a:moveTo>
                  <a:lnTo>
                    <a:pt x="81058" y="438150"/>
                  </a:lnTo>
                  <a:cubicBezTo>
                    <a:pt x="72866" y="438150"/>
                    <a:pt x="66294" y="431387"/>
                    <a:pt x="66389" y="423196"/>
                  </a:cubicBezTo>
                  <a:cubicBezTo>
                    <a:pt x="66389" y="415004"/>
                    <a:pt x="72962" y="408242"/>
                    <a:pt x="81248" y="408432"/>
                  </a:cubicBezTo>
                  <a:lnTo>
                    <a:pt x="265462" y="409480"/>
                  </a:lnTo>
                  <a:cubicBezTo>
                    <a:pt x="273653" y="409480"/>
                    <a:pt x="280226" y="416243"/>
                    <a:pt x="280130" y="424434"/>
                  </a:cubicBezTo>
                  <a:cubicBezTo>
                    <a:pt x="280130" y="432626"/>
                    <a:pt x="273463" y="439198"/>
                    <a:pt x="265367" y="439198"/>
                  </a:cubicBezTo>
                  <a:close/>
                  <a:moveTo>
                    <a:pt x="353282" y="672465"/>
                  </a:moveTo>
                  <a:cubicBezTo>
                    <a:pt x="353282" y="680657"/>
                    <a:pt x="346805" y="687229"/>
                    <a:pt x="338709" y="687229"/>
                  </a:cubicBezTo>
                  <a:cubicBezTo>
                    <a:pt x="329089" y="687229"/>
                    <a:pt x="321278" y="679228"/>
                    <a:pt x="321278" y="669512"/>
                  </a:cubicBezTo>
                  <a:cubicBezTo>
                    <a:pt x="321278" y="659797"/>
                    <a:pt x="329089" y="651796"/>
                    <a:pt x="338709" y="651796"/>
                  </a:cubicBezTo>
                  <a:cubicBezTo>
                    <a:pt x="346805" y="651796"/>
                    <a:pt x="353282" y="658368"/>
                    <a:pt x="353282" y="666560"/>
                  </a:cubicBezTo>
                  <a:cubicBezTo>
                    <a:pt x="353282" y="667512"/>
                    <a:pt x="353187" y="668655"/>
                    <a:pt x="352997" y="669512"/>
                  </a:cubicBezTo>
                  <a:cubicBezTo>
                    <a:pt x="353187" y="670560"/>
                    <a:pt x="353282" y="671513"/>
                    <a:pt x="353282" y="672465"/>
                  </a:cubicBezTo>
                  <a:close/>
                  <a:moveTo>
                    <a:pt x="520255" y="681514"/>
                  </a:moveTo>
                  <a:lnTo>
                    <a:pt x="377285" y="681514"/>
                  </a:lnTo>
                  <a:cubicBezTo>
                    <a:pt x="369094" y="681514"/>
                    <a:pt x="362522" y="674846"/>
                    <a:pt x="362522" y="666655"/>
                  </a:cubicBezTo>
                  <a:cubicBezTo>
                    <a:pt x="362522" y="658463"/>
                    <a:pt x="369094" y="651796"/>
                    <a:pt x="377285" y="651796"/>
                  </a:cubicBezTo>
                  <a:lnTo>
                    <a:pt x="520255" y="651796"/>
                  </a:lnTo>
                  <a:cubicBezTo>
                    <a:pt x="528447" y="651796"/>
                    <a:pt x="535019" y="658463"/>
                    <a:pt x="535019" y="666655"/>
                  </a:cubicBezTo>
                  <a:cubicBezTo>
                    <a:pt x="535019" y="674942"/>
                    <a:pt x="528447" y="681514"/>
                    <a:pt x="520255" y="6815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" name="Google Shape;68;p3"/>
          <p:cNvGrpSpPr/>
          <p:nvPr/>
        </p:nvGrpSpPr>
        <p:grpSpPr>
          <a:xfrm>
            <a:off x="1872719" y="2697705"/>
            <a:ext cx="1308917" cy="1425602"/>
            <a:chOff x="2941700" y="2926651"/>
            <a:chExt cx="987266" cy="1075277"/>
          </a:xfrm>
        </p:grpSpPr>
        <p:sp>
          <p:nvSpPr>
            <p:cNvPr id="69" name="Google Shape;69;p3"/>
            <p:cNvSpPr/>
            <p:nvPr/>
          </p:nvSpPr>
          <p:spPr>
            <a:xfrm>
              <a:off x="3502818" y="3452145"/>
              <a:ext cx="118872" cy="52292"/>
            </a:xfrm>
            <a:custGeom>
              <a:rect b="b" l="l" r="r" t="t"/>
              <a:pathLst>
                <a:path extrusionOk="0" h="52292" w="118872">
                  <a:moveTo>
                    <a:pt x="92488" y="52292"/>
                  </a:moveTo>
                  <a:cubicBezTo>
                    <a:pt x="107061" y="52292"/>
                    <a:pt x="118872" y="40577"/>
                    <a:pt x="118872" y="26099"/>
                  </a:cubicBezTo>
                  <a:cubicBezTo>
                    <a:pt x="118872" y="11716"/>
                    <a:pt x="107061" y="0"/>
                    <a:pt x="92488" y="0"/>
                  </a:cubicBezTo>
                  <a:lnTo>
                    <a:pt x="2096" y="0"/>
                  </a:lnTo>
                  <a:cubicBezTo>
                    <a:pt x="3905" y="7239"/>
                    <a:pt x="4858" y="14859"/>
                    <a:pt x="4858" y="22670"/>
                  </a:cubicBezTo>
                  <a:cubicBezTo>
                    <a:pt x="4858" y="33052"/>
                    <a:pt x="3143" y="42958"/>
                    <a:pt x="0" y="52292"/>
                  </a:cubicBezTo>
                  <a:lnTo>
                    <a:pt x="92488" y="522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3379088" y="2926651"/>
              <a:ext cx="112490" cy="50101"/>
            </a:xfrm>
            <a:custGeom>
              <a:rect b="b" l="l" r="r" t="t"/>
              <a:pathLst>
                <a:path extrusionOk="0" h="50101" w="112490">
                  <a:moveTo>
                    <a:pt x="19622" y="46196"/>
                  </a:moveTo>
                  <a:cubicBezTo>
                    <a:pt x="44958" y="44958"/>
                    <a:pt x="70009" y="45529"/>
                    <a:pt x="94774" y="48006"/>
                  </a:cubicBezTo>
                  <a:cubicBezTo>
                    <a:pt x="95631" y="48101"/>
                    <a:pt x="96584" y="48101"/>
                    <a:pt x="97441" y="48197"/>
                  </a:cubicBezTo>
                  <a:cubicBezTo>
                    <a:pt x="102489" y="48768"/>
                    <a:pt x="107537" y="49435"/>
                    <a:pt x="112490" y="50102"/>
                  </a:cubicBezTo>
                  <a:cubicBezTo>
                    <a:pt x="112109" y="46768"/>
                    <a:pt x="111538" y="43434"/>
                    <a:pt x="110585" y="40386"/>
                  </a:cubicBezTo>
                  <a:cubicBezTo>
                    <a:pt x="103632" y="17050"/>
                    <a:pt x="81820" y="0"/>
                    <a:pt x="56102" y="0"/>
                  </a:cubicBezTo>
                  <a:cubicBezTo>
                    <a:pt x="30290" y="0"/>
                    <a:pt x="8573" y="17050"/>
                    <a:pt x="1619" y="40386"/>
                  </a:cubicBezTo>
                  <a:cubicBezTo>
                    <a:pt x="953" y="42672"/>
                    <a:pt x="381" y="45053"/>
                    <a:pt x="0" y="47530"/>
                  </a:cubicBezTo>
                  <a:cubicBezTo>
                    <a:pt x="4286" y="47149"/>
                    <a:pt x="8573" y="46958"/>
                    <a:pt x="12859" y="46673"/>
                  </a:cubicBezTo>
                  <a:cubicBezTo>
                    <a:pt x="15240" y="46482"/>
                    <a:pt x="17431" y="46292"/>
                    <a:pt x="19622" y="4619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3359181" y="3417950"/>
              <a:ext cx="113061" cy="113823"/>
            </a:xfrm>
            <a:custGeom>
              <a:rect b="b" l="l" r="r" t="t"/>
              <a:pathLst>
                <a:path extrusionOk="0" h="113823" w="113061">
                  <a:moveTo>
                    <a:pt x="92774" y="13240"/>
                  </a:moveTo>
                  <a:cubicBezTo>
                    <a:pt x="82868" y="4953"/>
                    <a:pt x="70295" y="0"/>
                    <a:pt x="56483" y="0"/>
                  </a:cubicBezTo>
                  <a:cubicBezTo>
                    <a:pt x="34671" y="0"/>
                    <a:pt x="15716" y="12478"/>
                    <a:pt x="6287" y="30766"/>
                  </a:cubicBezTo>
                  <a:cubicBezTo>
                    <a:pt x="2286" y="38576"/>
                    <a:pt x="0" y="47435"/>
                    <a:pt x="0" y="56864"/>
                  </a:cubicBezTo>
                  <a:cubicBezTo>
                    <a:pt x="0" y="88297"/>
                    <a:pt x="25241" y="113824"/>
                    <a:pt x="56483" y="113824"/>
                  </a:cubicBezTo>
                  <a:cubicBezTo>
                    <a:pt x="70199" y="113824"/>
                    <a:pt x="82677" y="108966"/>
                    <a:pt x="92488" y="100870"/>
                  </a:cubicBezTo>
                  <a:cubicBezTo>
                    <a:pt x="105061" y="90392"/>
                    <a:pt x="113062" y="74581"/>
                    <a:pt x="113062" y="56864"/>
                  </a:cubicBezTo>
                  <a:cubicBezTo>
                    <a:pt x="113062" y="48578"/>
                    <a:pt x="111347" y="40672"/>
                    <a:pt x="108109" y="33623"/>
                  </a:cubicBezTo>
                  <a:cubicBezTo>
                    <a:pt x="104585" y="25717"/>
                    <a:pt x="99250" y="18764"/>
                    <a:pt x="92774" y="132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3393471" y="3208591"/>
              <a:ext cx="52387" cy="178784"/>
            </a:xfrm>
            <a:custGeom>
              <a:rect b="b" l="l" r="r" t="t"/>
              <a:pathLst>
                <a:path extrusionOk="0" h="178784" w="52387">
                  <a:moveTo>
                    <a:pt x="52388" y="178784"/>
                  </a:moveTo>
                  <a:lnTo>
                    <a:pt x="52388" y="26194"/>
                  </a:lnTo>
                  <a:cubicBezTo>
                    <a:pt x="52388" y="17335"/>
                    <a:pt x="47911" y="9334"/>
                    <a:pt x="41053" y="4667"/>
                  </a:cubicBezTo>
                  <a:cubicBezTo>
                    <a:pt x="36862" y="1714"/>
                    <a:pt x="31718" y="0"/>
                    <a:pt x="26194" y="0"/>
                  </a:cubicBezTo>
                  <a:cubicBezTo>
                    <a:pt x="17240" y="0"/>
                    <a:pt x="9430" y="4477"/>
                    <a:pt x="4763" y="11335"/>
                  </a:cubicBezTo>
                  <a:cubicBezTo>
                    <a:pt x="1715" y="15526"/>
                    <a:pt x="0" y="20669"/>
                    <a:pt x="0" y="26194"/>
                  </a:cubicBezTo>
                  <a:lnTo>
                    <a:pt x="0" y="176403"/>
                  </a:lnTo>
                  <a:cubicBezTo>
                    <a:pt x="7144" y="174593"/>
                    <a:pt x="14573" y="173641"/>
                    <a:pt x="22193" y="173641"/>
                  </a:cubicBezTo>
                  <a:cubicBezTo>
                    <a:pt x="32766" y="173641"/>
                    <a:pt x="42958" y="175450"/>
                    <a:pt x="52388" y="17878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3053619" y="3844385"/>
              <a:ext cx="186594" cy="157543"/>
            </a:xfrm>
            <a:custGeom>
              <a:rect b="b" l="l" r="r" t="t"/>
              <a:pathLst>
                <a:path extrusionOk="0" h="157543" w="186594">
                  <a:moveTo>
                    <a:pt x="17431" y="0"/>
                  </a:moveTo>
                  <a:cubicBezTo>
                    <a:pt x="15240" y="3239"/>
                    <a:pt x="13049" y="6668"/>
                    <a:pt x="11240" y="10192"/>
                  </a:cubicBezTo>
                  <a:cubicBezTo>
                    <a:pt x="4096" y="24099"/>
                    <a:pt x="0" y="39815"/>
                    <a:pt x="0" y="56579"/>
                  </a:cubicBezTo>
                  <a:cubicBezTo>
                    <a:pt x="0" y="112300"/>
                    <a:pt x="45053" y="157544"/>
                    <a:pt x="100489" y="157544"/>
                  </a:cubicBezTo>
                  <a:cubicBezTo>
                    <a:pt x="130778" y="157544"/>
                    <a:pt x="158020" y="144018"/>
                    <a:pt x="176498" y="122587"/>
                  </a:cubicBezTo>
                  <a:cubicBezTo>
                    <a:pt x="180213" y="118301"/>
                    <a:pt x="183642" y="113633"/>
                    <a:pt x="186595" y="108680"/>
                  </a:cubicBezTo>
                  <a:cubicBezTo>
                    <a:pt x="181261" y="106585"/>
                    <a:pt x="175927" y="104489"/>
                    <a:pt x="170688" y="102203"/>
                  </a:cubicBezTo>
                  <a:cubicBezTo>
                    <a:pt x="113348" y="77724"/>
                    <a:pt x="61627" y="42672"/>
                    <a:pt x="174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3632739" y="2980467"/>
              <a:ext cx="296227" cy="298894"/>
            </a:xfrm>
            <a:custGeom>
              <a:rect b="b" l="l" r="r" t="t"/>
              <a:pathLst>
                <a:path extrusionOk="0" h="298894" w="296227">
                  <a:moveTo>
                    <a:pt x="110585" y="0"/>
                  </a:moveTo>
                  <a:cubicBezTo>
                    <a:pt x="74676" y="0"/>
                    <a:pt x="41148" y="10192"/>
                    <a:pt x="12764" y="28004"/>
                  </a:cubicBezTo>
                  <a:cubicBezTo>
                    <a:pt x="8287" y="30766"/>
                    <a:pt x="4096" y="33814"/>
                    <a:pt x="0" y="36957"/>
                  </a:cubicBezTo>
                  <a:cubicBezTo>
                    <a:pt x="9620" y="41338"/>
                    <a:pt x="19050" y="46006"/>
                    <a:pt x="28385" y="50959"/>
                  </a:cubicBezTo>
                  <a:cubicBezTo>
                    <a:pt x="28480" y="51054"/>
                    <a:pt x="28670" y="51054"/>
                    <a:pt x="28766" y="51149"/>
                  </a:cubicBezTo>
                  <a:cubicBezTo>
                    <a:pt x="28861" y="51149"/>
                    <a:pt x="28956" y="51244"/>
                    <a:pt x="29051" y="51244"/>
                  </a:cubicBezTo>
                  <a:cubicBezTo>
                    <a:pt x="33909" y="53816"/>
                    <a:pt x="38671" y="56483"/>
                    <a:pt x="43339" y="59150"/>
                  </a:cubicBezTo>
                  <a:cubicBezTo>
                    <a:pt x="44291" y="59722"/>
                    <a:pt x="45244" y="60198"/>
                    <a:pt x="46101" y="60769"/>
                  </a:cubicBezTo>
                  <a:cubicBezTo>
                    <a:pt x="50578" y="63341"/>
                    <a:pt x="55054" y="66008"/>
                    <a:pt x="59436" y="68771"/>
                  </a:cubicBezTo>
                  <a:cubicBezTo>
                    <a:pt x="59627" y="68866"/>
                    <a:pt x="59817" y="68961"/>
                    <a:pt x="60008" y="69151"/>
                  </a:cubicBezTo>
                  <a:cubicBezTo>
                    <a:pt x="60484" y="69437"/>
                    <a:pt x="60865" y="69723"/>
                    <a:pt x="61341" y="70009"/>
                  </a:cubicBezTo>
                  <a:cubicBezTo>
                    <a:pt x="67151" y="73628"/>
                    <a:pt x="72866" y="77438"/>
                    <a:pt x="78486" y="81248"/>
                  </a:cubicBezTo>
                  <a:cubicBezTo>
                    <a:pt x="80296" y="82487"/>
                    <a:pt x="82106" y="83820"/>
                    <a:pt x="83915" y="85058"/>
                  </a:cubicBezTo>
                  <a:cubicBezTo>
                    <a:pt x="88106" y="88011"/>
                    <a:pt x="92202" y="91059"/>
                    <a:pt x="96298" y="94107"/>
                  </a:cubicBezTo>
                  <a:cubicBezTo>
                    <a:pt x="99155" y="96298"/>
                    <a:pt x="102013" y="98488"/>
                    <a:pt x="104870" y="100775"/>
                  </a:cubicBezTo>
                  <a:cubicBezTo>
                    <a:pt x="107633" y="102965"/>
                    <a:pt x="110300" y="105156"/>
                    <a:pt x="113062" y="107347"/>
                  </a:cubicBezTo>
                  <a:cubicBezTo>
                    <a:pt x="116872" y="110490"/>
                    <a:pt x="120682" y="113729"/>
                    <a:pt x="124492" y="116967"/>
                  </a:cubicBezTo>
                  <a:cubicBezTo>
                    <a:pt x="125921" y="118205"/>
                    <a:pt x="127254" y="119443"/>
                    <a:pt x="128683" y="120682"/>
                  </a:cubicBezTo>
                  <a:cubicBezTo>
                    <a:pt x="155829" y="144780"/>
                    <a:pt x="180594" y="171831"/>
                    <a:pt x="202121" y="201549"/>
                  </a:cubicBezTo>
                  <a:cubicBezTo>
                    <a:pt x="209169" y="211264"/>
                    <a:pt x="215837" y="221171"/>
                    <a:pt x="222218" y="231458"/>
                  </a:cubicBezTo>
                  <a:cubicBezTo>
                    <a:pt x="234791" y="251650"/>
                    <a:pt x="245936" y="272891"/>
                    <a:pt x="255651" y="295084"/>
                  </a:cubicBezTo>
                  <a:cubicBezTo>
                    <a:pt x="255746" y="295370"/>
                    <a:pt x="255937" y="295751"/>
                    <a:pt x="256032" y="296037"/>
                  </a:cubicBezTo>
                  <a:cubicBezTo>
                    <a:pt x="256413" y="296989"/>
                    <a:pt x="256889" y="297942"/>
                    <a:pt x="257270" y="298894"/>
                  </a:cubicBezTo>
                  <a:cubicBezTo>
                    <a:pt x="262604" y="291941"/>
                    <a:pt x="267653" y="284797"/>
                    <a:pt x="272034" y="277177"/>
                  </a:cubicBezTo>
                  <a:cubicBezTo>
                    <a:pt x="287465" y="250126"/>
                    <a:pt x="296228" y="218884"/>
                    <a:pt x="296228" y="185547"/>
                  </a:cubicBezTo>
                  <a:cubicBezTo>
                    <a:pt x="296132" y="83248"/>
                    <a:pt x="212884" y="0"/>
                    <a:pt x="1105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2941700" y="2980562"/>
              <a:ext cx="287178" cy="278415"/>
            </a:xfrm>
            <a:custGeom>
              <a:rect b="b" l="l" r="r" t="t"/>
              <a:pathLst>
                <a:path extrusionOk="0" h="278415" w="287178">
                  <a:moveTo>
                    <a:pt x="25051" y="278416"/>
                  </a:moveTo>
                  <a:cubicBezTo>
                    <a:pt x="25336" y="277844"/>
                    <a:pt x="25527" y="277273"/>
                    <a:pt x="25813" y="276701"/>
                  </a:cubicBezTo>
                  <a:cubicBezTo>
                    <a:pt x="25813" y="276796"/>
                    <a:pt x="25908" y="276796"/>
                    <a:pt x="25908" y="276892"/>
                  </a:cubicBezTo>
                  <a:cubicBezTo>
                    <a:pt x="58579" y="210121"/>
                    <a:pt x="105632" y="150781"/>
                    <a:pt x="164021" y="103727"/>
                  </a:cubicBezTo>
                  <a:cubicBezTo>
                    <a:pt x="174689" y="95155"/>
                    <a:pt x="185642" y="86963"/>
                    <a:pt x="197072" y="79153"/>
                  </a:cubicBezTo>
                  <a:cubicBezTo>
                    <a:pt x="224980" y="60103"/>
                    <a:pt x="255175" y="43910"/>
                    <a:pt x="287179" y="30671"/>
                  </a:cubicBezTo>
                  <a:cubicBezTo>
                    <a:pt x="285845" y="29813"/>
                    <a:pt x="284702" y="28766"/>
                    <a:pt x="283369" y="28004"/>
                  </a:cubicBezTo>
                  <a:cubicBezTo>
                    <a:pt x="254984" y="10192"/>
                    <a:pt x="221456" y="0"/>
                    <a:pt x="185547" y="0"/>
                  </a:cubicBezTo>
                  <a:cubicBezTo>
                    <a:pt x="83249" y="0"/>
                    <a:pt x="0" y="83249"/>
                    <a:pt x="0" y="185547"/>
                  </a:cubicBezTo>
                  <a:cubicBezTo>
                    <a:pt x="0" y="218884"/>
                    <a:pt x="8763" y="250126"/>
                    <a:pt x="24194" y="277178"/>
                  </a:cubicBezTo>
                  <a:cubicBezTo>
                    <a:pt x="24479" y="277559"/>
                    <a:pt x="24765" y="277940"/>
                    <a:pt x="25051" y="2784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3626166" y="3831621"/>
              <a:ext cx="190785" cy="170307"/>
            </a:xfrm>
            <a:custGeom>
              <a:rect b="b" l="l" r="r" t="t"/>
              <a:pathLst>
                <a:path extrusionOk="0" h="170307" w="190785">
                  <a:moveTo>
                    <a:pt x="163163" y="0"/>
                  </a:moveTo>
                  <a:cubicBezTo>
                    <a:pt x="117634" y="47435"/>
                    <a:pt x="62484" y="86392"/>
                    <a:pt x="0" y="113633"/>
                  </a:cubicBezTo>
                  <a:cubicBezTo>
                    <a:pt x="3810" y="121539"/>
                    <a:pt x="8573" y="128873"/>
                    <a:pt x="14288" y="135350"/>
                  </a:cubicBezTo>
                  <a:cubicBezTo>
                    <a:pt x="32766" y="156782"/>
                    <a:pt x="60008" y="170307"/>
                    <a:pt x="90297" y="170307"/>
                  </a:cubicBezTo>
                  <a:cubicBezTo>
                    <a:pt x="145733" y="170307"/>
                    <a:pt x="190786" y="125063"/>
                    <a:pt x="190786" y="69342"/>
                  </a:cubicBezTo>
                  <a:cubicBezTo>
                    <a:pt x="190786" y="52578"/>
                    <a:pt x="186690" y="36862"/>
                    <a:pt x="179546" y="22955"/>
                  </a:cubicBezTo>
                  <a:cubicBezTo>
                    <a:pt x="175165" y="14478"/>
                    <a:pt x="169640" y="6763"/>
                    <a:pt x="1631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2950616" y="3006566"/>
              <a:ext cx="946060" cy="945665"/>
            </a:xfrm>
            <a:custGeom>
              <a:rect b="b" l="l" r="r" t="t"/>
              <a:pathLst>
                <a:path extrusionOk="0" h="945665" w="946060">
                  <a:moveTo>
                    <a:pt x="905960" y="282797"/>
                  </a:moveTo>
                  <a:cubicBezTo>
                    <a:pt x="874909" y="212312"/>
                    <a:pt x="826998" y="150876"/>
                    <a:pt x="767562" y="103442"/>
                  </a:cubicBezTo>
                  <a:cubicBezTo>
                    <a:pt x="766705" y="102775"/>
                    <a:pt x="765943" y="102108"/>
                    <a:pt x="765085" y="101441"/>
                  </a:cubicBezTo>
                  <a:cubicBezTo>
                    <a:pt x="760513" y="97822"/>
                    <a:pt x="755846" y="94393"/>
                    <a:pt x="751179" y="90964"/>
                  </a:cubicBezTo>
                  <a:cubicBezTo>
                    <a:pt x="749083" y="89440"/>
                    <a:pt x="746988" y="87916"/>
                    <a:pt x="744892" y="86392"/>
                  </a:cubicBezTo>
                  <a:cubicBezTo>
                    <a:pt x="741273" y="83820"/>
                    <a:pt x="737653" y="81344"/>
                    <a:pt x="733939" y="78962"/>
                  </a:cubicBezTo>
                  <a:cubicBezTo>
                    <a:pt x="730605" y="76772"/>
                    <a:pt x="727176" y="74581"/>
                    <a:pt x="723747" y="72390"/>
                  </a:cubicBezTo>
                  <a:cubicBezTo>
                    <a:pt x="720318" y="70199"/>
                    <a:pt x="716794" y="68104"/>
                    <a:pt x="713269" y="66008"/>
                  </a:cubicBezTo>
                  <a:cubicBezTo>
                    <a:pt x="711079" y="64770"/>
                    <a:pt x="708983" y="63437"/>
                    <a:pt x="706792" y="62198"/>
                  </a:cubicBezTo>
                  <a:cubicBezTo>
                    <a:pt x="702792" y="59912"/>
                    <a:pt x="698601" y="57722"/>
                    <a:pt x="694505" y="55531"/>
                  </a:cubicBezTo>
                  <a:cubicBezTo>
                    <a:pt x="692886" y="54674"/>
                    <a:pt x="691362" y="53816"/>
                    <a:pt x="689743" y="52959"/>
                  </a:cubicBezTo>
                  <a:cubicBezTo>
                    <a:pt x="684504" y="50292"/>
                    <a:pt x="679265" y="47720"/>
                    <a:pt x="674026" y="45244"/>
                  </a:cubicBezTo>
                  <a:cubicBezTo>
                    <a:pt x="673074" y="44768"/>
                    <a:pt x="672217" y="44387"/>
                    <a:pt x="671264" y="43910"/>
                  </a:cubicBezTo>
                  <a:cubicBezTo>
                    <a:pt x="666597" y="41720"/>
                    <a:pt x="661739" y="39719"/>
                    <a:pt x="656977" y="37624"/>
                  </a:cubicBezTo>
                  <a:cubicBezTo>
                    <a:pt x="655167" y="36862"/>
                    <a:pt x="653262" y="36004"/>
                    <a:pt x="651452" y="35243"/>
                  </a:cubicBezTo>
                  <a:cubicBezTo>
                    <a:pt x="645928" y="32957"/>
                    <a:pt x="640308" y="30766"/>
                    <a:pt x="634688" y="28670"/>
                  </a:cubicBezTo>
                  <a:cubicBezTo>
                    <a:pt x="634498" y="28575"/>
                    <a:pt x="634307" y="28575"/>
                    <a:pt x="634212" y="28480"/>
                  </a:cubicBezTo>
                  <a:cubicBezTo>
                    <a:pt x="623449" y="24575"/>
                    <a:pt x="612495" y="21146"/>
                    <a:pt x="601446" y="18002"/>
                  </a:cubicBezTo>
                  <a:cubicBezTo>
                    <a:pt x="598207" y="17050"/>
                    <a:pt x="594969" y="16193"/>
                    <a:pt x="591730" y="15335"/>
                  </a:cubicBezTo>
                  <a:cubicBezTo>
                    <a:pt x="587825" y="14288"/>
                    <a:pt x="583920" y="13335"/>
                    <a:pt x="579919" y="12383"/>
                  </a:cubicBezTo>
                  <a:cubicBezTo>
                    <a:pt x="575252" y="11335"/>
                    <a:pt x="570490" y="10287"/>
                    <a:pt x="565727" y="9335"/>
                  </a:cubicBezTo>
                  <a:cubicBezTo>
                    <a:pt x="562870" y="8763"/>
                    <a:pt x="560107" y="8192"/>
                    <a:pt x="557250" y="7620"/>
                  </a:cubicBezTo>
                  <a:cubicBezTo>
                    <a:pt x="555345" y="7239"/>
                    <a:pt x="553535" y="6953"/>
                    <a:pt x="551630" y="6668"/>
                  </a:cubicBezTo>
                  <a:cubicBezTo>
                    <a:pt x="547153" y="5906"/>
                    <a:pt x="542772" y="5239"/>
                    <a:pt x="538295" y="4572"/>
                  </a:cubicBezTo>
                  <a:cubicBezTo>
                    <a:pt x="536104" y="4286"/>
                    <a:pt x="533914" y="4001"/>
                    <a:pt x="531628" y="3715"/>
                  </a:cubicBezTo>
                  <a:cubicBezTo>
                    <a:pt x="528008" y="3239"/>
                    <a:pt x="524389" y="2858"/>
                    <a:pt x="520769" y="2477"/>
                  </a:cubicBezTo>
                  <a:cubicBezTo>
                    <a:pt x="514578" y="1905"/>
                    <a:pt x="508482" y="1333"/>
                    <a:pt x="502195" y="953"/>
                  </a:cubicBezTo>
                  <a:cubicBezTo>
                    <a:pt x="500862" y="857"/>
                    <a:pt x="499528" y="762"/>
                    <a:pt x="498100" y="667"/>
                  </a:cubicBezTo>
                  <a:cubicBezTo>
                    <a:pt x="489813" y="286"/>
                    <a:pt x="481431" y="0"/>
                    <a:pt x="473049" y="0"/>
                  </a:cubicBezTo>
                  <a:cubicBezTo>
                    <a:pt x="464857" y="0"/>
                    <a:pt x="456761" y="286"/>
                    <a:pt x="448665" y="667"/>
                  </a:cubicBezTo>
                  <a:cubicBezTo>
                    <a:pt x="446665" y="762"/>
                    <a:pt x="444664" y="953"/>
                    <a:pt x="442664" y="1048"/>
                  </a:cubicBezTo>
                  <a:cubicBezTo>
                    <a:pt x="437140" y="1429"/>
                    <a:pt x="431615" y="1810"/>
                    <a:pt x="426186" y="2381"/>
                  </a:cubicBezTo>
                  <a:cubicBezTo>
                    <a:pt x="421995" y="2762"/>
                    <a:pt x="417804" y="3239"/>
                    <a:pt x="413708" y="3810"/>
                  </a:cubicBezTo>
                  <a:cubicBezTo>
                    <a:pt x="411994" y="4001"/>
                    <a:pt x="410279" y="4286"/>
                    <a:pt x="408565" y="4477"/>
                  </a:cubicBezTo>
                  <a:cubicBezTo>
                    <a:pt x="403231" y="5239"/>
                    <a:pt x="397801" y="6096"/>
                    <a:pt x="392467" y="6953"/>
                  </a:cubicBezTo>
                  <a:cubicBezTo>
                    <a:pt x="391229" y="7144"/>
                    <a:pt x="389896" y="7334"/>
                    <a:pt x="388657" y="7620"/>
                  </a:cubicBezTo>
                  <a:cubicBezTo>
                    <a:pt x="385609" y="8192"/>
                    <a:pt x="382657" y="8858"/>
                    <a:pt x="379609" y="9430"/>
                  </a:cubicBezTo>
                  <a:cubicBezTo>
                    <a:pt x="374656" y="10382"/>
                    <a:pt x="369798" y="11430"/>
                    <a:pt x="364845" y="12573"/>
                  </a:cubicBezTo>
                  <a:cubicBezTo>
                    <a:pt x="361606" y="13335"/>
                    <a:pt x="358368" y="14192"/>
                    <a:pt x="355129" y="14954"/>
                  </a:cubicBezTo>
                  <a:cubicBezTo>
                    <a:pt x="350272" y="16193"/>
                    <a:pt x="345509" y="17526"/>
                    <a:pt x="340747" y="18860"/>
                  </a:cubicBezTo>
                  <a:cubicBezTo>
                    <a:pt x="337984" y="19717"/>
                    <a:pt x="335127" y="20479"/>
                    <a:pt x="332365" y="21336"/>
                  </a:cubicBezTo>
                  <a:cubicBezTo>
                    <a:pt x="329126" y="22384"/>
                    <a:pt x="325888" y="23432"/>
                    <a:pt x="322649" y="24479"/>
                  </a:cubicBezTo>
                  <a:cubicBezTo>
                    <a:pt x="320173" y="25337"/>
                    <a:pt x="317696" y="26099"/>
                    <a:pt x="315220" y="27051"/>
                  </a:cubicBezTo>
                  <a:cubicBezTo>
                    <a:pt x="310648" y="28670"/>
                    <a:pt x="306076" y="30385"/>
                    <a:pt x="301504" y="32195"/>
                  </a:cubicBezTo>
                  <a:cubicBezTo>
                    <a:pt x="273691" y="43053"/>
                    <a:pt x="247211" y="56198"/>
                    <a:pt x="222541" y="71723"/>
                  </a:cubicBezTo>
                  <a:cubicBezTo>
                    <a:pt x="211778" y="78296"/>
                    <a:pt x="201491" y="85439"/>
                    <a:pt x="191490" y="92869"/>
                  </a:cubicBezTo>
                  <a:cubicBezTo>
                    <a:pt x="91763" y="166973"/>
                    <a:pt x="24421" y="278225"/>
                    <a:pt x="5467" y="401479"/>
                  </a:cubicBezTo>
                  <a:cubicBezTo>
                    <a:pt x="5467" y="401479"/>
                    <a:pt x="5467" y="401479"/>
                    <a:pt x="5467" y="401574"/>
                  </a:cubicBezTo>
                  <a:cubicBezTo>
                    <a:pt x="4609" y="407194"/>
                    <a:pt x="3847" y="412909"/>
                    <a:pt x="3181" y="418624"/>
                  </a:cubicBezTo>
                  <a:cubicBezTo>
                    <a:pt x="2990" y="420338"/>
                    <a:pt x="2800" y="421958"/>
                    <a:pt x="2609" y="423672"/>
                  </a:cubicBezTo>
                  <a:cubicBezTo>
                    <a:pt x="2133" y="427958"/>
                    <a:pt x="1752" y="432245"/>
                    <a:pt x="1371" y="436531"/>
                  </a:cubicBezTo>
                  <a:cubicBezTo>
                    <a:pt x="1180" y="438722"/>
                    <a:pt x="1085" y="441008"/>
                    <a:pt x="990" y="443198"/>
                  </a:cubicBezTo>
                  <a:cubicBezTo>
                    <a:pt x="609" y="448913"/>
                    <a:pt x="418" y="454533"/>
                    <a:pt x="228" y="460248"/>
                  </a:cubicBezTo>
                  <a:cubicBezTo>
                    <a:pt x="133" y="463010"/>
                    <a:pt x="37" y="465773"/>
                    <a:pt x="37" y="468535"/>
                  </a:cubicBezTo>
                  <a:cubicBezTo>
                    <a:pt x="-58" y="474440"/>
                    <a:pt x="37" y="480441"/>
                    <a:pt x="228" y="486442"/>
                  </a:cubicBezTo>
                  <a:cubicBezTo>
                    <a:pt x="323" y="488537"/>
                    <a:pt x="323" y="490728"/>
                    <a:pt x="418" y="492919"/>
                  </a:cubicBezTo>
                  <a:cubicBezTo>
                    <a:pt x="514" y="495110"/>
                    <a:pt x="704" y="497300"/>
                    <a:pt x="799" y="499491"/>
                  </a:cubicBezTo>
                  <a:cubicBezTo>
                    <a:pt x="1085" y="503873"/>
                    <a:pt x="1371" y="508349"/>
                    <a:pt x="1657" y="512731"/>
                  </a:cubicBezTo>
                  <a:cubicBezTo>
                    <a:pt x="1847" y="515207"/>
                    <a:pt x="2133" y="517684"/>
                    <a:pt x="2323" y="520160"/>
                  </a:cubicBezTo>
                  <a:cubicBezTo>
                    <a:pt x="2704" y="523589"/>
                    <a:pt x="3085" y="527018"/>
                    <a:pt x="3466" y="530447"/>
                  </a:cubicBezTo>
                  <a:cubicBezTo>
                    <a:pt x="4228" y="536829"/>
                    <a:pt x="5181" y="543116"/>
                    <a:pt x="6229" y="549497"/>
                  </a:cubicBezTo>
                  <a:cubicBezTo>
                    <a:pt x="6419" y="550640"/>
                    <a:pt x="6610" y="551783"/>
                    <a:pt x="6800" y="552831"/>
                  </a:cubicBezTo>
                  <a:cubicBezTo>
                    <a:pt x="8229" y="561023"/>
                    <a:pt x="9848" y="569309"/>
                    <a:pt x="11753" y="577501"/>
                  </a:cubicBezTo>
                  <a:cubicBezTo>
                    <a:pt x="13658" y="585978"/>
                    <a:pt x="15849" y="594360"/>
                    <a:pt x="18135" y="602552"/>
                  </a:cubicBezTo>
                  <a:cubicBezTo>
                    <a:pt x="18230" y="602837"/>
                    <a:pt x="18325" y="603123"/>
                    <a:pt x="18421" y="603409"/>
                  </a:cubicBezTo>
                  <a:cubicBezTo>
                    <a:pt x="20421" y="610553"/>
                    <a:pt x="22707" y="617506"/>
                    <a:pt x="24993" y="624459"/>
                  </a:cubicBezTo>
                  <a:cubicBezTo>
                    <a:pt x="25850" y="627031"/>
                    <a:pt x="26707" y="629603"/>
                    <a:pt x="27660" y="632079"/>
                  </a:cubicBezTo>
                  <a:cubicBezTo>
                    <a:pt x="28708" y="635127"/>
                    <a:pt x="29851" y="638175"/>
                    <a:pt x="30994" y="641128"/>
                  </a:cubicBezTo>
                  <a:cubicBezTo>
                    <a:pt x="32137" y="644176"/>
                    <a:pt x="33375" y="647129"/>
                    <a:pt x="34613" y="650081"/>
                  </a:cubicBezTo>
                  <a:cubicBezTo>
                    <a:pt x="35756" y="652939"/>
                    <a:pt x="36899" y="655796"/>
                    <a:pt x="38137" y="658559"/>
                  </a:cubicBezTo>
                  <a:cubicBezTo>
                    <a:pt x="38899" y="660368"/>
                    <a:pt x="39757" y="662083"/>
                    <a:pt x="40519" y="663893"/>
                  </a:cubicBezTo>
                  <a:cubicBezTo>
                    <a:pt x="42805" y="669131"/>
                    <a:pt x="45281" y="674370"/>
                    <a:pt x="47758" y="679418"/>
                  </a:cubicBezTo>
                  <a:cubicBezTo>
                    <a:pt x="49377" y="682657"/>
                    <a:pt x="50996" y="685895"/>
                    <a:pt x="52615" y="689134"/>
                  </a:cubicBezTo>
                  <a:cubicBezTo>
                    <a:pt x="54330" y="692468"/>
                    <a:pt x="56140" y="695801"/>
                    <a:pt x="57949" y="699135"/>
                  </a:cubicBezTo>
                  <a:cubicBezTo>
                    <a:pt x="73189" y="726853"/>
                    <a:pt x="91001" y="752951"/>
                    <a:pt x="111194" y="776954"/>
                  </a:cubicBezTo>
                  <a:cubicBezTo>
                    <a:pt x="118624" y="785813"/>
                    <a:pt x="126339" y="794385"/>
                    <a:pt x="134435" y="802577"/>
                  </a:cubicBezTo>
                  <a:cubicBezTo>
                    <a:pt x="178631" y="848011"/>
                    <a:pt x="231876" y="884682"/>
                    <a:pt x="291312" y="909447"/>
                  </a:cubicBezTo>
                  <a:cubicBezTo>
                    <a:pt x="301885" y="913829"/>
                    <a:pt x="312648" y="917829"/>
                    <a:pt x="323602" y="921544"/>
                  </a:cubicBezTo>
                  <a:cubicBezTo>
                    <a:pt x="342937" y="927926"/>
                    <a:pt x="362749" y="933069"/>
                    <a:pt x="383038" y="937070"/>
                  </a:cubicBezTo>
                  <a:cubicBezTo>
                    <a:pt x="383038" y="937070"/>
                    <a:pt x="383133" y="936974"/>
                    <a:pt x="383133" y="936974"/>
                  </a:cubicBezTo>
                  <a:cubicBezTo>
                    <a:pt x="395325" y="939451"/>
                    <a:pt x="407803" y="941356"/>
                    <a:pt x="420280" y="942689"/>
                  </a:cubicBezTo>
                  <a:cubicBezTo>
                    <a:pt x="439330" y="944880"/>
                    <a:pt x="458761" y="945833"/>
                    <a:pt x="478192" y="945642"/>
                  </a:cubicBezTo>
                  <a:cubicBezTo>
                    <a:pt x="478669" y="945642"/>
                    <a:pt x="479050" y="945642"/>
                    <a:pt x="479526" y="945642"/>
                  </a:cubicBezTo>
                  <a:cubicBezTo>
                    <a:pt x="485717" y="945547"/>
                    <a:pt x="491813" y="945356"/>
                    <a:pt x="498004" y="945071"/>
                  </a:cubicBezTo>
                  <a:cubicBezTo>
                    <a:pt x="498290" y="945071"/>
                    <a:pt x="498481" y="945071"/>
                    <a:pt x="498766" y="945071"/>
                  </a:cubicBezTo>
                  <a:cubicBezTo>
                    <a:pt x="524865" y="943642"/>
                    <a:pt x="551249" y="940022"/>
                    <a:pt x="577633" y="934022"/>
                  </a:cubicBezTo>
                  <a:cubicBezTo>
                    <a:pt x="605351" y="927735"/>
                    <a:pt x="631831" y="919067"/>
                    <a:pt x="657167" y="908399"/>
                  </a:cubicBezTo>
                  <a:cubicBezTo>
                    <a:pt x="663454" y="905732"/>
                    <a:pt x="669740" y="902970"/>
                    <a:pt x="675931" y="900017"/>
                  </a:cubicBezTo>
                  <a:cubicBezTo>
                    <a:pt x="676217" y="899922"/>
                    <a:pt x="676408" y="899827"/>
                    <a:pt x="676693" y="899731"/>
                  </a:cubicBezTo>
                  <a:cubicBezTo>
                    <a:pt x="727271" y="875538"/>
                    <a:pt x="772896" y="842581"/>
                    <a:pt x="811567" y="802767"/>
                  </a:cubicBezTo>
                  <a:cubicBezTo>
                    <a:pt x="814520" y="799719"/>
                    <a:pt x="817378" y="796671"/>
                    <a:pt x="820235" y="793623"/>
                  </a:cubicBezTo>
                  <a:cubicBezTo>
                    <a:pt x="821378" y="792385"/>
                    <a:pt x="822521" y="791242"/>
                    <a:pt x="823664" y="790004"/>
                  </a:cubicBezTo>
                  <a:cubicBezTo>
                    <a:pt x="824712" y="788861"/>
                    <a:pt x="825760" y="787622"/>
                    <a:pt x="826807" y="786384"/>
                  </a:cubicBezTo>
                  <a:cubicBezTo>
                    <a:pt x="829951" y="782765"/>
                    <a:pt x="833094" y="779145"/>
                    <a:pt x="836237" y="775430"/>
                  </a:cubicBezTo>
                  <a:cubicBezTo>
                    <a:pt x="837666" y="773716"/>
                    <a:pt x="838999" y="772001"/>
                    <a:pt x="840333" y="770382"/>
                  </a:cubicBezTo>
                  <a:cubicBezTo>
                    <a:pt x="843571" y="766382"/>
                    <a:pt x="846715" y="762381"/>
                    <a:pt x="849858" y="758381"/>
                  </a:cubicBezTo>
                  <a:cubicBezTo>
                    <a:pt x="856906" y="749237"/>
                    <a:pt x="863479" y="739712"/>
                    <a:pt x="869765" y="730091"/>
                  </a:cubicBezTo>
                  <a:cubicBezTo>
                    <a:pt x="887005" y="703517"/>
                    <a:pt x="901674" y="675227"/>
                    <a:pt x="913294" y="645605"/>
                  </a:cubicBezTo>
                  <a:cubicBezTo>
                    <a:pt x="913294" y="645605"/>
                    <a:pt x="913294" y="645509"/>
                    <a:pt x="913294" y="645509"/>
                  </a:cubicBezTo>
                  <a:cubicBezTo>
                    <a:pt x="916057" y="638366"/>
                    <a:pt x="918724" y="631222"/>
                    <a:pt x="921200" y="623983"/>
                  </a:cubicBezTo>
                  <a:cubicBezTo>
                    <a:pt x="921391" y="623507"/>
                    <a:pt x="921486" y="623126"/>
                    <a:pt x="921676" y="622649"/>
                  </a:cubicBezTo>
                  <a:cubicBezTo>
                    <a:pt x="924058" y="615696"/>
                    <a:pt x="926153" y="608743"/>
                    <a:pt x="928153" y="601599"/>
                  </a:cubicBezTo>
                  <a:cubicBezTo>
                    <a:pt x="928344" y="601028"/>
                    <a:pt x="928534" y="600456"/>
                    <a:pt x="928725" y="599789"/>
                  </a:cubicBezTo>
                  <a:cubicBezTo>
                    <a:pt x="930725" y="592550"/>
                    <a:pt x="932630" y="585216"/>
                    <a:pt x="934345" y="577882"/>
                  </a:cubicBezTo>
                  <a:cubicBezTo>
                    <a:pt x="935297" y="573691"/>
                    <a:pt x="936154" y="569405"/>
                    <a:pt x="936916" y="565118"/>
                  </a:cubicBezTo>
                  <a:cubicBezTo>
                    <a:pt x="937488" y="562356"/>
                    <a:pt x="938059" y="559594"/>
                    <a:pt x="938536" y="556832"/>
                  </a:cubicBezTo>
                  <a:cubicBezTo>
                    <a:pt x="943489" y="529495"/>
                    <a:pt x="946060" y="501491"/>
                    <a:pt x="946060" y="472726"/>
                  </a:cubicBezTo>
                  <a:cubicBezTo>
                    <a:pt x="946060" y="418338"/>
                    <a:pt x="936821" y="366046"/>
                    <a:pt x="919771" y="317278"/>
                  </a:cubicBezTo>
                  <a:cubicBezTo>
                    <a:pt x="915676" y="305848"/>
                    <a:pt x="911008" y="294227"/>
                    <a:pt x="905960" y="282797"/>
                  </a:cubicBezTo>
                  <a:close/>
                  <a:moveTo>
                    <a:pt x="875671" y="475298"/>
                  </a:moveTo>
                  <a:cubicBezTo>
                    <a:pt x="875671" y="476345"/>
                    <a:pt x="875575" y="477393"/>
                    <a:pt x="875575" y="478441"/>
                  </a:cubicBezTo>
                  <a:cubicBezTo>
                    <a:pt x="875385" y="485013"/>
                    <a:pt x="875099" y="491585"/>
                    <a:pt x="874623" y="498062"/>
                  </a:cubicBezTo>
                  <a:cubicBezTo>
                    <a:pt x="874623" y="498158"/>
                    <a:pt x="874623" y="498253"/>
                    <a:pt x="874623" y="498443"/>
                  </a:cubicBezTo>
                  <a:cubicBezTo>
                    <a:pt x="870337" y="557117"/>
                    <a:pt x="853477" y="612267"/>
                    <a:pt x="826712" y="661321"/>
                  </a:cubicBezTo>
                  <a:cubicBezTo>
                    <a:pt x="826236" y="662273"/>
                    <a:pt x="825664" y="663131"/>
                    <a:pt x="825188" y="664083"/>
                  </a:cubicBezTo>
                  <a:cubicBezTo>
                    <a:pt x="822616" y="668750"/>
                    <a:pt x="819854" y="673418"/>
                    <a:pt x="817092" y="677990"/>
                  </a:cubicBezTo>
                  <a:cubicBezTo>
                    <a:pt x="815854" y="680085"/>
                    <a:pt x="814520" y="682181"/>
                    <a:pt x="813282" y="684181"/>
                  </a:cubicBezTo>
                  <a:cubicBezTo>
                    <a:pt x="811282" y="687324"/>
                    <a:pt x="809186" y="690563"/>
                    <a:pt x="807091" y="693611"/>
                  </a:cubicBezTo>
                  <a:cubicBezTo>
                    <a:pt x="805090" y="696563"/>
                    <a:pt x="803185" y="699421"/>
                    <a:pt x="801090" y="702374"/>
                  </a:cubicBezTo>
                  <a:cubicBezTo>
                    <a:pt x="799756" y="704279"/>
                    <a:pt x="798328" y="706088"/>
                    <a:pt x="796994" y="707898"/>
                  </a:cubicBezTo>
                  <a:cubicBezTo>
                    <a:pt x="790517" y="716661"/>
                    <a:pt x="783850" y="725234"/>
                    <a:pt x="776706" y="733425"/>
                  </a:cubicBezTo>
                  <a:cubicBezTo>
                    <a:pt x="776611" y="733425"/>
                    <a:pt x="776611" y="733425"/>
                    <a:pt x="776611" y="733425"/>
                  </a:cubicBezTo>
                  <a:cubicBezTo>
                    <a:pt x="768895" y="742379"/>
                    <a:pt x="760704" y="751046"/>
                    <a:pt x="752131" y="759238"/>
                  </a:cubicBezTo>
                  <a:cubicBezTo>
                    <a:pt x="740416" y="770477"/>
                    <a:pt x="727747" y="781050"/>
                    <a:pt x="714508" y="790956"/>
                  </a:cubicBezTo>
                  <a:cubicBezTo>
                    <a:pt x="714508" y="790956"/>
                    <a:pt x="714603" y="790956"/>
                    <a:pt x="714603" y="790861"/>
                  </a:cubicBezTo>
                  <a:cubicBezTo>
                    <a:pt x="714412" y="791051"/>
                    <a:pt x="714127" y="791147"/>
                    <a:pt x="713936" y="791337"/>
                  </a:cubicBezTo>
                  <a:cubicBezTo>
                    <a:pt x="710031" y="794290"/>
                    <a:pt x="706030" y="797147"/>
                    <a:pt x="701935" y="799910"/>
                  </a:cubicBezTo>
                  <a:cubicBezTo>
                    <a:pt x="698220" y="802481"/>
                    <a:pt x="694410" y="805053"/>
                    <a:pt x="690505" y="807530"/>
                  </a:cubicBezTo>
                  <a:cubicBezTo>
                    <a:pt x="680218" y="814102"/>
                    <a:pt x="669740" y="820388"/>
                    <a:pt x="658691" y="826103"/>
                  </a:cubicBezTo>
                  <a:cubicBezTo>
                    <a:pt x="647642" y="831818"/>
                    <a:pt x="636403" y="836962"/>
                    <a:pt x="625068" y="841629"/>
                  </a:cubicBezTo>
                  <a:cubicBezTo>
                    <a:pt x="625068" y="841629"/>
                    <a:pt x="625068" y="841724"/>
                    <a:pt x="624973" y="841724"/>
                  </a:cubicBezTo>
                  <a:cubicBezTo>
                    <a:pt x="624211" y="842010"/>
                    <a:pt x="623544" y="842296"/>
                    <a:pt x="622782" y="842581"/>
                  </a:cubicBezTo>
                  <a:cubicBezTo>
                    <a:pt x="621639" y="843058"/>
                    <a:pt x="620496" y="843439"/>
                    <a:pt x="619258" y="843915"/>
                  </a:cubicBezTo>
                  <a:cubicBezTo>
                    <a:pt x="614495" y="845725"/>
                    <a:pt x="609733" y="847535"/>
                    <a:pt x="604875" y="849249"/>
                  </a:cubicBezTo>
                  <a:cubicBezTo>
                    <a:pt x="602779" y="850011"/>
                    <a:pt x="600684" y="850583"/>
                    <a:pt x="598588" y="851345"/>
                  </a:cubicBezTo>
                  <a:cubicBezTo>
                    <a:pt x="594588" y="852678"/>
                    <a:pt x="590683" y="853916"/>
                    <a:pt x="586682" y="855155"/>
                  </a:cubicBezTo>
                  <a:cubicBezTo>
                    <a:pt x="584110" y="855917"/>
                    <a:pt x="581634" y="856583"/>
                    <a:pt x="579062" y="857250"/>
                  </a:cubicBezTo>
                  <a:cubicBezTo>
                    <a:pt x="575443" y="858203"/>
                    <a:pt x="571823" y="859250"/>
                    <a:pt x="568108" y="860108"/>
                  </a:cubicBezTo>
                  <a:cubicBezTo>
                    <a:pt x="565441" y="860774"/>
                    <a:pt x="562679" y="861346"/>
                    <a:pt x="559917" y="861917"/>
                  </a:cubicBezTo>
                  <a:cubicBezTo>
                    <a:pt x="556297" y="862679"/>
                    <a:pt x="552773" y="863537"/>
                    <a:pt x="549154" y="864203"/>
                  </a:cubicBezTo>
                  <a:cubicBezTo>
                    <a:pt x="546487" y="864680"/>
                    <a:pt x="543820" y="865156"/>
                    <a:pt x="541057" y="865632"/>
                  </a:cubicBezTo>
                  <a:cubicBezTo>
                    <a:pt x="537343" y="866299"/>
                    <a:pt x="533628" y="866870"/>
                    <a:pt x="529913" y="867442"/>
                  </a:cubicBezTo>
                  <a:cubicBezTo>
                    <a:pt x="527437" y="867823"/>
                    <a:pt x="524960" y="868013"/>
                    <a:pt x="522484" y="868394"/>
                  </a:cubicBezTo>
                  <a:cubicBezTo>
                    <a:pt x="518483" y="868871"/>
                    <a:pt x="514483" y="869347"/>
                    <a:pt x="510387" y="869728"/>
                  </a:cubicBezTo>
                  <a:cubicBezTo>
                    <a:pt x="508482" y="869918"/>
                    <a:pt x="506577" y="870013"/>
                    <a:pt x="504672" y="870109"/>
                  </a:cubicBezTo>
                  <a:cubicBezTo>
                    <a:pt x="500005" y="870490"/>
                    <a:pt x="495337" y="870776"/>
                    <a:pt x="490670" y="871061"/>
                  </a:cubicBezTo>
                  <a:cubicBezTo>
                    <a:pt x="490003" y="871061"/>
                    <a:pt x="489432" y="871061"/>
                    <a:pt x="488765" y="871061"/>
                  </a:cubicBezTo>
                  <a:cubicBezTo>
                    <a:pt x="483526" y="871252"/>
                    <a:pt x="478383" y="871442"/>
                    <a:pt x="473144" y="871442"/>
                  </a:cubicBezTo>
                  <a:cubicBezTo>
                    <a:pt x="419518" y="871442"/>
                    <a:pt x="368369" y="860870"/>
                    <a:pt x="321506" y="841820"/>
                  </a:cubicBezTo>
                  <a:cubicBezTo>
                    <a:pt x="303123" y="834200"/>
                    <a:pt x="285502" y="825341"/>
                    <a:pt x="268547" y="815435"/>
                  </a:cubicBezTo>
                  <a:cubicBezTo>
                    <a:pt x="267595" y="814864"/>
                    <a:pt x="266737" y="814388"/>
                    <a:pt x="265785" y="813911"/>
                  </a:cubicBezTo>
                  <a:cubicBezTo>
                    <a:pt x="265880" y="813911"/>
                    <a:pt x="265975" y="814006"/>
                    <a:pt x="266071" y="814006"/>
                  </a:cubicBezTo>
                  <a:cubicBezTo>
                    <a:pt x="264928" y="813340"/>
                    <a:pt x="263785" y="812673"/>
                    <a:pt x="262642" y="812006"/>
                  </a:cubicBezTo>
                  <a:cubicBezTo>
                    <a:pt x="252069" y="805434"/>
                    <a:pt x="241877" y="798481"/>
                    <a:pt x="231971" y="791051"/>
                  </a:cubicBezTo>
                  <a:cubicBezTo>
                    <a:pt x="225304" y="786098"/>
                    <a:pt x="219017" y="780764"/>
                    <a:pt x="212731" y="775335"/>
                  </a:cubicBezTo>
                  <a:cubicBezTo>
                    <a:pt x="212540" y="775335"/>
                    <a:pt x="212350" y="775430"/>
                    <a:pt x="212159" y="775430"/>
                  </a:cubicBezTo>
                  <a:cubicBezTo>
                    <a:pt x="173678" y="742569"/>
                    <a:pt x="140722" y="702088"/>
                    <a:pt x="116052" y="654463"/>
                  </a:cubicBezTo>
                  <a:cubicBezTo>
                    <a:pt x="114147" y="650843"/>
                    <a:pt x="112432" y="647129"/>
                    <a:pt x="110623" y="643414"/>
                  </a:cubicBezTo>
                  <a:cubicBezTo>
                    <a:pt x="109765" y="641699"/>
                    <a:pt x="108908" y="639985"/>
                    <a:pt x="108051" y="638270"/>
                  </a:cubicBezTo>
                  <a:cubicBezTo>
                    <a:pt x="106527" y="634937"/>
                    <a:pt x="105098" y="631508"/>
                    <a:pt x="103574" y="628174"/>
                  </a:cubicBezTo>
                  <a:cubicBezTo>
                    <a:pt x="102431" y="625507"/>
                    <a:pt x="101288" y="622840"/>
                    <a:pt x="100145" y="620173"/>
                  </a:cubicBezTo>
                  <a:cubicBezTo>
                    <a:pt x="98907" y="617220"/>
                    <a:pt x="97859" y="614172"/>
                    <a:pt x="96716" y="611124"/>
                  </a:cubicBezTo>
                  <a:cubicBezTo>
                    <a:pt x="95573" y="607981"/>
                    <a:pt x="94335" y="604933"/>
                    <a:pt x="93287" y="601790"/>
                  </a:cubicBezTo>
                  <a:cubicBezTo>
                    <a:pt x="92335" y="598932"/>
                    <a:pt x="91382" y="596170"/>
                    <a:pt x="90525" y="593312"/>
                  </a:cubicBezTo>
                  <a:cubicBezTo>
                    <a:pt x="89477" y="589979"/>
                    <a:pt x="88334" y="586645"/>
                    <a:pt x="87382" y="583311"/>
                  </a:cubicBezTo>
                  <a:cubicBezTo>
                    <a:pt x="86524" y="580549"/>
                    <a:pt x="85858" y="577691"/>
                    <a:pt x="85096" y="574929"/>
                  </a:cubicBezTo>
                  <a:cubicBezTo>
                    <a:pt x="84143" y="571500"/>
                    <a:pt x="83191" y="568166"/>
                    <a:pt x="82429" y="564642"/>
                  </a:cubicBezTo>
                  <a:cubicBezTo>
                    <a:pt x="81667" y="561689"/>
                    <a:pt x="81095" y="558737"/>
                    <a:pt x="80428" y="555784"/>
                  </a:cubicBezTo>
                  <a:cubicBezTo>
                    <a:pt x="79666" y="552450"/>
                    <a:pt x="78904" y="549212"/>
                    <a:pt x="78333" y="545878"/>
                  </a:cubicBezTo>
                  <a:cubicBezTo>
                    <a:pt x="77666" y="542544"/>
                    <a:pt x="77190" y="539210"/>
                    <a:pt x="76618" y="535877"/>
                  </a:cubicBezTo>
                  <a:cubicBezTo>
                    <a:pt x="76142" y="532924"/>
                    <a:pt x="75571" y="530066"/>
                    <a:pt x="75190" y="527114"/>
                  </a:cubicBezTo>
                  <a:cubicBezTo>
                    <a:pt x="74618" y="522923"/>
                    <a:pt x="74142" y="518732"/>
                    <a:pt x="73666" y="514541"/>
                  </a:cubicBezTo>
                  <a:cubicBezTo>
                    <a:pt x="73475" y="512445"/>
                    <a:pt x="73094" y="510350"/>
                    <a:pt x="72904" y="508254"/>
                  </a:cubicBezTo>
                  <a:cubicBezTo>
                    <a:pt x="72808" y="507587"/>
                    <a:pt x="72713" y="506921"/>
                    <a:pt x="72713" y="506349"/>
                  </a:cubicBezTo>
                  <a:cubicBezTo>
                    <a:pt x="72332" y="501872"/>
                    <a:pt x="72046" y="497491"/>
                    <a:pt x="71761" y="493014"/>
                  </a:cubicBezTo>
                  <a:cubicBezTo>
                    <a:pt x="71475" y="488347"/>
                    <a:pt x="71380" y="483584"/>
                    <a:pt x="71189" y="478822"/>
                  </a:cubicBezTo>
                  <a:cubicBezTo>
                    <a:pt x="71189" y="476822"/>
                    <a:pt x="71094" y="474726"/>
                    <a:pt x="70999" y="472726"/>
                  </a:cubicBezTo>
                  <a:cubicBezTo>
                    <a:pt x="70999" y="471583"/>
                    <a:pt x="70903" y="470440"/>
                    <a:pt x="70903" y="469297"/>
                  </a:cubicBezTo>
                  <a:cubicBezTo>
                    <a:pt x="70903" y="467582"/>
                    <a:pt x="71094" y="465963"/>
                    <a:pt x="71094" y="464344"/>
                  </a:cubicBezTo>
                  <a:cubicBezTo>
                    <a:pt x="71189" y="457676"/>
                    <a:pt x="71380" y="451009"/>
                    <a:pt x="71856" y="444437"/>
                  </a:cubicBezTo>
                  <a:cubicBezTo>
                    <a:pt x="72142" y="440055"/>
                    <a:pt x="72523" y="435769"/>
                    <a:pt x="72999" y="431387"/>
                  </a:cubicBezTo>
                  <a:cubicBezTo>
                    <a:pt x="73380" y="427292"/>
                    <a:pt x="73761" y="423291"/>
                    <a:pt x="74332" y="419195"/>
                  </a:cubicBezTo>
                  <a:cubicBezTo>
                    <a:pt x="74999" y="414147"/>
                    <a:pt x="75666" y="409099"/>
                    <a:pt x="76523" y="404051"/>
                  </a:cubicBezTo>
                  <a:cubicBezTo>
                    <a:pt x="76523" y="403860"/>
                    <a:pt x="76618" y="403670"/>
                    <a:pt x="76618" y="403479"/>
                  </a:cubicBezTo>
                  <a:cubicBezTo>
                    <a:pt x="76809" y="402146"/>
                    <a:pt x="77190" y="400717"/>
                    <a:pt x="77380" y="399383"/>
                  </a:cubicBezTo>
                  <a:cubicBezTo>
                    <a:pt x="78904" y="390716"/>
                    <a:pt x="80714" y="382143"/>
                    <a:pt x="82810" y="373666"/>
                  </a:cubicBezTo>
                  <a:cubicBezTo>
                    <a:pt x="83381" y="371380"/>
                    <a:pt x="83953" y="368999"/>
                    <a:pt x="84619" y="366713"/>
                  </a:cubicBezTo>
                  <a:cubicBezTo>
                    <a:pt x="85572" y="363093"/>
                    <a:pt x="86429" y="359283"/>
                    <a:pt x="87477" y="355664"/>
                  </a:cubicBezTo>
                  <a:cubicBezTo>
                    <a:pt x="90811" y="344234"/>
                    <a:pt x="94716" y="332994"/>
                    <a:pt x="99097" y="322040"/>
                  </a:cubicBezTo>
                  <a:cubicBezTo>
                    <a:pt x="99097" y="322040"/>
                    <a:pt x="99097" y="322040"/>
                    <a:pt x="99097" y="321945"/>
                  </a:cubicBezTo>
                  <a:cubicBezTo>
                    <a:pt x="103098" y="311753"/>
                    <a:pt x="107670" y="301847"/>
                    <a:pt x="112528" y="292037"/>
                  </a:cubicBezTo>
                  <a:cubicBezTo>
                    <a:pt x="113480" y="290036"/>
                    <a:pt x="114433" y="288036"/>
                    <a:pt x="115480" y="286036"/>
                  </a:cubicBezTo>
                  <a:cubicBezTo>
                    <a:pt x="117100" y="282893"/>
                    <a:pt x="118814" y="279749"/>
                    <a:pt x="120529" y="276606"/>
                  </a:cubicBezTo>
                  <a:cubicBezTo>
                    <a:pt x="122338" y="273272"/>
                    <a:pt x="124148" y="270034"/>
                    <a:pt x="126053" y="266795"/>
                  </a:cubicBezTo>
                  <a:cubicBezTo>
                    <a:pt x="127291" y="264700"/>
                    <a:pt x="128530" y="262604"/>
                    <a:pt x="129768" y="260509"/>
                  </a:cubicBezTo>
                  <a:cubicBezTo>
                    <a:pt x="132530" y="255937"/>
                    <a:pt x="135388" y="251365"/>
                    <a:pt x="138436" y="246888"/>
                  </a:cubicBezTo>
                  <a:cubicBezTo>
                    <a:pt x="139007" y="246031"/>
                    <a:pt x="139579" y="245174"/>
                    <a:pt x="140055" y="244412"/>
                  </a:cubicBezTo>
                  <a:cubicBezTo>
                    <a:pt x="174821" y="192691"/>
                    <a:pt x="222160" y="148304"/>
                    <a:pt x="280358" y="116491"/>
                  </a:cubicBezTo>
                  <a:cubicBezTo>
                    <a:pt x="281025" y="116110"/>
                    <a:pt x="281596" y="115824"/>
                    <a:pt x="282263" y="115443"/>
                  </a:cubicBezTo>
                  <a:cubicBezTo>
                    <a:pt x="284263" y="114395"/>
                    <a:pt x="286168" y="113252"/>
                    <a:pt x="288169" y="112204"/>
                  </a:cubicBezTo>
                  <a:cubicBezTo>
                    <a:pt x="290264" y="111062"/>
                    <a:pt x="292550" y="110204"/>
                    <a:pt x="294646" y="109157"/>
                  </a:cubicBezTo>
                  <a:cubicBezTo>
                    <a:pt x="299122" y="106966"/>
                    <a:pt x="303694" y="104775"/>
                    <a:pt x="308266" y="102679"/>
                  </a:cubicBezTo>
                  <a:cubicBezTo>
                    <a:pt x="311600" y="101156"/>
                    <a:pt x="314839" y="99632"/>
                    <a:pt x="318172" y="98298"/>
                  </a:cubicBezTo>
                  <a:cubicBezTo>
                    <a:pt x="324649" y="95631"/>
                    <a:pt x="331222" y="93059"/>
                    <a:pt x="337794" y="90678"/>
                  </a:cubicBezTo>
                  <a:cubicBezTo>
                    <a:pt x="340175" y="89821"/>
                    <a:pt x="342556" y="88964"/>
                    <a:pt x="344938" y="88202"/>
                  </a:cubicBezTo>
                  <a:cubicBezTo>
                    <a:pt x="351796" y="85916"/>
                    <a:pt x="358654" y="83820"/>
                    <a:pt x="365702" y="81820"/>
                  </a:cubicBezTo>
                  <a:cubicBezTo>
                    <a:pt x="367512" y="81344"/>
                    <a:pt x="369322" y="80772"/>
                    <a:pt x="371131" y="80296"/>
                  </a:cubicBezTo>
                  <a:cubicBezTo>
                    <a:pt x="372560" y="79915"/>
                    <a:pt x="373894" y="79439"/>
                    <a:pt x="375322" y="79153"/>
                  </a:cubicBezTo>
                  <a:cubicBezTo>
                    <a:pt x="381133" y="77724"/>
                    <a:pt x="387038" y="76486"/>
                    <a:pt x="393039" y="75248"/>
                  </a:cubicBezTo>
                  <a:cubicBezTo>
                    <a:pt x="394182" y="74962"/>
                    <a:pt x="395420" y="74676"/>
                    <a:pt x="396563" y="74390"/>
                  </a:cubicBezTo>
                  <a:cubicBezTo>
                    <a:pt x="396849" y="74295"/>
                    <a:pt x="397135" y="74295"/>
                    <a:pt x="397420" y="74295"/>
                  </a:cubicBezTo>
                  <a:cubicBezTo>
                    <a:pt x="399802" y="73819"/>
                    <a:pt x="402183" y="73438"/>
                    <a:pt x="404564" y="73057"/>
                  </a:cubicBezTo>
                  <a:cubicBezTo>
                    <a:pt x="409327" y="72200"/>
                    <a:pt x="413994" y="71438"/>
                    <a:pt x="418756" y="70866"/>
                  </a:cubicBezTo>
                  <a:cubicBezTo>
                    <a:pt x="422185" y="70390"/>
                    <a:pt x="425614" y="70009"/>
                    <a:pt x="429043" y="69628"/>
                  </a:cubicBezTo>
                  <a:cubicBezTo>
                    <a:pt x="429996" y="69533"/>
                    <a:pt x="430853" y="69342"/>
                    <a:pt x="431806" y="69247"/>
                  </a:cubicBezTo>
                  <a:cubicBezTo>
                    <a:pt x="431806" y="69247"/>
                    <a:pt x="431806" y="69247"/>
                    <a:pt x="431901" y="69247"/>
                  </a:cubicBezTo>
                  <a:cubicBezTo>
                    <a:pt x="434187" y="69056"/>
                    <a:pt x="436473" y="68961"/>
                    <a:pt x="438759" y="68771"/>
                  </a:cubicBezTo>
                  <a:cubicBezTo>
                    <a:pt x="443140" y="68390"/>
                    <a:pt x="447522" y="68008"/>
                    <a:pt x="451999" y="67723"/>
                  </a:cubicBezTo>
                  <a:cubicBezTo>
                    <a:pt x="455237" y="67532"/>
                    <a:pt x="458380" y="67532"/>
                    <a:pt x="461619" y="67437"/>
                  </a:cubicBezTo>
                  <a:cubicBezTo>
                    <a:pt x="465619" y="67342"/>
                    <a:pt x="469525" y="67056"/>
                    <a:pt x="473620" y="67056"/>
                  </a:cubicBezTo>
                  <a:cubicBezTo>
                    <a:pt x="507434" y="67056"/>
                    <a:pt x="540295" y="71247"/>
                    <a:pt x="571728" y="79153"/>
                  </a:cubicBezTo>
                  <a:cubicBezTo>
                    <a:pt x="583348" y="82106"/>
                    <a:pt x="594778" y="85535"/>
                    <a:pt x="605923" y="89440"/>
                  </a:cubicBezTo>
                  <a:cubicBezTo>
                    <a:pt x="624211" y="95822"/>
                    <a:pt x="641832" y="103632"/>
                    <a:pt x="658882" y="112490"/>
                  </a:cubicBezTo>
                  <a:cubicBezTo>
                    <a:pt x="660215" y="113157"/>
                    <a:pt x="661453" y="113824"/>
                    <a:pt x="662787" y="114491"/>
                  </a:cubicBezTo>
                  <a:cubicBezTo>
                    <a:pt x="666597" y="116586"/>
                    <a:pt x="670407" y="118682"/>
                    <a:pt x="674122" y="120872"/>
                  </a:cubicBezTo>
                  <a:cubicBezTo>
                    <a:pt x="676979" y="122492"/>
                    <a:pt x="679932" y="124111"/>
                    <a:pt x="682789" y="125921"/>
                  </a:cubicBezTo>
                  <a:cubicBezTo>
                    <a:pt x="684885" y="127254"/>
                    <a:pt x="686980" y="128588"/>
                    <a:pt x="689076" y="129921"/>
                  </a:cubicBezTo>
                  <a:cubicBezTo>
                    <a:pt x="693457" y="132683"/>
                    <a:pt x="697839" y="135541"/>
                    <a:pt x="702125" y="138494"/>
                  </a:cubicBezTo>
                  <a:cubicBezTo>
                    <a:pt x="702601" y="138779"/>
                    <a:pt x="702982" y="139160"/>
                    <a:pt x="703459" y="139446"/>
                  </a:cubicBezTo>
                  <a:cubicBezTo>
                    <a:pt x="719746" y="150781"/>
                    <a:pt x="735367" y="163259"/>
                    <a:pt x="749941" y="176975"/>
                  </a:cubicBezTo>
                  <a:cubicBezTo>
                    <a:pt x="758513" y="185071"/>
                    <a:pt x="766895" y="193643"/>
                    <a:pt x="774801" y="202597"/>
                  </a:cubicBezTo>
                  <a:cubicBezTo>
                    <a:pt x="796327" y="226886"/>
                    <a:pt x="815187" y="254127"/>
                    <a:pt x="830713" y="284131"/>
                  </a:cubicBezTo>
                  <a:cubicBezTo>
                    <a:pt x="832903" y="288417"/>
                    <a:pt x="834904" y="292703"/>
                    <a:pt x="836904" y="296990"/>
                  </a:cubicBezTo>
                  <a:cubicBezTo>
                    <a:pt x="837856" y="298990"/>
                    <a:pt x="838904" y="301085"/>
                    <a:pt x="839857" y="303086"/>
                  </a:cubicBezTo>
                  <a:cubicBezTo>
                    <a:pt x="841952" y="307658"/>
                    <a:pt x="843857" y="312230"/>
                    <a:pt x="845762" y="316897"/>
                  </a:cubicBezTo>
                  <a:cubicBezTo>
                    <a:pt x="846524" y="318611"/>
                    <a:pt x="847286" y="320326"/>
                    <a:pt x="847953" y="322040"/>
                  </a:cubicBezTo>
                  <a:cubicBezTo>
                    <a:pt x="847953" y="322136"/>
                    <a:pt x="847953" y="322136"/>
                    <a:pt x="847953" y="322136"/>
                  </a:cubicBezTo>
                  <a:cubicBezTo>
                    <a:pt x="848239" y="322802"/>
                    <a:pt x="848429" y="323469"/>
                    <a:pt x="848715" y="324041"/>
                  </a:cubicBezTo>
                  <a:cubicBezTo>
                    <a:pt x="850144" y="327660"/>
                    <a:pt x="851477" y="331280"/>
                    <a:pt x="852811" y="334994"/>
                  </a:cubicBezTo>
                  <a:cubicBezTo>
                    <a:pt x="854239" y="338900"/>
                    <a:pt x="855478" y="342900"/>
                    <a:pt x="856811" y="346805"/>
                  </a:cubicBezTo>
                  <a:cubicBezTo>
                    <a:pt x="857764" y="349663"/>
                    <a:pt x="858716" y="352425"/>
                    <a:pt x="859478" y="355283"/>
                  </a:cubicBezTo>
                  <a:cubicBezTo>
                    <a:pt x="859478" y="355378"/>
                    <a:pt x="859573" y="355568"/>
                    <a:pt x="859573" y="355664"/>
                  </a:cubicBezTo>
                  <a:cubicBezTo>
                    <a:pt x="859764" y="356235"/>
                    <a:pt x="859859" y="356902"/>
                    <a:pt x="860050" y="357473"/>
                  </a:cubicBezTo>
                  <a:cubicBezTo>
                    <a:pt x="861859" y="363855"/>
                    <a:pt x="863669" y="370237"/>
                    <a:pt x="865193" y="376619"/>
                  </a:cubicBezTo>
                  <a:cubicBezTo>
                    <a:pt x="865574" y="378143"/>
                    <a:pt x="865860" y="379762"/>
                    <a:pt x="866146" y="381286"/>
                  </a:cubicBezTo>
                  <a:cubicBezTo>
                    <a:pt x="866431" y="382810"/>
                    <a:pt x="866812" y="384239"/>
                    <a:pt x="867098" y="385763"/>
                  </a:cubicBezTo>
                  <a:cubicBezTo>
                    <a:pt x="868717" y="393383"/>
                    <a:pt x="870146" y="401098"/>
                    <a:pt x="871289" y="408718"/>
                  </a:cubicBezTo>
                  <a:cubicBezTo>
                    <a:pt x="871480" y="410147"/>
                    <a:pt x="871765" y="411575"/>
                    <a:pt x="871956" y="413004"/>
                  </a:cubicBezTo>
                  <a:cubicBezTo>
                    <a:pt x="873099" y="420815"/>
                    <a:pt x="873861" y="428625"/>
                    <a:pt x="874528" y="436436"/>
                  </a:cubicBezTo>
                  <a:cubicBezTo>
                    <a:pt x="874813" y="439769"/>
                    <a:pt x="874909" y="443008"/>
                    <a:pt x="875099" y="446342"/>
                  </a:cubicBezTo>
                  <a:cubicBezTo>
                    <a:pt x="875385" y="451676"/>
                    <a:pt x="875575" y="457105"/>
                    <a:pt x="875671" y="462439"/>
                  </a:cubicBezTo>
                  <a:cubicBezTo>
                    <a:pt x="875671" y="464725"/>
                    <a:pt x="875956" y="466916"/>
                    <a:pt x="875956" y="469106"/>
                  </a:cubicBezTo>
                  <a:cubicBezTo>
                    <a:pt x="875861" y="471107"/>
                    <a:pt x="875766" y="473107"/>
                    <a:pt x="875671" y="4752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3057810" y="3108769"/>
              <a:ext cx="733639" cy="733329"/>
            </a:xfrm>
            <a:custGeom>
              <a:rect b="b" l="l" r="r" t="t"/>
              <a:pathLst>
                <a:path extrusionOk="0" h="733329" w="733639">
                  <a:moveTo>
                    <a:pt x="732377" y="344805"/>
                  </a:moveTo>
                  <a:cubicBezTo>
                    <a:pt x="731901" y="336423"/>
                    <a:pt x="731044" y="328041"/>
                    <a:pt x="729996" y="319754"/>
                  </a:cubicBezTo>
                  <a:cubicBezTo>
                    <a:pt x="729806" y="318135"/>
                    <a:pt x="729615" y="316516"/>
                    <a:pt x="729329" y="314896"/>
                  </a:cubicBezTo>
                  <a:cubicBezTo>
                    <a:pt x="728663" y="310420"/>
                    <a:pt x="727996" y="306038"/>
                    <a:pt x="727234" y="301657"/>
                  </a:cubicBezTo>
                  <a:cubicBezTo>
                    <a:pt x="726758" y="299180"/>
                    <a:pt x="726281" y="296704"/>
                    <a:pt x="725805" y="294322"/>
                  </a:cubicBezTo>
                  <a:cubicBezTo>
                    <a:pt x="725043" y="290513"/>
                    <a:pt x="724281" y="286702"/>
                    <a:pt x="723424" y="282988"/>
                  </a:cubicBezTo>
                  <a:cubicBezTo>
                    <a:pt x="723233" y="282035"/>
                    <a:pt x="722852" y="280988"/>
                    <a:pt x="722662" y="280035"/>
                  </a:cubicBezTo>
                  <a:cubicBezTo>
                    <a:pt x="719519" y="267176"/>
                    <a:pt x="715613" y="254317"/>
                    <a:pt x="711041" y="241649"/>
                  </a:cubicBezTo>
                  <a:cubicBezTo>
                    <a:pt x="710375" y="239839"/>
                    <a:pt x="709708" y="238125"/>
                    <a:pt x="709041" y="236315"/>
                  </a:cubicBezTo>
                  <a:cubicBezTo>
                    <a:pt x="706946" y="230981"/>
                    <a:pt x="704850" y="225552"/>
                    <a:pt x="702469" y="220218"/>
                  </a:cubicBezTo>
                  <a:cubicBezTo>
                    <a:pt x="702183" y="219551"/>
                    <a:pt x="701897" y="218884"/>
                    <a:pt x="701612" y="218218"/>
                  </a:cubicBezTo>
                  <a:cubicBezTo>
                    <a:pt x="698754" y="211741"/>
                    <a:pt x="695611" y="205264"/>
                    <a:pt x="692277" y="198787"/>
                  </a:cubicBezTo>
                  <a:cubicBezTo>
                    <a:pt x="691896" y="198120"/>
                    <a:pt x="691515" y="197453"/>
                    <a:pt x="691229" y="196691"/>
                  </a:cubicBezTo>
                  <a:cubicBezTo>
                    <a:pt x="687991" y="190500"/>
                    <a:pt x="684657" y="184499"/>
                    <a:pt x="681133" y="178594"/>
                  </a:cubicBezTo>
                  <a:cubicBezTo>
                    <a:pt x="680942" y="178308"/>
                    <a:pt x="680847" y="178022"/>
                    <a:pt x="680657" y="177736"/>
                  </a:cubicBezTo>
                  <a:cubicBezTo>
                    <a:pt x="676656" y="171164"/>
                    <a:pt x="672465" y="164782"/>
                    <a:pt x="668084" y="158496"/>
                  </a:cubicBezTo>
                  <a:lnTo>
                    <a:pt x="668084" y="158305"/>
                  </a:lnTo>
                  <a:cubicBezTo>
                    <a:pt x="642271" y="121158"/>
                    <a:pt x="609886" y="88963"/>
                    <a:pt x="572548" y="63532"/>
                  </a:cubicBezTo>
                  <a:cubicBezTo>
                    <a:pt x="572357" y="63436"/>
                    <a:pt x="572167" y="63246"/>
                    <a:pt x="571976" y="63151"/>
                  </a:cubicBezTo>
                  <a:cubicBezTo>
                    <a:pt x="568452" y="60769"/>
                    <a:pt x="564833" y="58579"/>
                    <a:pt x="561308" y="56293"/>
                  </a:cubicBezTo>
                  <a:cubicBezTo>
                    <a:pt x="559213" y="54959"/>
                    <a:pt x="557213" y="53626"/>
                    <a:pt x="555117" y="52388"/>
                  </a:cubicBezTo>
                  <a:cubicBezTo>
                    <a:pt x="553688" y="51530"/>
                    <a:pt x="552164" y="50673"/>
                    <a:pt x="550640" y="49816"/>
                  </a:cubicBezTo>
                  <a:cubicBezTo>
                    <a:pt x="546259" y="47244"/>
                    <a:pt x="541877" y="44767"/>
                    <a:pt x="537400" y="42386"/>
                  </a:cubicBezTo>
                  <a:cubicBezTo>
                    <a:pt x="531495" y="39338"/>
                    <a:pt x="525590" y="36385"/>
                    <a:pt x="519589" y="33623"/>
                  </a:cubicBezTo>
                  <a:cubicBezTo>
                    <a:pt x="515779" y="31909"/>
                    <a:pt x="511873" y="30289"/>
                    <a:pt x="508064" y="28670"/>
                  </a:cubicBezTo>
                  <a:cubicBezTo>
                    <a:pt x="504825" y="27337"/>
                    <a:pt x="501587" y="26003"/>
                    <a:pt x="498253" y="24670"/>
                  </a:cubicBezTo>
                  <a:cubicBezTo>
                    <a:pt x="460915" y="10287"/>
                    <a:pt x="421386" y="2096"/>
                    <a:pt x="381286" y="381"/>
                  </a:cubicBezTo>
                  <a:cubicBezTo>
                    <a:pt x="377190" y="190"/>
                    <a:pt x="372999" y="0"/>
                    <a:pt x="368903" y="0"/>
                  </a:cubicBezTo>
                  <a:cubicBezTo>
                    <a:pt x="366332" y="0"/>
                    <a:pt x="363760" y="95"/>
                    <a:pt x="361188" y="95"/>
                  </a:cubicBezTo>
                  <a:cubicBezTo>
                    <a:pt x="356426" y="190"/>
                    <a:pt x="351663" y="286"/>
                    <a:pt x="346996" y="571"/>
                  </a:cubicBezTo>
                  <a:cubicBezTo>
                    <a:pt x="344424" y="667"/>
                    <a:pt x="341852" y="857"/>
                    <a:pt x="339281" y="1048"/>
                  </a:cubicBezTo>
                  <a:cubicBezTo>
                    <a:pt x="334042" y="1429"/>
                    <a:pt x="328803" y="1905"/>
                    <a:pt x="323659" y="2476"/>
                  </a:cubicBezTo>
                  <a:cubicBezTo>
                    <a:pt x="322326" y="2667"/>
                    <a:pt x="321088" y="2762"/>
                    <a:pt x="319754" y="2953"/>
                  </a:cubicBezTo>
                  <a:cubicBezTo>
                    <a:pt x="308229" y="4381"/>
                    <a:pt x="296990" y="6572"/>
                    <a:pt x="285845" y="9049"/>
                  </a:cubicBezTo>
                  <a:cubicBezTo>
                    <a:pt x="282131" y="9906"/>
                    <a:pt x="278416" y="10668"/>
                    <a:pt x="274796" y="11621"/>
                  </a:cubicBezTo>
                  <a:cubicBezTo>
                    <a:pt x="271844" y="12382"/>
                    <a:pt x="268986" y="13240"/>
                    <a:pt x="266129" y="14002"/>
                  </a:cubicBezTo>
                  <a:cubicBezTo>
                    <a:pt x="261842" y="15240"/>
                    <a:pt x="257556" y="16573"/>
                    <a:pt x="253270" y="18002"/>
                  </a:cubicBezTo>
                  <a:cubicBezTo>
                    <a:pt x="249841" y="19145"/>
                    <a:pt x="246412" y="20193"/>
                    <a:pt x="243078" y="21431"/>
                  </a:cubicBezTo>
                  <a:cubicBezTo>
                    <a:pt x="240506" y="22384"/>
                    <a:pt x="237934" y="23431"/>
                    <a:pt x="235267" y="24479"/>
                  </a:cubicBezTo>
                  <a:cubicBezTo>
                    <a:pt x="227457" y="27527"/>
                    <a:pt x="219647" y="30766"/>
                    <a:pt x="212122" y="34290"/>
                  </a:cubicBezTo>
                  <a:cubicBezTo>
                    <a:pt x="209550" y="35433"/>
                    <a:pt x="207074" y="36671"/>
                    <a:pt x="204502" y="37909"/>
                  </a:cubicBezTo>
                  <a:cubicBezTo>
                    <a:pt x="147637" y="66104"/>
                    <a:pt x="99060" y="108490"/>
                    <a:pt x="63627" y="160496"/>
                  </a:cubicBezTo>
                  <a:cubicBezTo>
                    <a:pt x="63437" y="160782"/>
                    <a:pt x="63246" y="161068"/>
                    <a:pt x="63055" y="161354"/>
                  </a:cubicBezTo>
                  <a:cubicBezTo>
                    <a:pt x="60007" y="165830"/>
                    <a:pt x="57150" y="170402"/>
                    <a:pt x="54292" y="174974"/>
                  </a:cubicBezTo>
                  <a:cubicBezTo>
                    <a:pt x="53245" y="176689"/>
                    <a:pt x="52197" y="178403"/>
                    <a:pt x="51244" y="180118"/>
                  </a:cubicBezTo>
                  <a:cubicBezTo>
                    <a:pt x="49244" y="183547"/>
                    <a:pt x="47244" y="186976"/>
                    <a:pt x="45339" y="190500"/>
                  </a:cubicBezTo>
                  <a:cubicBezTo>
                    <a:pt x="43625" y="193738"/>
                    <a:pt x="41910" y="196977"/>
                    <a:pt x="40195" y="200215"/>
                  </a:cubicBezTo>
                  <a:cubicBezTo>
                    <a:pt x="39052" y="202406"/>
                    <a:pt x="37909" y="204597"/>
                    <a:pt x="36862" y="206883"/>
                  </a:cubicBezTo>
                  <a:cubicBezTo>
                    <a:pt x="34480" y="211741"/>
                    <a:pt x="32290" y="216598"/>
                    <a:pt x="30194" y="221551"/>
                  </a:cubicBezTo>
                  <a:cubicBezTo>
                    <a:pt x="29813" y="222409"/>
                    <a:pt x="29432" y="223266"/>
                    <a:pt x="29051" y="224123"/>
                  </a:cubicBezTo>
                  <a:cubicBezTo>
                    <a:pt x="18764" y="248602"/>
                    <a:pt x="11144" y="274034"/>
                    <a:pt x="6286" y="300133"/>
                  </a:cubicBezTo>
                  <a:cubicBezTo>
                    <a:pt x="6096" y="301371"/>
                    <a:pt x="5810" y="302705"/>
                    <a:pt x="5620" y="303943"/>
                  </a:cubicBezTo>
                  <a:cubicBezTo>
                    <a:pt x="4667" y="309467"/>
                    <a:pt x="3810" y="315087"/>
                    <a:pt x="3048" y="320707"/>
                  </a:cubicBezTo>
                  <a:cubicBezTo>
                    <a:pt x="2667" y="323659"/>
                    <a:pt x="2381" y="326707"/>
                    <a:pt x="2095" y="329755"/>
                  </a:cubicBezTo>
                  <a:cubicBezTo>
                    <a:pt x="1619" y="334232"/>
                    <a:pt x="1143" y="338709"/>
                    <a:pt x="857" y="343186"/>
                  </a:cubicBezTo>
                  <a:cubicBezTo>
                    <a:pt x="571" y="347281"/>
                    <a:pt x="571" y="351472"/>
                    <a:pt x="381" y="355568"/>
                  </a:cubicBezTo>
                  <a:cubicBezTo>
                    <a:pt x="286" y="359759"/>
                    <a:pt x="0" y="363950"/>
                    <a:pt x="0" y="368236"/>
                  </a:cubicBezTo>
                  <a:cubicBezTo>
                    <a:pt x="0" y="369951"/>
                    <a:pt x="95" y="371665"/>
                    <a:pt x="190" y="373380"/>
                  </a:cubicBezTo>
                  <a:cubicBezTo>
                    <a:pt x="286" y="379285"/>
                    <a:pt x="476" y="385191"/>
                    <a:pt x="857" y="391096"/>
                  </a:cubicBezTo>
                  <a:cubicBezTo>
                    <a:pt x="1048" y="393954"/>
                    <a:pt x="1333" y="396716"/>
                    <a:pt x="1619" y="399479"/>
                  </a:cubicBezTo>
                  <a:cubicBezTo>
                    <a:pt x="2095" y="404336"/>
                    <a:pt x="2477" y="409194"/>
                    <a:pt x="3143" y="414052"/>
                  </a:cubicBezTo>
                  <a:cubicBezTo>
                    <a:pt x="3524" y="417100"/>
                    <a:pt x="4001" y="420148"/>
                    <a:pt x="4477" y="423100"/>
                  </a:cubicBezTo>
                  <a:cubicBezTo>
                    <a:pt x="5239" y="427768"/>
                    <a:pt x="6001" y="432340"/>
                    <a:pt x="6858" y="437007"/>
                  </a:cubicBezTo>
                  <a:cubicBezTo>
                    <a:pt x="7429" y="440055"/>
                    <a:pt x="8096" y="443008"/>
                    <a:pt x="8763" y="445960"/>
                  </a:cubicBezTo>
                  <a:cubicBezTo>
                    <a:pt x="9811" y="450628"/>
                    <a:pt x="10954" y="455390"/>
                    <a:pt x="12192" y="460057"/>
                  </a:cubicBezTo>
                  <a:cubicBezTo>
                    <a:pt x="12954" y="462915"/>
                    <a:pt x="13716" y="465677"/>
                    <a:pt x="14478" y="468535"/>
                  </a:cubicBezTo>
                  <a:cubicBezTo>
                    <a:pt x="15907" y="473583"/>
                    <a:pt x="17621" y="478631"/>
                    <a:pt x="19240" y="483680"/>
                  </a:cubicBezTo>
                  <a:cubicBezTo>
                    <a:pt x="20002" y="485965"/>
                    <a:pt x="20764" y="488347"/>
                    <a:pt x="21622" y="490633"/>
                  </a:cubicBezTo>
                  <a:cubicBezTo>
                    <a:pt x="24193" y="497872"/>
                    <a:pt x="27051" y="505111"/>
                    <a:pt x="30099" y="512255"/>
                  </a:cubicBezTo>
                  <a:cubicBezTo>
                    <a:pt x="30385" y="513017"/>
                    <a:pt x="30766" y="513683"/>
                    <a:pt x="31147" y="514445"/>
                  </a:cubicBezTo>
                  <a:cubicBezTo>
                    <a:pt x="33909" y="520732"/>
                    <a:pt x="36862" y="526923"/>
                    <a:pt x="40005" y="533019"/>
                  </a:cubicBezTo>
                  <a:cubicBezTo>
                    <a:pt x="41624" y="536162"/>
                    <a:pt x="43339" y="539210"/>
                    <a:pt x="45053" y="542354"/>
                  </a:cubicBezTo>
                  <a:cubicBezTo>
                    <a:pt x="46958" y="545782"/>
                    <a:pt x="48863" y="549211"/>
                    <a:pt x="50768" y="552545"/>
                  </a:cubicBezTo>
                  <a:cubicBezTo>
                    <a:pt x="53054" y="556451"/>
                    <a:pt x="55531" y="560356"/>
                    <a:pt x="58007" y="564261"/>
                  </a:cubicBezTo>
                  <a:cubicBezTo>
                    <a:pt x="59245" y="566261"/>
                    <a:pt x="60579" y="568166"/>
                    <a:pt x="61913" y="570167"/>
                  </a:cubicBezTo>
                  <a:cubicBezTo>
                    <a:pt x="80296" y="597598"/>
                    <a:pt x="102108" y="622363"/>
                    <a:pt x="126968" y="643890"/>
                  </a:cubicBezTo>
                  <a:cubicBezTo>
                    <a:pt x="127159" y="644080"/>
                    <a:pt x="127444" y="644271"/>
                    <a:pt x="127635" y="644461"/>
                  </a:cubicBezTo>
                  <a:cubicBezTo>
                    <a:pt x="132398" y="648557"/>
                    <a:pt x="137160" y="652463"/>
                    <a:pt x="142113" y="656272"/>
                  </a:cubicBezTo>
                  <a:cubicBezTo>
                    <a:pt x="143161" y="657034"/>
                    <a:pt x="144208" y="657892"/>
                    <a:pt x="145256" y="658654"/>
                  </a:cubicBezTo>
                  <a:cubicBezTo>
                    <a:pt x="149638" y="662083"/>
                    <a:pt x="154210" y="665321"/>
                    <a:pt x="158782" y="668464"/>
                  </a:cubicBezTo>
                  <a:cubicBezTo>
                    <a:pt x="161258" y="670179"/>
                    <a:pt x="163830" y="671798"/>
                    <a:pt x="166307" y="673418"/>
                  </a:cubicBezTo>
                  <a:cubicBezTo>
                    <a:pt x="170402" y="676084"/>
                    <a:pt x="174498" y="678847"/>
                    <a:pt x="178784" y="681418"/>
                  </a:cubicBezTo>
                  <a:cubicBezTo>
                    <a:pt x="189357" y="687705"/>
                    <a:pt x="200311" y="693420"/>
                    <a:pt x="211550" y="698659"/>
                  </a:cubicBezTo>
                  <a:cubicBezTo>
                    <a:pt x="241935" y="712851"/>
                    <a:pt x="274225" y="722852"/>
                    <a:pt x="307372" y="728377"/>
                  </a:cubicBezTo>
                  <a:cubicBezTo>
                    <a:pt x="307658" y="728377"/>
                    <a:pt x="307848" y="728472"/>
                    <a:pt x="308134" y="728472"/>
                  </a:cubicBezTo>
                  <a:cubicBezTo>
                    <a:pt x="313849" y="729424"/>
                    <a:pt x="319659" y="730187"/>
                    <a:pt x="325374" y="730853"/>
                  </a:cubicBezTo>
                  <a:cubicBezTo>
                    <a:pt x="327374" y="731044"/>
                    <a:pt x="329470" y="731330"/>
                    <a:pt x="331470" y="731520"/>
                  </a:cubicBezTo>
                  <a:cubicBezTo>
                    <a:pt x="336328" y="731996"/>
                    <a:pt x="341185" y="732377"/>
                    <a:pt x="346138" y="732663"/>
                  </a:cubicBezTo>
                  <a:cubicBezTo>
                    <a:pt x="349949" y="732854"/>
                    <a:pt x="353854" y="732949"/>
                    <a:pt x="357759" y="733044"/>
                  </a:cubicBezTo>
                  <a:cubicBezTo>
                    <a:pt x="361283" y="733139"/>
                    <a:pt x="364712" y="733330"/>
                    <a:pt x="368236" y="733330"/>
                  </a:cubicBezTo>
                  <a:cubicBezTo>
                    <a:pt x="375761" y="733330"/>
                    <a:pt x="383191" y="733044"/>
                    <a:pt x="390525" y="732568"/>
                  </a:cubicBezTo>
                  <a:cubicBezTo>
                    <a:pt x="393097" y="732377"/>
                    <a:pt x="395764" y="732091"/>
                    <a:pt x="398335" y="731901"/>
                  </a:cubicBezTo>
                  <a:cubicBezTo>
                    <a:pt x="403479" y="731425"/>
                    <a:pt x="408623" y="730948"/>
                    <a:pt x="413766" y="730282"/>
                  </a:cubicBezTo>
                  <a:cubicBezTo>
                    <a:pt x="416814" y="729901"/>
                    <a:pt x="419767" y="729424"/>
                    <a:pt x="422815" y="728948"/>
                  </a:cubicBezTo>
                  <a:cubicBezTo>
                    <a:pt x="427482" y="728281"/>
                    <a:pt x="432054" y="727424"/>
                    <a:pt x="436626" y="726567"/>
                  </a:cubicBezTo>
                  <a:cubicBezTo>
                    <a:pt x="439769" y="725996"/>
                    <a:pt x="442912" y="725329"/>
                    <a:pt x="446056" y="724662"/>
                  </a:cubicBezTo>
                  <a:cubicBezTo>
                    <a:pt x="450437" y="723709"/>
                    <a:pt x="454723" y="722566"/>
                    <a:pt x="459010" y="721519"/>
                  </a:cubicBezTo>
                  <a:cubicBezTo>
                    <a:pt x="462248" y="720662"/>
                    <a:pt x="465392" y="719899"/>
                    <a:pt x="468630" y="718947"/>
                  </a:cubicBezTo>
                  <a:cubicBezTo>
                    <a:pt x="472821" y="717709"/>
                    <a:pt x="476917" y="716375"/>
                    <a:pt x="481108" y="714947"/>
                  </a:cubicBezTo>
                  <a:cubicBezTo>
                    <a:pt x="487585" y="712851"/>
                    <a:pt x="493967" y="710470"/>
                    <a:pt x="500348" y="707993"/>
                  </a:cubicBezTo>
                  <a:cubicBezTo>
                    <a:pt x="503682" y="706660"/>
                    <a:pt x="507111" y="705422"/>
                    <a:pt x="510445" y="703993"/>
                  </a:cubicBezTo>
                  <a:cubicBezTo>
                    <a:pt x="514541" y="702278"/>
                    <a:pt x="518541" y="700278"/>
                    <a:pt x="522542" y="698373"/>
                  </a:cubicBezTo>
                  <a:cubicBezTo>
                    <a:pt x="525971" y="696754"/>
                    <a:pt x="529400" y="695230"/>
                    <a:pt x="532733" y="693515"/>
                  </a:cubicBezTo>
                  <a:cubicBezTo>
                    <a:pt x="533400" y="693230"/>
                    <a:pt x="534067" y="692848"/>
                    <a:pt x="534734" y="692563"/>
                  </a:cubicBezTo>
                  <a:cubicBezTo>
                    <a:pt x="540734" y="689419"/>
                    <a:pt x="546640" y="686086"/>
                    <a:pt x="552545" y="682657"/>
                  </a:cubicBezTo>
                  <a:cubicBezTo>
                    <a:pt x="565880" y="674846"/>
                    <a:pt x="578453" y="666274"/>
                    <a:pt x="590455" y="657130"/>
                  </a:cubicBezTo>
                  <a:cubicBezTo>
                    <a:pt x="590360" y="657225"/>
                    <a:pt x="590169" y="657225"/>
                    <a:pt x="590074" y="657320"/>
                  </a:cubicBezTo>
                  <a:cubicBezTo>
                    <a:pt x="611219" y="641032"/>
                    <a:pt x="630555" y="622554"/>
                    <a:pt x="647700" y="602171"/>
                  </a:cubicBezTo>
                  <a:cubicBezTo>
                    <a:pt x="652558" y="596455"/>
                    <a:pt x="657130" y="590550"/>
                    <a:pt x="661607" y="584549"/>
                  </a:cubicBezTo>
                  <a:cubicBezTo>
                    <a:pt x="663512" y="581977"/>
                    <a:pt x="665226" y="579406"/>
                    <a:pt x="667036" y="576834"/>
                  </a:cubicBezTo>
                  <a:cubicBezTo>
                    <a:pt x="670465" y="571881"/>
                    <a:pt x="673798" y="566928"/>
                    <a:pt x="677037" y="561880"/>
                  </a:cubicBezTo>
                  <a:cubicBezTo>
                    <a:pt x="678275" y="559975"/>
                    <a:pt x="679514" y="557975"/>
                    <a:pt x="680752" y="555974"/>
                  </a:cubicBezTo>
                  <a:cubicBezTo>
                    <a:pt x="684181" y="550164"/>
                    <a:pt x="687610" y="544259"/>
                    <a:pt x="690753" y="538353"/>
                  </a:cubicBezTo>
                  <a:lnTo>
                    <a:pt x="690848" y="538353"/>
                  </a:lnTo>
                  <a:cubicBezTo>
                    <a:pt x="715042" y="492442"/>
                    <a:pt x="729425" y="441865"/>
                    <a:pt x="732854" y="389954"/>
                  </a:cubicBezTo>
                  <a:lnTo>
                    <a:pt x="732854" y="389858"/>
                  </a:lnTo>
                  <a:cubicBezTo>
                    <a:pt x="733235" y="384524"/>
                    <a:pt x="733425" y="379000"/>
                    <a:pt x="733616" y="373571"/>
                  </a:cubicBezTo>
                  <a:lnTo>
                    <a:pt x="733616" y="373475"/>
                  </a:lnTo>
                  <a:cubicBezTo>
                    <a:pt x="733711" y="364331"/>
                    <a:pt x="733520" y="355282"/>
                    <a:pt x="733044" y="346138"/>
                  </a:cubicBezTo>
                  <a:cubicBezTo>
                    <a:pt x="732473" y="345757"/>
                    <a:pt x="732377" y="345281"/>
                    <a:pt x="732377" y="344805"/>
                  </a:cubicBezTo>
                  <a:close/>
                  <a:moveTo>
                    <a:pt x="32194" y="382048"/>
                  </a:moveTo>
                  <a:cubicBezTo>
                    <a:pt x="22289" y="382048"/>
                    <a:pt x="14383" y="374142"/>
                    <a:pt x="14383" y="364331"/>
                  </a:cubicBezTo>
                  <a:cubicBezTo>
                    <a:pt x="14383" y="354521"/>
                    <a:pt x="22384" y="346615"/>
                    <a:pt x="32194" y="346615"/>
                  </a:cubicBezTo>
                  <a:lnTo>
                    <a:pt x="114109" y="346615"/>
                  </a:lnTo>
                  <a:cubicBezTo>
                    <a:pt x="124015" y="346615"/>
                    <a:pt x="131921" y="354521"/>
                    <a:pt x="131921" y="364331"/>
                  </a:cubicBezTo>
                  <a:cubicBezTo>
                    <a:pt x="131921" y="374142"/>
                    <a:pt x="123920" y="382048"/>
                    <a:pt x="114109" y="382048"/>
                  </a:cubicBezTo>
                  <a:lnTo>
                    <a:pt x="32194" y="382048"/>
                  </a:lnTo>
                  <a:close/>
                  <a:moveTo>
                    <a:pt x="153067" y="498348"/>
                  </a:moveTo>
                  <a:lnTo>
                    <a:pt x="83439" y="540353"/>
                  </a:lnTo>
                  <a:cubicBezTo>
                    <a:pt x="80581" y="542163"/>
                    <a:pt x="77438" y="542925"/>
                    <a:pt x="74390" y="542925"/>
                  </a:cubicBezTo>
                  <a:cubicBezTo>
                    <a:pt x="68389" y="542925"/>
                    <a:pt x="62484" y="539877"/>
                    <a:pt x="59245" y="534257"/>
                  </a:cubicBezTo>
                  <a:cubicBezTo>
                    <a:pt x="54197" y="525875"/>
                    <a:pt x="56864" y="514921"/>
                    <a:pt x="65246" y="509873"/>
                  </a:cubicBezTo>
                  <a:lnTo>
                    <a:pt x="134874" y="467868"/>
                  </a:lnTo>
                  <a:cubicBezTo>
                    <a:pt x="143256" y="462820"/>
                    <a:pt x="154114" y="465487"/>
                    <a:pt x="159163" y="473869"/>
                  </a:cubicBezTo>
                  <a:cubicBezTo>
                    <a:pt x="164116" y="482346"/>
                    <a:pt x="161354" y="493300"/>
                    <a:pt x="153067" y="498348"/>
                  </a:cubicBezTo>
                  <a:close/>
                  <a:moveTo>
                    <a:pt x="167450" y="235363"/>
                  </a:moveTo>
                  <a:cubicBezTo>
                    <a:pt x="167068" y="236601"/>
                    <a:pt x="166497" y="237744"/>
                    <a:pt x="165830" y="238887"/>
                  </a:cubicBezTo>
                  <a:cubicBezTo>
                    <a:pt x="162401" y="244316"/>
                    <a:pt x="156496" y="247459"/>
                    <a:pt x="150400" y="247459"/>
                  </a:cubicBezTo>
                  <a:cubicBezTo>
                    <a:pt x="149066" y="247459"/>
                    <a:pt x="147733" y="247364"/>
                    <a:pt x="146494" y="246983"/>
                  </a:cubicBezTo>
                  <a:cubicBezTo>
                    <a:pt x="144685" y="246697"/>
                    <a:pt x="142970" y="246031"/>
                    <a:pt x="141351" y="245078"/>
                  </a:cubicBezTo>
                  <a:lnTo>
                    <a:pt x="106870" y="224790"/>
                  </a:lnTo>
                  <a:lnTo>
                    <a:pt x="106775" y="224790"/>
                  </a:lnTo>
                  <a:lnTo>
                    <a:pt x="71056" y="203740"/>
                  </a:lnTo>
                  <a:cubicBezTo>
                    <a:pt x="62579" y="198787"/>
                    <a:pt x="59722" y="188023"/>
                    <a:pt x="64865" y="179546"/>
                  </a:cubicBezTo>
                  <a:cubicBezTo>
                    <a:pt x="69818" y="171164"/>
                    <a:pt x="80772" y="168402"/>
                    <a:pt x="89344" y="173450"/>
                  </a:cubicBezTo>
                  <a:lnTo>
                    <a:pt x="146113" y="206692"/>
                  </a:lnTo>
                  <a:lnTo>
                    <a:pt x="159734" y="214693"/>
                  </a:lnTo>
                  <a:cubicBezTo>
                    <a:pt x="166973" y="218980"/>
                    <a:pt x="170116" y="227743"/>
                    <a:pt x="167450" y="235363"/>
                  </a:cubicBezTo>
                  <a:close/>
                  <a:moveTo>
                    <a:pt x="243554" y="585978"/>
                  </a:moveTo>
                  <a:lnTo>
                    <a:pt x="202311" y="656368"/>
                  </a:lnTo>
                  <a:cubicBezTo>
                    <a:pt x="198882" y="661988"/>
                    <a:pt x="193072" y="665035"/>
                    <a:pt x="187071" y="665035"/>
                  </a:cubicBezTo>
                  <a:cubicBezTo>
                    <a:pt x="184023" y="665035"/>
                    <a:pt x="180975" y="664178"/>
                    <a:pt x="178213" y="662559"/>
                  </a:cubicBezTo>
                  <a:cubicBezTo>
                    <a:pt x="169926" y="657606"/>
                    <a:pt x="167068" y="646652"/>
                    <a:pt x="172117" y="638080"/>
                  </a:cubicBezTo>
                  <a:lnTo>
                    <a:pt x="213360" y="567690"/>
                  </a:lnTo>
                  <a:cubicBezTo>
                    <a:pt x="218313" y="559213"/>
                    <a:pt x="229076" y="556451"/>
                    <a:pt x="237458" y="561499"/>
                  </a:cubicBezTo>
                  <a:cubicBezTo>
                    <a:pt x="245745" y="566452"/>
                    <a:pt x="248507" y="577405"/>
                    <a:pt x="243554" y="585978"/>
                  </a:cubicBezTo>
                  <a:close/>
                  <a:moveTo>
                    <a:pt x="248888" y="156972"/>
                  </a:moveTo>
                  <a:cubicBezTo>
                    <a:pt x="246412" y="158591"/>
                    <a:pt x="243745" y="159353"/>
                    <a:pt x="240983" y="159448"/>
                  </a:cubicBezTo>
                  <a:cubicBezTo>
                    <a:pt x="240602" y="159544"/>
                    <a:pt x="240125" y="159544"/>
                    <a:pt x="239744" y="159544"/>
                  </a:cubicBezTo>
                  <a:cubicBezTo>
                    <a:pt x="233648" y="159544"/>
                    <a:pt x="227743" y="156496"/>
                    <a:pt x="224409" y="150876"/>
                  </a:cubicBezTo>
                  <a:lnTo>
                    <a:pt x="214408" y="134112"/>
                  </a:lnTo>
                  <a:lnTo>
                    <a:pt x="182404" y="80486"/>
                  </a:lnTo>
                  <a:cubicBezTo>
                    <a:pt x="177356" y="72104"/>
                    <a:pt x="180023" y="61055"/>
                    <a:pt x="188500" y="56007"/>
                  </a:cubicBezTo>
                  <a:cubicBezTo>
                    <a:pt x="196882" y="50863"/>
                    <a:pt x="207835" y="53626"/>
                    <a:pt x="212884" y="62008"/>
                  </a:cubicBezTo>
                  <a:lnTo>
                    <a:pt x="230505" y="91440"/>
                  </a:lnTo>
                  <a:lnTo>
                    <a:pt x="254699" y="131826"/>
                  </a:lnTo>
                  <a:lnTo>
                    <a:pt x="254984" y="132302"/>
                  </a:lnTo>
                  <a:cubicBezTo>
                    <a:pt x="260033" y="140875"/>
                    <a:pt x="257270" y="151829"/>
                    <a:pt x="248888" y="156972"/>
                  </a:cubicBezTo>
                  <a:close/>
                  <a:moveTo>
                    <a:pt x="571976" y="207359"/>
                  </a:moveTo>
                  <a:cubicBezTo>
                    <a:pt x="573215" y="206026"/>
                    <a:pt x="574548" y="204788"/>
                    <a:pt x="576167" y="203835"/>
                  </a:cubicBezTo>
                  <a:lnTo>
                    <a:pt x="645890" y="161734"/>
                  </a:lnTo>
                  <a:cubicBezTo>
                    <a:pt x="650367" y="159067"/>
                    <a:pt x="655511" y="158591"/>
                    <a:pt x="660083" y="159925"/>
                  </a:cubicBezTo>
                  <a:lnTo>
                    <a:pt x="660083" y="160020"/>
                  </a:lnTo>
                  <a:cubicBezTo>
                    <a:pt x="664178" y="161163"/>
                    <a:pt x="667798" y="163925"/>
                    <a:pt x="670179" y="167830"/>
                  </a:cubicBezTo>
                  <a:cubicBezTo>
                    <a:pt x="672370" y="171355"/>
                    <a:pt x="673132" y="175450"/>
                    <a:pt x="672656" y="179260"/>
                  </a:cubicBezTo>
                  <a:cubicBezTo>
                    <a:pt x="671989" y="184404"/>
                    <a:pt x="669036" y="189262"/>
                    <a:pt x="664178" y="192214"/>
                  </a:cubicBezTo>
                  <a:lnTo>
                    <a:pt x="610457" y="224695"/>
                  </a:lnTo>
                  <a:lnTo>
                    <a:pt x="594455" y="234315"/>
                  </a:lnTo>
                  <a:cubicBezTo>
                    <a:pt x="591598" y="236125"/>
                    <a:pt x="588455" y="236887"/>
                    <a:pt x="585407" y="236887"/>
                  </a:cubicBezTo>
                  <a:cubicBezTo>
                    <a:pt x="579406" y="236887"/>
                    <a:pt x="573500" y="233839"/>
                    <a:pt x="570167" y="228314"/>
                  </a:cubicBezTo>
                  <a:cubicBezTo>
                    <a:pt x="566071" y="221456"/>
                    <a:pt x="567023" y="212979"/>
                    <a:pt x="571976" y="207359"/>
                  </a:cubicBezTo>
                  <a:close/>
                  <a:moveTo>
                    <a:pt x="476345" y="125349"/>
                  </a:moveTo>
                  <a:lnTo>
                    <a:pt x="489395" y="103060"/>
                  </a:lnTo>
                  <a:lnTo>
                    <a:pt x="517684" y="54769"/>
                  </a:lnTo>
                  <a:cubicBezTo>
                    <a:pt x="521018" y="48958"/>
                    <a:pt x="527114" y="45815"/>
                    <a:pt x="533400" y="46006"/>
                  </a:cubicBezTo>
                  <a:lnTo>
                    <a:pt x="533495" y="46101"/>
                  </a:lnTo>
                  <a:cubicBezTo>
                    <a:pt x="536353" y="46101"/>
                    <a:pt x="539210" y="46958"/>
                    <a:pt x="541877" y="48577"/>
                  </a:cubicBezTo>
                  <a:cubicBezTo>
                    <a:pt x="544259" y="50006"/>
                    <a:pt x="546259" y="52006"/>
                    <a:pt x="547592" y="54292"/>
                  </a:cubicBezTo>
                  <a:lnTo>
                    <a:pt x="547688" y="54292"/>
                  </a:lnTo>
                  <a:cubicBezTo>
                    <a:pt x="551117" y="59817"/>
                    <a:pt x="551593" y="67056"/>
                    <a:pt x="547973" y="73152"/>
                  </a:cubicBezTo>
                  <a:lnTo>
                    <a:pt x="507111" y="142780"/>
                  </a:lnTo>
                  <a:lnTo>
                    <a:pt x="506635" y="143637"/>
                  </a:lnTo>
                  <a:cubicBezTo>
                    <a:pt x="503301" y="149257"/>
                    <a:pt x="497396" y="152305"/>
                    <a:pt x="491395" y="152305"/>
                  </a:cubicBezTo>
                  <a:cubicBezTo>
                    <a:pt x="488347" y="152305"/>
                    <a:pt x="485299" y="151543"/>
                    <a:pt x="482537" y="149828"/>
                  </a:cubicBezTo>
                  <a:cubicBezTo>
                    <a:pt x="474154" y="144875"/>
                    <a:pt x="471392" y="133921"/>
                    <a:pt x="476345" y="125349"/>
                  </a:cubicBezTo>
                  <a:close/>
                  <a:moveTo>
                    <a:pt x="376142" y="704279"/>
                  </a:moveTo>
                  <a:cubicBezTo>
                    <a:pt x="376142" y="713994"/>
                    <a:pt x="367951" y="722090"/>
                    <a:pt x="357854" y="722090"/>
                  </a:cubicBezTo>
                  <a:cubicBezTo>
                    <a:pt x="347758" y="722090"/>
                    <a:pt x="339566" y="714089"/>
                    <a:pt x="339566" y="704279"/>
                  </a:cubicBezTo>
                  <a:lnTo>
                    <a:pt x="339566" y="622363"/>
                  </a:lnTo>
                  <a:cubicBezTo>
                    <a:pt x="339566" y="612457"/>
                    <a:pt x="347758" y="604552"/>
                    <a:pt x="357854" y="604552"/>
                  </a:cubicBezTo>
                  <a:cubicBezTo>
                    <a:pt x="367951" y="604552"/>
                    <a:pt x="376142" y="612553"/>
                    <a:pt x="376142" y="622363"/>
                  </a:cubicBezTo>
                  <a:lnTo>
                    <a:pt x="376142" y="704279"/>
                  </a:lnTo>
                  <a:close/>
                  <a:moveTo>
                    <a:pt x="423196" y="431197"/>
                  </a:moveTo>
                  <a:cubicBezTo>
                    <a:pt x="406527" y="448151"/>
                    <a:pt x="383381" y="458629"/>
                    <a:pt x="357854" y="458629"/>
                  </a:cubicBezTo>
                  <a:cubicBezTo>
                    <a:pt x="307086" y="458629"/>
                    <a:pt x="265843" y="417100"/>
                    <a:pt x="265843" y="366046"/>
                  </a:cubicBezTo>
                  <a:cubicBezTo>
                    <a:pt x="265843" y="336994"/>
                    <a:pt x="279178" y="310991"/>
                    <a:pt x="300133" y="294037"/>
                  </a:cubicBezTo>
                  <a:lnTo>
                    <a:pt x="300133" y="126016"/>
                  </a:lnTo>
                  <a:cubicBezTo>
                    <a:pt x="300133" y="99631"/>
                    <a:pt x="316802" y="77057"/>
                    <a:pt x="340138" y="68294"/>
                  </a:cubicBezTo>
                  <a:lnTo>
                    <a:pt x="340138" y="27146"/>
                  </a:lnTo>
                  <a:cubicBezTo>
                    <a:pt x="340138" y="17335"/>
                    <a:pt x="348329" y="9430"/>
                    <a:pt x="358426" y="9430"/>
                  </a:cubicBezTo>
                  <a:cubicBezTo>
                    <a:pt x="368522" y="9430"/>
                    <a:pt x="376714" y="17335"/>
                    <a:pt x="376714" y="27146"/>
                  </a:cubicBezTo>
                  <a:lnTo>
                    <a:pt x="376714" y="66199"/>
                  </a:lnTo>
                  <a:cubicBezTo>
                    <a:pt x="403574" y="72866"/>
                    <a:pt x="423577" y="97155"/>
                    <a:pt x="423577" y="126016"/>
                  </a:cubicBezTo>
                  <a:lnTo>
                    <a:pt x="423577" y="301276"/>
                  </a:lnTo>
                  <a:cubicBezTo>
                    <a:pt x="425577" y="303371"/>
                    <a:pt x="427482" y="305467"/>
                    <a:pt x="429292" y="307753"/>
                  </a:cubicBezTo>
                  <a:lnTo>
                    <a:pt x="537496" y="307753"/>
                  </a:lnTo>
                  <a:cubicBezTo>
                    <a:pt x="571691" y="307753"/>
                    <a:pt x="599599" y="335471"/>
                    <a:pt x="599599" y="369475"/>
                  </a:cubicBezTo>
                  <a:cubicBezTo>
                    <a:pt x="599599" y="403479"/>
                    <a:pt x="571881" y="431197"/>
                    <a:pt x="537496" y="431197"/>
                  </a:cubicBezTo>
                  <a:lnTo>
                    <a:pt x="423196" y="431197"/>
                  </a:lnTo>
                  <a:close/>
                  <a:moveTo>
                    <a:pt x="555784" y="667036"/>
                  </a:moveTo>
                  <a:cubicBezTo>
                    <a:pt x="552926" y="668846"/>
                    <a:pt x="549783" y="669607"/>
                    <a:pt x="546640" y="669607"/>
                  </a:cubicBezTo>
                  <a:cubicBezTo>
                    <a:pt x="540639" y="669607"/>
                    <a:pt x="534638" y="666559"/>
                    <a:pt x="531400" y="660940"/>
                  </a:cubicBezTo>
                  <a:lnTo>
                    <a:pt x="489395" y="590645"/>
                  </a:lnTo>
                  <a:cubicBezTo>
                    <a:pt x="484346" y="582168"/>
                    <a:pt x="487013" y="571214"/>
                    <a:pt x="495395" y="566166"/>
                  </a:cubicBezTo>
                  <a:cubicBezTo>
                    <a:pt x="503777" y="561022"/>
                    <a:pt x="514731" y="563785"/>
                    <a:pt x="519779" y="572262"/>
                  </a:cubicBezTo>
                  <a:lnTo>
                    <a:pt x="561785" y="642556"/>
                  </a:lnTo>
                  <a:cubicBezTo>
                    <a:pt x="566928" y="650938"/>
                    <a:pt x="564166" y="661892"/>
                    <a:pt x="555784" y="667036"/>
                  </a:cubicBezTo>
                  <a:close/>
                  <a:moveTo>
                    <a:pt x="678180" y="543401"/>
                  </a:moveTo>
                  <a:cubicBezTo>
                    <a:pt x="674751" y="548830"/>
                    <a:pt x="668846" y="552069"/>
                    <a:pt x="662750" y="552069"/>
                  </a:cubicBezTo>
                  <a:cubicBezTo>
                    <a:pt x="659702" y="552069"/>
                    <a:pt x="656558" y="551212"/>
                    <a:pt x="653701" y="549593"/>
                  </a:cubicBezTo>
                  <a:lnTo>
                    <a:pt x="583311" y="507682"/>
                  </a:lnTo>
                  <a:cubicBezTo>
                    <a:pt x="574929" y="502730"/>
                    <a:pt x="572071" y="491776"/>
                    <a:pt x="577120" y="483203"/>
                  </a:cubicBezTo>
                  <a:cubicBezTo>
                    <a:pt x="582073" y="474726"/>
                    <a:pt x="593027" y="471868"/>
                    <a:pt x="601599" y="477012"/>
                  </a:cubicBezTo>
                  <a:lnTo>
                    <a:pt x="671989" y="518827"/>
                  </a:lnTo>
                  <a:cubicBezTo>
                    <a:pt x="680466" y="523875"/>
                    <a:pt x="683323" y="534829"/>
                    <a:pt x="678180" y="543401"/>
                  </a:cubicBezTo>
                  <a:close/>
                  <a:moveTo>
                    <a:pt x="710946" y="382048"/>
                  </a:moveTo>
                  <a:lnTo>
                    <a:pt x="628936" y="382048"/>
                  </a:lnTo>
                  <a:cubicBezTo>
                    <a:pt x="619030" y="382048"/>
                    <a:pt x="611124" y="374142"/>
                    <a:pt x="611124" y="364331"/>
                  </a:cubicBezTo>
                  <a:cubicBezTo>
                    <a:pt x="611124" y="354521"/>
                    <a:pt x="619125" y="346615"/>
                    <a:pt x="628936" y="346615"/>
                  </a:cubicBezTo>
                  <a:lnTo>
                    <a:pt x="710946" y="346615"/>
                  </a:lnTo>
                  <a:cubicBezTo>
                    <a:pt x="720852" y="346615"/>
                    <a:pt x="728758" y="354521"/>
                    <a:pt x="728758" y="364331"/>
                  </a:cubicBezTo>
                  <a:cubicBezTo>
                    <a:pt x="728758" y="374142"/>
                    <a:pt x="720757" y="382048"/>
                    <a:pt x="710946" y="3820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" name="Google Shape;79;p3"/>
          <p:cNvGrpSpPr/>
          <p:nvPr/>
        </p:nvGrpSpPr>
        <p:grpSpPr>
          <a:xfrm>
            <a:off x="6678655" y="4792983"/>
            <a:ext cx="960883" cy="1165966"/>
            <a:chOff x="6566629" y="4507039"/>
            <a:chExt cx="724757" cy="879443"/>
          </a:xfrm>
        </p:grpSpPr>
        <p:sp>
          <p:nvSpPr>
            <p:cNvPr id="80" name="Google Shape;80;p3"/>
            <p:cNvSpPr/>
            <p:nvPr/>
          </p:nvSpPr>
          <p:spPr>
            <a:xfrm>
              <a:off x="6566629" y="4656486"/>
              <a:ext cx="6572" cy="6667"/>
            </a:xfrm>
            <a:custGeom>
              <a:rect b="b" l="l" r="r" t="t"/>
              <a:pathLst>
                <a:path extrusionOk="0" h="6667" w="6572">
                  <a:moveTo>
                    <a:pt x="0" y="6668"/>
                  </a:moveTo>
                  <a:lnTo>
                    <a:pt x="6572" y="0"/>
                  </a:lnTo>
                  <a:cubicBezTo>
                    <a:pt x="3810" y="1619"/>
                    <a:pt x="1524" y="3905"/>
                    <a:pt x="0" y="666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6709695" y="4759547"/>
              <a:ext cx="458914" cy="458914"/>
            </a:xfrm>
            <a:custGeom>
              <a:rect b="b" l="l" r="r" t="t"/>
              <a:pathLst>
                <a:path extrusionOk="0" h="458914" w="458914">
                  <a:moveTo>
                    <a:pt x="229457" y="0"/>
                  </a:moveTo>
                  <a:cubicBezTo>
                    <a:pt x="102965" y="0"/>
                    <a:pt x="0" y="102965"/>
                    <a:pt x="0" y="229457"/>
                  </a:cubicBezTo>
                  <a:cubicBezTo>
                    <a:pt x="0" y="355949"/>
                    <a:pt x="102965" y="458914"/>
                    <a:pt x="229457" y="458914"/>
                  </a:cubicBezTo>
                  <a:cubicBezTo>
                    <a:pt x="355949" y="458914"/>
                    <a:pt x="458914" y="355949"/>
                    <a:pt x="458914" y="229457"/>
                  </a:cubicBezTo>
                  <a:cubicBezTo>
                    <a:pt x="458914" y="102965"/>
                    <a:pt x="356140" y="0"/>
                    <a:pt x="229457" y="0"/>
                  </a:cubicBezTo>
                  <a:close/>
                  <a:moveTo>
                    <a:pt x="282416" y="284036"/>
                  </a:moveTo>
                  <a:lnTo>
                    <a:pt x="252508" y="284036"/>
                  </a:lnTo>
                  <a:lnTo>
                    <a:pt x="269558" y="344805"/>
                  </a:lnTo>
                  <a:cubicBezTo>
                    <a:pt x="272320" y="354806"/>
                    <a:pt x="266605" y="365188"/>
                    <a:pt x="256604" y="367951"/>
                  </a:cubicBezTo>
                  <a:cubicBezTo>
                    <a:pt x="246793" y="370713"/>
                    <a:pt x="236315" y="364998"/>
                    <a:pt x="233553" y="354997"/>
                  </a:cubicBezTo>
                  <a:lnTo>
                    <a:pt x="213646" y="284131"/>
                  </a:lnTo>
                  <a:lnTo>
                    <a:pt x="150400" y="284131"/>
                  </a:lnTo>
                  <a:lnTo>
                    <a:pt x="127445" y="355568"/>
                  </a:lnTo>
                  <a:cubicBezTo>
                    <a:pt x="124682" y="363664"/>
                    <a:pt x="117348" y="368713"/>
                    <a:pt x="109442" y="368713"/>
                  </a:cubicBezTo>
                  <a:cubicBezTo>
                    <a:pt x="107537" y="368713"/>
                    <a:pt x="105537" y="368427"/>
                    <a:pt x="103727" y="367855"/>
                  </a:cubicBezTo>
                  <a:cubicBezTo>
                    <a:pt x="93917" y="364712"/>
                    <a:pt x="88487" y="354139"/>
                    <a:pt x="91630" y="344233"/>
                  </a:cubicBezTo>
                  <a:lnTo>
                    <a:pt x="110966" y="284131"/>
                  </a:lnTo>
                  <a:lnTo>
                    <a:pt x="75247" y="284131"/>
                  </a:lnTo>
                  <a:cubicBezTo>
                    <a:pt x="64865" y="284131"/>
                    <a:pt x="56483" y="275939"/>
                    <a:pt x="56483" y="265843"/>
                  </a:cubicBezTo>
                  <a:cubicBezTo>
                    <a:pt x="56483" y="255746"/>
                    <a:pt x="64865" y="247555"/>
                    <a:pt x="75247" y="247555"/>
                  </a:cubicBezTo>
                  <a:lnTo>
                    <a:pt x="122777" y="247555"/>
                  </a:lnTo>
                  <a:lnTo>
                    <a:pt x="167450" y="108490"/>
                  </a:lnTo>
                  <a:cubicBezTo>
                    <a:pt x="169926" y="100584"/>
                    <a:pt x="176784" y="95631"/>
                    <a:pt x="185642" y="95536"/>
                  </a:cubicBezTo>
                  <a:cubicBezTo>
                    <a:pt x="193834" y="95631"/>
                    <a:pt x="201073" y="101251"/>
                    <a:pt x="203359" y="109156"/>
                  </a:cubicBezTo>
                  <a:lnTo>
                    <a:pt x="242221" y="247555"/>
                  </a:lnTo>
                  <a:lnTo>
                    <a:pt x="282321" y="247555"/>
                  </a:lnTo>
                  <a:cubicBezTo>
                    <a:pt x="292703" y="247555"/>
                    <a:pt x="301085" y="255746"/>
                    <a:pt x="301085" y="265843"/>
                  </a:cubicBezTo>
                  <a:cubicBezTo>
                    <a:pt x="301180" y="275844"/>
                    <a:pt x="292799" y="284036"/>
                    <a:pt x="282416" y="284036"/>
                  </a:cubicBezTo>
                  <a:close/>
                  <a:moveTo>
                    <a:pt x="377285" y="174307"/>
                  </a:moveTo>
                  <a:lnTo>
                    <a:pt x="349187" y="174307"/>
                  </a:lnTo>
                  <a:lnTo>
                    <a:pt x="349187" y="202502"/>
                  </a:lnTo>
                  <a:cubicBezTo>
                    <a:pt x="349187" y="212788"/>
                    <a:pt x="340805" y="221171"/>
                    <a:pt x="330327" y="221171"/>
                  </a:cubicBezTo>
                  <a:cubicBezTo>
                    <a:pt x="319850" y="221171"/>
                    <a:pt x="311468" y="212788"/>
                    <a:pt x="311468" y="202502"/>
                  </a:cubicBezTo>
                  <a:lnTo>
                    <a:pt x="311468" y="174307"/>
                  </a:lnTo>
                  <a:lnTo>
                    <a:pt x="283369" y="174307"/>
                  </a:lnTo>
                  <a:cubicBezTo>
                    <a:pt x="272987" y="174307"/>
                    <a:pt x="264605" y="165925"/>
                    <a:pt x="264605" y="155448"/>
                  </a:cubicBezTo>
                  <a:cubicBezTo>
                    <a:pt x="264605" y="144971"/>
                    <a:pt x="272987" y="136588"/>
                    <a:pt x="283369" y="136588"/>
                  </a:cubicBezTo>
                  <a:lnTo>
                    <a:pt x="311468" y="136588"/>
                  </a:lnTo>
                  <a:lnTo>
                    <a:pt x="311468" y="108395"/>
                  </a:lnTo>
                  <a:cubicBezTo>
                    <a:pt x="311468" y="98107"/>
                    <a:pt x="319850" y="89725"/>
                    <a:pt x="330327" y="89725"/>
                  </a:cubicBezTo>
                  <a:cubicBezTo>
                    <a:pt x="340805" y="89725"/>
                    <a:pt x="349187" y="98107"/>
                    <a:pt x="349187" y="108395"/>
                  </a:cubicBezTo>
                  <a:lnTo>
                    <a:pt x="349187" y="136588"/>
                  </a:lnTo>
                  <a:lnTo>
                    <a:pt x="377285" y="136588"/>
                  </a:lnTo>
                  <a:cubicBezTo>
                    <a:pt x="387668" y="136588"/>
                    <a:pt x="396050" y="144971"/>
                    <a:pt x="396050" y="155448"/>
                  </a:cubicBezTo>
                  <a:cubicBezTo>
                    <a:pt x="396050" y="165925"/>
                    <a:pt x="387668" y="174307"/>
                    <a:pt x="377285" y="1743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6591870" y="4507039"/>
              <a:ext cx="699516" cy="879443"/>
            </a:xfrm>
            <a:custGeom>
              <a:rect b="b" l="l" r="r" t="t"/>
              <a:pathLst>
                <a:path extrusionOk="0" h="879443" w="699516">
                  <a:moveTo>
                    <a:pt x="670751" y="0"/>
                  </a:moveTo>
                  <a:lnTo>
                    <a:pt x="193738" y="0"/>
                  </a:lnTo>
                  <a:lnTo>
                    <a:pt x="193738" y="119253"/>
                  </a:lnTo>
                  <a:cubicBezTo>
                    <a:pt x="193738" y="122111"/>
                    <a:pt x="193548" y="124873"/>
                    <a:pt x="193167" y="127635"/>
                  </a:cubicBezTo>
                  <a:cubicBezTo>
                    <a:pt x="189547" y="165259"/>
                    <a:pt x="157829" y="194596"/>
                    <a:pt x="119444" y="194596"/>
                  </a:cubicBezTo>
                  <a:lnTo>
                    <a:pt x="0" y="194596"/>
                  </a:lnTo>
                  <a:lnTo>
                    <a:pt x="0" y="846677"/>
                  </a:lnTo>
                  <a:cubicBezTo>
                    <a:pt x="0" y="864775"/>
                    <a:pt x="14764" y="879443"/>
                    <a:pt x="32861" y="879443"/>
                  </a:cubicBezTo>
                  <a:lnTo>
                    <a:pt x="670655" y="879443"/>
                  </a:lnTo>
                  <a:cubicBezTo>
                    <a:pt x="683133" y="879443"/>
                    <a:pt x="694087" y="872395"/>
                    <a:pt x="699516" y="862108"/>
                  </a:cubicBezTo>
                  <a:lnTo>
                    <a:pt x="699516" y="17050"/>
                  </a:lnTo>
                  <a:cubicBezTo>
                    <a:pt x="693896" y="6858"/>
                    <a:pt x="683133" y="0"/>
                    <a:pt x="670751" y="0"/>
                  </a:cubicBezTo>
                  <a:close/>
                  <a:moveTo>
                    <a:pt x="347281" y="748951"/>
                  </a:moveTo>
                  <a:cubicBezTo>
                    <a:pt x="200215" y="748951"/>
                    <a:pt x="80391" y="629222"/>
                    <a:pt x="80391" y="482060"/>
                  </a:cubicBezTo>
                  <a:cubicBezTo>
                    <a:pt x="80391" y="334994"/>
                    <a:pt x="200215" y="215170"/>
                    <a:pt x="347281" y="215170"/>
                  </a:cubicBezTo>
                  <a:cubicBezTo>
                    <a:pt x="494538" y="215170"/>
                    <a:pt x="614172" y="334994"/>
                    <a:pt x="614172" y="482060"/>
                  </a:cubicBezTo>
                  <a:cubicBezTo>
                    <a:pt x="614267" y="629222"/>
                    <a:pt x="494538" y="748951"/>
                    <a:pt x="347281" y="7489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6619207" y="4533138"/>
              <a:ext cx="128873" cy="130206"/>
            </a:xfrm>
            <a:custGeom>
              <a:rect b="b" l="l" r="r" t="t"/>
              <a:pathLst>
                <a:path extrusionOk="0" h="130206" w="128873">
                  <a:moveTo>
                    <a:pt x="128111" y="101346"/>
                  </a:moveTo>
                  <a:cubicBezTo>
                    <a:pt x="128588" y="99060"/>
                    <a:pt x="128873" y="96679"/>
                    <a:pt x="128873" y="94297"/>
                  </a:cubicBezTo>
                  <a:lnTo>
                    <a:pt x="128873" y="0"/>
                  </a:lnTo>
                  <a:lnTo>
                    <a:pt x="0" y="130207"/>
                  </a:lnTo>
                  <a:lnTo>
                    <a:pt x="92297" y="130207"/>
                  </a:lnTo>
                  <a:cubicBezTo>
                    <a:pt x="109633" y="130111"/>
                    <a:pt x="124396" y="117824"/>
                    <a:pt x="128111" y="1013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6871905" y="4938522"/>
              <a:ext cx="41148" cy="68484"/>
            </a:xfrm>
            <a:custGeom>
              <a:rect b="b" l="l" r="r" t="t"/>
              <a:pathLst>
                <a:path extrusionOk="0" h="68484" w="41148">
                  <a:moveTo>
                    <a:pt x="0" y="68485"/>
                  </a:moveTo>
                  <a:lnTo>
                    <a:pt x="41148" y="68485"/>
                  </a:lnTo>
                  <a:lnTo>
                    <a:pt x="219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5" name="Google Shape;85;p3"/>
          <p:cNvGrpSpPr/>
          <p:nvPr/>
        </p:nvGrpSpPr>
        <p:grpSpPr>
          <a:xfrm>
            <a:off x="6585332" y="740580"/>
            <a:ext cx="1186929" cy="1381403"/>
            <a:chOff x="6496239" y="1450467"/>
            <a:chExt cx="895255" cy="1041939"/>
          </a:xfrm>
        </p:grpSpPr>
        <p:sp>
          <p:nvSpPr>
            <p:cNvPr id="86" name="Google Shape;86;p3"/>
            <p:cNvSpPr/>
            <p:nvPr/>
          </p:nvSpPr>
          <p:spPr>
            <a:xfrm>
              <a:off x="6601309" y="1450467"/>
              <a:ext cx="684675" cy="1020222"/>
            </a:xfrm>
            <a:custGeom>
              <a:rect b="b" l="l" r="r" t="t"/>
              <a:pathLst>
                <a:path extrusionOk="0" h="1020222" w="684675">
                  <a:moveTo>
                    <a:pt x="683981" y="918115"/>
                  </a:moveTo>
                  <a:lnTo>
                    <a:pt x="659692" y="698945"/>
                  </a:lnTo>
                  <a:lnTo>
                    <a:pt x="656358" y="669131"/>
                  </a:lnTo>
                  <a:lnTo>
                    <a:pt x="634451" y="471297"/>
                  </a:lnTo>
                  <a:cubicBezTo>
                    <a:pt x="632546" y="454724"/>
                    <a:pt x="631308" y="437579"/>
                    <a:pt x="630070" y="421100"/>
                  </a:cubicBezTo>
                  <a:cubicBezTo>
                    <a:pt x="627688" y="389954"/>
                    <a:pt x="625307" y="357664"/>
                    <a:pt x="619021" y="327755"/>
                  </a:cubicBezTo>
                  <a:cubicBezTo>
                    <a:pt x="613972" y="303657"/>
                    <a:pt x="605686" y="280226"/>
                    <a:pt x="594541" y="258318"/>
                  </a:cubicBezTo>
                  <a:cubicBezTo>
                    <a:pt x="567490" y="204978"/>
                    <a:pt x="523961" y="162306"/>
                    <a:pt x="472145" y="135446"/>
                  </a:cubicBezTo>
                  <a:cubicBezTo>
                    <a:pt x="455762" y="126873"/>
                    <a:pt x="438522" y="119920"/>
                    <a:pt x="420710" y="114681"/>
                  </a:cubicBezTo>
                  <a:cubicBezTo>
                    <a:pt x="418424" y="114014"/>
                    <a:pt x="415948" y="113443"/>
                    <a:pt x="413662" y="112776"/>
                  </a:cubicBezTo>
                  <a:lnTo>
                    <a:pt x="413662" y="45530"/>
                  </a:lnTo>
                  <a:cubicBezTo>
                    <a:pt x="413662" y="20383"/>
                    <a:pt x="393373" y="0"/>
                    <a:pt x="368418" y="0"/>
                  </a:cubicBezTo>
                  <a:lnTo>
                    <a:pt x="302314" y="0"/>
                  </a:lnTo>
                  <a:cubicBezTo>
                    <a:pt x="277359" y="0"/>
                    <a:pt x="257071" y="20383"/>
                    <a:pt x="257071" y="45530"/>
                  </a:cubicBezTo>
                  <a:lnTo>
                    <a:pt x="257071" y="116586"/>
                  </a:lnTo>
                  <a:cubicBezTo>
                    <a:pt x="241354" y="121539"/>
                    <a:pt x="226114" y="127826"/>
                    <a:pt x="211541" y="135446"/>
                  </a:cubicBezTo>
                  <a:cubicBezTo>
                    <a:pt x="192396" y="145447"/>
                    <a:pt x="174298" y="157639"/>
                    <a:pt x="157725" y="171926"/>
                  </a:cubicBezTo>
                  <a:cubicBezTo>
                    <a:pt x="118196" y="206121"/>
                    <a:pt x="88859" y="250412"/>
                    <a:pt x="72952" y="300038"/>
                  </a:cubicBezTo>
                  <a:cubicBezTo>
                    <a:pt x="65237" y="324136"/>
                    <a:pt x="60856" y="349949"/>
                    <a:pt x="59808" y="378905"/>
                  </a:cubicBezTo>
                  <a:cubicBezTo>
                    <a:pt x="58665" y="407384"/>
                    <a:pt x="55045" y="435769"/>
                    <a:pt x="51521" y="463201"/>
                  </a:cubicBezTo>
                  <a:cubicBezTo>
                    <a:pt x="49997" y="475012"/>
                    <a:pt x="48473" y="487013"/>
                    <a:pt x="47140" y="498920"/>
                  </a:cubicBezTo>
                  <a:lnTo>
                    <a:pt x="28280" y="669131"/>
                  </a:lnTo>
                  <a:lnTo>
                    <a:pt x="24946" y="698945"/>
                  </a:lnTo>
                  <a:lnTo>
                    <a:pt x="657" y="918115"/>
                  </a:lnTo>
                  <a:cubicBezTo>
                    <a:pt x="-2771" y="949547"/>
                    <a:pt x="7325" y="981170"/>
                    <a:pt x="28280" y="1004697"/>
                  </a:cubicBezTo>
                  <a:cubicBezTo>
                    <a:pt x="32662" y="1009650"/>
                    <a:pt x="37424" y="1014032"/>
                    <a:pt x="42567" y="1018032"/>
                  </a:cubicBezTo>
                  <a:cubicBezTo>
                    <a:pt x="48568" y="1019461"/>
                    <a:pt x="54950" y="1020223"/>
                    <a:pt x="61427" y="1020223"/>
                  </a:cubicBezTo>
                  <a:lnTo>
                    <a:pt x="623402" y="1020223"/>
                  </a:lnTo>
                  <a:cubicBezTo>
                    <a:pt x="629784" y="1020223"/>
                    <a:pt x="635975" y="1019461"/>
                    <a:pt x="641976" y="1018127"/>
                  </a:cubicBezTo>
                  <a:cubicBezTo>
                    <a:pt x="647119" y="1014127"/>
                    <a:pt x="651977" y="1009650"/>
                    <a:pt x="656358" y="1004697"/>
                  </a:cubicBezTo>
                  <a:cubicBezTo>
                    <a:pt x="677504" y="981075"/>
                    <a:pt x="687505" y="949547"/>
                    <a:pt x="683981" y="918115"/>
                  </a:cubicBezTo>
                  <a:close/>
                  <a:moveTo>
                    <a:pt x="302314" y="29718"/>
                  </a:moveTo>
                  <a:lnTo>
                    <a:pt x="368418" y="29718"/>
                  </a:lnTo>
                  <a:cubicBezTo>
                    <a:pt x="377086" y="29718"/>
                    <a:pt x="384134" y="36862"/>
                    <a:pt x="384134" y="45530"/>
                  </a:cubicBezTo>
                  <a:lnTo>
                    <a:pt x="384134" y="106585"/>
                  </a:lnTo>
                  <a:cubicBezTo>
                    <a:pt x="381943" y="106299"/>
                    <a:pt x="379753" y="105823"/>
                    <a:pt x="377562" y="105537"/>
                  </a:cubicBezTo>
                  <a:cubicBezTo>
                    <a:pt x="366037" y="104013"/>
                    <a:pt x="354225" y="103251"/>
                    <a:pt x="342415" y="103251"/>
                  </a:cubicBezTo>
                  <a:cubicBezTo>
                    <a:pt x="330508" y="103251"/>
                    <a:pt x="318697" y="104013"/>
                    <a:pt x="307077" y="105537"/>
                  </a:cubicBezTo>
                  <a:cubicBezTo>
                    <a:pt x="302600" y="106013"/>
                    <a:pt x="298123" y="106680"/>
                    <a:pt x="293647" y="107537"/>
                  </a:cubicBezTo>
                  <a:cubicBezTo>
                    <a:pt x="291265" y="107918"/>
                    <a:pt x="288884" y="108490"/>
                    <a:pt x="286503" y="108966"/>
                  </a:cubicBezTo>
                  <a:lnTo>
                    <a:pt x="286503" y="45530"/>
                  </a:lnTo>
                  <a:cubicBezTo>
                    <a:pt x="286503" y="36862"/>
                    <a:pt x="293647" y="29718"/>
                    <a:pt x="302314" y="29718"/>
                  </a:cubicBezTo>
                  <a:close/>
                  <a:moveTo>
                    <a:pt x="252594" y="356616"/>
                  </a:moveTo>
                  <a:lnTo>
                    <a:pt x="328889" y="280226"/>
                  </a:lnTo>
                  <a:cubicBezTo>
                    <a:pt x="336128" y="273082"/>
                    <a:pt x="348701" y="273082"/>
                    <a:pt x="355940" y="280226"/>
                  </a:cubicBezTo>
                  <a:lnTo>
                    <a:pt x="432235" y="356616"/>
                  </a:lnTo>
                  <a:cubicBezTo>
                    <a:pt x="439760" y="364141"/>
                    <a:pt x="439760" y="376238"/>
                    <a:pt x="432235" y="383667"/>
                  </a:cubicBezTo>
                  <a:lnTo>
                    <a:pt x="355940" y="460058"/>
                  </a:lnTo>
                  <a:cubicBezTo>
                    <a:pt x="352130" y="463868"/>
                    <a:pt x="347367" y="465677"/>
                    <a:pt x="342415" y="465677"/>
                  </a:cubicBezTo>
                  <a:cubicBezTo>
                    <a:pt x="337462" y="465677"/>
                    <a:pt x="332699" y="463868"/>
                    <a:pt x="328889" y="460058"/>
                  </a:cubicBezTo>
                  <a:lnTo>
                    <a:pt x="252594" y="383667"/>
                  </a:lnTo>
                  <a:cubicBezTo>
                    <a:pt x="245069" y="376142"/>
                    <a:pt x="245069" y="364046"/>
                    <a:pt x="252594" y="356616"/>
                  </a:cubicBezTo>
                  <a:close/>
                  <a:moveTo>
                    <a:pt x="594446" y="729615"/>
                  </a:moveTo>
                  <a:lnTo>
                    <a:pt x="594446" y="729996"/>
                  </a:lnTo>
                  <a:lnTo>
                    <a:pt x="594446" y="858774"/>
                  </a:lnTo>
                  <a:cubicBezTo>
                    <a:pt x="594256" y="893540"/>
                    <a:pt x="564252" y="921734"/>
                    <a:pt x="527200" y="921734"/>
                  </a:cubicBezTo>
                  <a:lnTo>
                    <a:pt x="158582" y="921734"/>
                  </a:lnTo>
                  <a:cubicBezTo>
                    <a:pt x="121625" y="921734"/>
                    <a:pt x="91526" y="893540"/>
                    <a:pt x="91526" y="858774"/>
                  </a:cubicBezTo>
                  <a:lnTo>
                    <a:pt x="91526" y="730091"/>
                  </a:lnTo>
                  <a:lnTo>
                    <a:pt x="91526" y="729615"/>
                  </a:lnTo>
                  <a:lnTo>
                    <a:pt x="91526" y="625697"/>
                  </a:lnTo>
                  <a:cubicBezTo>
                    <a:pt x="91526" y="617506"/>
                    <a:pt x="98193" y="610838"/>
                    <a:pt x="106385" y="610838"/>
                  </a:cubicBezTo>
                  <a:lnTo>
                    <a:pt x="579682" y="610838"/>
                  </a:lnTo>
                  <a:cubicBezTo>
                    <a:pt x="587874" y="610838"/>
                    <a:pt x="594446" y="617506"/>
                    <a:pt x="594446" y="625697"/>
                  </a:cubicBezTo>
                  <a:lnTo>
                    <a:pt x="594446" y="7296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7129462" y="1585912"/>
              <a:ext cx="177260" cy="705516"/>
            </a:xfrm>
            <a:custGeom>
              <a:rect b="b" l="l" r="r" t="t"/>
              <a:pathLst>
                <a:path extrusionOk="0" h="705516" w="177260">
                  <a:moveTo>
                    <a:pt x="93059" y="109442"/>
                  </a:moveTo>
                  <a:cubicBezTo>
                    <a:pt x="105346" y="133731"/>
                    <a:pt x="114490" y="159639"/>
                    <a:pt x="120110" y="186214"/>
                  </a:cubicBezTo>
                  <a:cubicBezTo>
                    <a:pt x="126778" y="218027"/>
                    <a:pt x="129254" y="251270"/>
                    <a:pt x="131636" y="283369"/>
                  </a:cubicBezTo>
                  <a:cubicBezTo>
                    <a:pt x="132874" y="299657"/>
                    <a:pt x="134112" y="316421"/>
                    <a:pt x="135922" y="332613"/>
                  </a:cubicBezTo>
                  <a:lnTo>
                    <a:pt x="158210" y="533686"/>
                  </a:lnTo>
                  <a:lnTo>
                    <a:pt x="161544" y="563499"/>
                  </a:lnTo>
                  <a:lnTo>
                    <a:pt x="177260" y="705517"/>
                  </a:lnTo>
                  <a:lnTo>
                    <a:pt x="177260" y="563499"/>
                  </a:lnTo>
                  <a:lnTo>
                    <a:pt x="177260" y="533686"/>
                  </a:lnTo>
                  <a:lnTo>
                    <a:pt x="177260" y="81820"/>
                  </a:lnTo>
                  <a:cubicBezTo>
                    <a:pt x="177260" y="36671"/>
                    <a:pt x="140494" y="0"/>
                    <a:pt x="95250" y="0"/>
                  </a:cubicBezTo>
                  <a:lnTo>
                    <a:pt x="0" y="0"/>
                  </a:lnTo>
                  <a:cubicBezTo>
                    <a:pt x="38576" y="28384"/>
                    <a:pt x="70866" y="65627"/>
                    <a:pt x="93059" y="1094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7265764" y="2149411"/>
              <a:ext cx="125730" cy="342995"/>
            </a:xfrm>
            <a:custGeom>
              <a:rect b="b" l="l" r="r" t="t"/>
              <a:pathLst>
                <a:path extrusionOk="0" h="342995" w="125730">
                  <a:moveTo>
                    <a:pt x="118872" y="0"/>
                  </a:moveTo>
                  <a:lnTo>
                    <a:pt x="70580" y="0"/>
                  </a:lnTo>
                  <a:lnTo>
                    <a:pt x="70580" y="239363"/>
                  </a:lnTo>
                  <a:cubicBezTo>
                    <a:pt x="70580" y="286417"/>
                    <a:pt x="41338" y="326707"/>
                    <a:pt x="0" y="342995"/>
                  </a:cubicBezTo>
                  <a:lnTo>
                    <a:pt x="56769" y="342995"/>
                  </a:lnTo>
                  <a:cubicBezTo>
                    <a:pt x="94774" y="342995"/>
                    <a:pt x="125730" y="312039"/>
                    <a:pt x="125730" y="273844"/>
                  </a:cubicBezTo>
                  <a:lnTo>
                    <a:pt x="125730" y="6953"/>
                  </a:lnTo>
                  <a:cubicBezTo>
                    <a:pt x="125730" y="3143"/>
                    <a:pt x="122682" y="0"/>
                    <a:pt x="118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6496239" y="2149411"/>
              <a:ext cx="125539" cy="342995"/>
            </a:xfrm>
            <a:custGeom>
              <a:rect b="b" l="l" r="r" t="t"/>
              <a:pathLst>
                <a:path extrusionOk="0" h="342995" w="125539">
                  <a:moveTo>
                    <a:pt x="54864" y="239363"/>
                  </a:moveTo>
                  <a:lnTo>
                    <a:pt x="54864" y="0"/>
                  </a:lnTo>
                  <a:lnTo>
                    <a:pt x="6953" y="0"/>
                  </a:lnTo>
                  <a:cubicBezTo>
                    <a:pt x="3143" y="0"/>
                    <a:pt x="0" y="3048"/>
                    <a:pt x="0" y="6953"/>
                  </a:cubicBezTo>
                  <a:lnTo>
                    <a:pt x="0" y="273844"/>
                  </a:lnTo>
                  <a:cubicBezTo>
                    <a:pt x="0" y="311944"/>
                    <a:pt x="30956" y="342995"/>
                    <a:pt x="69056" y="342995"/>
                  </a:cubicBezTo>
                  <a:lnTo>
                    <a:pt x="125540" y="342995"/>
                  </a:lnTo>
                  <a:cubicBezTo>
                    <a:pt x="84201" y="326707"/>
                    <a:pt x="54864" y="286417"/>
                    <a:pt x="54864" y="2393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6882193" y="1758981"/>
              <a:ext cx="123062" cy="123253"/>
            </a:xfrm>
            <a:custGeom>
              <a:rect b="b" l="l" r="r" t="t"/>
              <a:pathLst>
                <a:path extrusionOk="0" h="123253" w="123062">
                  <a:moveTo>
                    <a:pt x="123063" y="61627"/>
                  </a:moveTo>
                  <a:lnTo>
                    <a:pt x="61531" y="0"/>
                  </a:lnTo>
                  <a:lnTo>
                    <a:pt x="0" y="61627"/>
                  </a:lnTo>
                  <a:lnTo>
                    <a:pt x="61531" y="1232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6722363" y="2091118"/>
              <a:ext cx="443674" cy="128682"/>
            </a:xfrm>
            <a:custGeom>
              <a:rect b="b" l="l" r="r" t="t"/>
              <a:pathLst>
                <a:path extrusionOk="0" h="128682" w="443674">
                  <a:moveTo>
                    <a:pt x="0" y="77438"/>
                  </a:moveTo>
                  <a:lnTo>
                    <a:pt x="191357" y="124968"/>
                  </a:lnTo>
                  <a:cubicBezTo>
                    <a:pt x="211360" y="129921"/>
                    <a:pt x="232505" y="129921"/>
                    <a:pt x="252603" y="124968"/>
                  </a:cubicBezTo>
                  <a:lnTo>
                    <a:pt x="443674" y="77438"/>
                  </a:lnTo>
                  <a:lnTo>
                    <a:pt x="443674" y="0"/>
                  </a:lnTo>
                  <a:lnTo>
                    <a:pt x="0" y="0"/>
                  </a:lnTo>
                  <a:lnTo>
                    <a:pt x="0" y="774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6722458" y="2199512"/>
              <a:ext cx="443579" cy="143256"/>
            </a:xfrm>
            <a:custGeom>
              <a:rect b="b" l="l" r="r" t="t"/>
              <a:pathLst>
                <a:path extrusionOk="0" h="143256" w="443579">
                  <a:moveTo>
                    <a:pt x="221837" y="50387"/>
                  </a:moveTo>
                  <a:cubicBezTo>
                    <a:pt x="209074" y="50387"/>
                    <a:pt x="196406" y="48863"/>
                    <a:pt x="184023" y="45910"/>
                  </a:cubicBezTo>
                  <a:lnTo>
                    <a:pt x="0" y="95"/>
                  </a:lnTo>
                  <a:lnTo>
                    <a:pt x="0" y="109823"/>
                  </a:lnTo>
                  <a:cubicBezTo>
                    <a:pt x="0" y="128206"/>
                    <a:pt x="16764" y="143256"/>
                    <a:pt x="37433" y="143256"/>
                  </a:cubicBezTo>
                  <a:lnTo>
                    <a:pt x="406146" y="143256"/>
                  </a:lnTo>
                  <a:cubicBezTo>
                    <a:pt x="426815" y="143256"/>
                    <a:pt x="443579" y="128206"/>
                    <a:pt x="443579" y="109823"/>
                  </a:cubicBezTo>
                  <a:lnTo>
                    <a:pt x="443579" y="0"/>
                  </a:lnTo>
                  <a:lnTo>
                    <a:pt x="259652" y="45815"/>
                  </a:lnTo>
                  <a:cubicBezTo>
                    <a:pt x="247174" y="48863"/>
                    <a:pt x="234506" y="50387"/>
                    <a:pt x="221837" y="5038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6580726" y="1585912"/>
              <a:ext cx="176879" cy="705516"/>
            </a:xfrm>
            <a:custGeom>
              <a:rect b="b" l="l" r="r" t="t"/>
              <a:pathLst>
                <a:path extrusionOk="0" h="705516" w="176879">
                  <a:moveTo>
                    <a:pt x="19050" y="533686"/>
                  </a:moveTo>
                  <a:lnTo>
                    <a:pt x="38290" y="360236"/>
                  </a:lnTo>
                  <a:cubicBezTo>
                    <a:pt x="39719" y="348234"/>
                    <a:pt x="41148" y="336137"/>
                    <a:pt x="42767" y="324041"/>
                  </a:cubicBezTo>
                  <a:cubicBezTo>
                    <a:pt x="46196" y="297275"/>
                    <a:pt x="49816" y="269558"/>
                    <a:pt x="50863" y="242316"/>
                  </a:cubicBezTo>
                  <a:cubicBezTo>
                    <a:pt x="52197" y="210598"/>
                    <a:pt x="56864" y="182213"/>
                    <a:pt x="65437" y="155543"/>
                  </a:cubicBezTo>
                  <a:cubicBezTo>
                    <a:pt x="82963" y="100775"/>
                    <a:pt x="115348" y="51816"/>
                    <a:pt x="159163" y="14002"/>
                  </a:cubicBezTo>
                  <a:cubicBezTo>
                    <a:pt x="164878" y="9049"/>
                    <a:pt x="170783" y="4381"/>
                    <a:pt x="176879" y="0"/>
                  </a:cubicBezTo>
                  <a:lnTo>
                    <a:pt x="82010" y="0"/>
                  </a:lnTo>
                  <a:cubicBezTo>
                    <a:pt x="36766" y="0"/>
                    <a:pt x="0" y="36671"/>
                    <a:pt x="0" y="81820"/>
                  </a:cubicBezTo>
                  <a:lnTo>
                    <a:pt x="0" y="533686"/>
                  </a:lnTo>
                  <a:lnTo>
                    <a:pt x="0" y="563499"/>
                  </a:lnTo>
                  <a:lnTo>
                    <a:pt x="0" y="705517"/>
                  </a:lnTo>
                  <a:lnTo>
                    <a:pt x="15716" y="563499"/>
                  </a:lnTo>
                  <a:lnTo>
                    <a:pt x="19050" y="5336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4" name="Google Shape;94;p3"/>
          <p:cNvGrpSpPr/>
          <p:nvPr/>
        </p:nvGrpSpPr>
        <p:grpSpPr>
          <a:xfrm>
            <a:off x="9007299" y="4691107"/>
            <a:ext cx="1324576" cy="1217766"/>
            <a:chOff x="9007299" y="4691107"/>
            <a:chExt cx="1324576" cy="1217766"/>
          </a:xfrm>
        </p:grpSpPr>
        <p:sp>
          <p:nvSpPr>
            <p:cNvPr id="95" name="Google Shape;95;p3"/>
            <p:cNvSpPr/>
            <p:nvPr/>
          </p:nvSpPr>
          <p:spPr>
            <a:xfrm>
              <a:off x="9305552" y="4701258"/>
              <a:ext cx="758529" cy="879657"/>
            </a:xfrm>
            <a:custGeom>
              <a:rect b="b" l="l" r="r" t="t"/>
              <a:pathLst>
                <a:path extrusionOk="0" h="663892" w="572475">
                  <a:moveTo>
                    <a:pt x="230931" y="663892"/>
                  </a:moveTo>
                  <a:lnTo>
                    <a:pt x="230931" y="430625"/>
                  </a:lnTo>
                  <a:lnTo>
                    <a:pt x="202547" y="430625"/>
                  </a:lnTo>
                  <a:cubicBezTo>
                    <a:pt x="182544" y="429482"/>
                    <a:pt x="164923" y="420338"/>
                    <a:pt x="153207" y="405289"/>
                  </a:cubicBezTo>
                  <a:cubicBezTo>
                    <a:pt x="141968" y="391001"/>
                    <a:pt x="137301" y="373094"/>
                    <a:pt x="140349" y="356045"/>
                  </a:cubicBezTo>
                  <a:cubicBezTo>
                    <a:pt x="143206" y="340042"/>
                    <a:pt x="152636" y="325946"/>
                    <a:pt x="166923" y="316421"/>
                  </a:cubicBezTo>
                  <a:cubicBezTo>
                    <a:pt x="181592" y="306705"/>
                    <a:pt x="199594" y="302705"/>
                    <a:pt x="215215" y="306133"/>
                  </a:cubicBezTo>
                  <a:cubicBezTo>
                    <a:pt x="243314" y="312134"/>
                    <a:pt x="264268" y="338042"/>
                    <a:pt x="265031" y="367855"/>
                  </a:cubicBezTo>
                  <a:lnTo>
                    <a:pt x="265031" y="397478"/>
                  </a:lnTo>
                  <a:lnTo>
                    <a:pt x="278175" y="397478"/>
                  </a:lnTo>
                  <a:cubicBezTo>
                    <a:pt x="278651" y="397478"/>
                    <a:pt x="279033" y="397383"/>
                    <a:pt x="279509" y="397383"/>
                  </a:cubicBezTo>
                  <a:lnTo>
                    <a:pt x="308751" y="397383"/>
                  </a:lnTo>
                  <a:lnTo>
                    <a:pt x="308751" y="368237"/>
                  </a:lnTo>
                  <a:cubicBezTo>
                    <a:pt x="309512" y="338138"/>
                    <a:pt x="330467" y="312230"/>
                    <a:pt x="358566" y="306229"/>
                  </a:cubicBezTo>
                  <a:cubicBezTo>
                    <a:pt x="374092" y="302895"/>
                    <a:pt x="392190" y="306800"/>
                    <a:pt x="406858" y="316516"/>
                  </a:cubicBezTo>
                  <a:cubicBezTo>
                    <a:pt x="421146" y="326041"/>
                    <a:pt x="430575" y="340138"/>
                    <a:pt x="433433" y="356140"/>
                  </a:cubicBezTo>
                  <a:cubicBezTo>
                    <a:pt x="436576" y="373189"/>
                    <a:pt x="431813" y="391192"/>
                    <a:pt x="420574" y="405384"/>
                  </a:cubicBezTo>
                  <a:cubicBezTo>
                    <a:pt x="408763" y="420243"/>
                    <a:pt x="391237" y="429482"/>
                    <a:pt x="372187" y="430530"/>
                  </a:cubicBezTo>
                  <a:lnTo>
                    <a:pt x="341993" y="430530"/>
                  </a:lnTo>
                  <a:lnTo>
                    <a:pt x="341993" y="468821"/>
                  </a:lnTo>
                  <a:cubicBezTo>
                    <a:pt x="341993" y="469487"/>
                    <a:pt x="341897" y="470154"/>
                    <a:pt x="341802" y="470821"/>
                  </a:cubicBezTo>
                  <a:lnTo>
                    <a:pt x="341802" y="663892"/>
                  </a:lnTo>
                  <a:lnTo>
                    <a:pt x="408858" y="663892"/>
                  </a:lnTo>
                  <a:cubicBezTo>
                    <a:pt x="413335" y="620078"/>
                    <a:pt x="425717" y="579691"/>
                    <a:pt x="445815" y="543878"/>
                  </a:cubicBezTo>
                  <a:cubicBezTo>
                    <a:pt x="461151" y="516541"/>
                    <a:pt x="475247" y="501682"/>
                    <a:pt x="488963" y="487299"/>
                  </a:cubicBezTo>
                  <a:cubicBezTo>
                    <a:pt x="498775" y="477107"/>
                    <a:pt x="508871" y="466535"/>
                    <a:pt x="519920" y="450628"/>
                  </a:cubicBezTo>
                  <a:cubicBezTo>
                    <a:pt x="580308" y="364522"/>
                    <a:pt x="572307" y="264509"/>
                    <a:pt x="571926" y="259937"/>
                  </a:cubicBezTo>
                  <a:cubicBezTo>
                    <a:pt x="561830" y="147733"/>
                    <a:pt x="483153" y="79153"/>
                    <a:pt x="459246" y="60770"/>
                  </a:cubicBezTo>
                  <a:cubicBezTo>
                    <a:pt x="393333" y="10192"/>
                    <a:pt x="322276" y="953"/>
                    <a:pt x="285795" y="0"/>
                  </a:cubicBezTo>
                  <a:cubicBezTo>
                    <a:pt x="250172" y="953"/>
                    <a:pt x="179020" y="10096"/>
                    <a:pt x="113202" y="60770"/>
                  </a:cubicBezTo>
                  <a:cubicBezTo>
                    <a:pt x="89294" y="79057"/>
                    <a:pt x="10618" y="147638"/>
                    <a:pt x="521" y="259937"/>
                  </a:cubicBezTo>
                  <a:cubicBezTo>
                    <a:pt x="236" y="264128"/>
                    <a:pt x="-7956" y="364427"/>
                    <a:pt x="52528" y="450628"/>
                  </a:cubicBezTo>
                  <a:cubicBezTo>
                    <a:pt x="63672" y="466535"/>
                    <a:pt x="73768" y="477107"/>
                    <a:pt x="83484" y="487299"/>
                  </a:cubicBezTo>
                  <a:cubicBezTo>
                    <a:pt x="97200" y="501587"/>
                    <a:pt x="111297" y="516446"/>
                    <a:pt x="126633" y="543878"/>
                  </a:cubicBezTo>
                  <a:cubicBezTo>
                    <a:pt x="146730" y="579787"/>
                    <a:pt x="158922" y="620078"/>
                    <a:pt x="163590" y="663892"/>
                  </a:cubicBezTo>
                  <a:lnTo>
                    <a:pt x="230931" y="663892"/>
                  </a:lnTo>
                  <a:close/>
                  <a:moveTo>
                    <a:pt x="536398" y="277749"/>
                  </a:moveTo>
                  <a:cubicBezTo>
                    <a:pt x="539160" y="286417"/>
                    <a:pt x="540589" y="295370"/>
                    <a:pt x="540684" y="304133"/>
                  </a:cubicBezTo>
                  <a:cubicBezTo>
                    <a:pt x="540589" y="313372"/>
                    <a:pt x="533160" y="320802"/>
                    <a:pt x="524015" y="320992"/>
                  </a:cubicBezTo>
                  <a:cubicBezTo>
                    <a:pt x="514967" y="320992"/>
                    <a:pt x="507537" y="313563"/>
                    <a:pt x="507537" y="304419"/>
                  </a:cubicBezTo>
                  <a:cubicBezTo>
                    <a:pt x="507537" y="299085"/>
                    <a:pt x="506680" y="293465"/>
                    <a:pt x="504870" y="288036"/>
                  </a:cubicBezTo>
                  <a:cubicBezTo>
                    <a:pt x="502108" y="279273"/>
                    <a:pt x="506871" y="269843"/>
                    <a:pt x="515538" y="266986"/>
                  </a:cubicBezTo>
                  <a:cubicBezTo>
                    <a:pt x="524301" y="264128"/>
                    <a:pt x="533540" y="268986"/>
                    <a:pt x="536398" y="277749"/>
                  </a:cubicBezTo>
                  <a:close/>
                  <a:moveTo>
                    <a:pt x="297892" y="40957"/>
                  </a:moveTo>
                  <a:cubicBezTo>
                    <a:pt x="297987" y="40957"/>
                    <a:pt x="297987" y="40957"/>
                    <a:pt x="298083" y="40957"/>
                  </a:cubicBezTo>
                  <a:cubicBezTo>
                    <a:pt x="329991" y="41434"/>
                    <a:pt x="377997" y="48482"/>
                    <a:pt x="425908" y="80200"/>
                  </a:cubicBezTo>
                  <a:cubicBezTo>
                    <a:pt x="464865" y="105918"/>
                    <a:pt x="494583" y="142208"/>
                    <a:pt x="514300" y="187833"/>
                  </a:cubicBezTo>
                  <a:cubicBezTo>
                    <a:pt x="517919" y="196310"/>
                    <a:pt x="521158" y="205169"/>
                    <a:pt x="523920" y="214027"/>
                  </a:cubicBezTo>
                  <a:cubicBezTo>
                    <a:pt x="526587" y="222790"/>
                    <a:pt x="521634" y="232029"/>
                    <a:pt x="512871" y="234696"/>
                  </a:cubicBezTo>
                  <a:cubicBezTo>
                    <a:pt x="511062" y="235172"/>
                    <a:pt x="509442" y="235363"/>
                    <a:pt x="507918" y="235363"/>
                  </a:cubicBezTo>
                  <a:cubicBezTo>
                    <a:pt x="500870" y="235363"/>
                    <a:pt x="494202" y="230696"/>
                    <a:pt x="492107" y="223647"/>
                  </a:cubicBezTo>
                  <a:cubicBezTo>
                    <a:pt x="489821" y="215932"/>
                    <a:pt x="486963" y="208312"/>
                    <a:pt x="483820" y="200882"/>
                  </a:cubicBezTo>
                  <a:cubicBezTo>
                    <a:pt x="466770" y="161354"/>
                    <a:pt x="441148" y="129921"/>
                    <a:pt x="407620" y="107823"/>
                  </a:cubicBezTo>
                  <a:cubicBezTo>
                    <a:pt x="364186" y="79248"/>
                    <a:pt x="320085" y="74390"/>
                    <a:pt x="297701" y="74104"/>
                  </a:cubicBezTo>
                  <a:cubicBezTo>
                    <a:pt x="288462" y="74009"/>
                    <a:pt x="281223" y="66485"/>
                    <a:pt x="281319" y="57340"/>
                  </a:cubicBezTo>
                  <a:cubicBezTo>
                    <a:pt x="281319" y="48292"/>
                    <a:pt x="288748" y="40957"/>
                    <a:pt x="297892" y="4095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9759099" y="5149739"/>
              <a:ext cx="78168" cy="78327"/>
            </a:xfrm>
            <a:custGeom>
              <a:rect b="b" l="l" r="r" t="t"/>
              <a:pathLst>
                <a:path extrusionOk="0" h="59115" w="58995">
                  <a:moveTo>
                    <a:pt x="52388" y="46543"/>
                  </a:moveTo>
                  <a:cubicBezTo>
                    <a:pt x="57721" y="39780"/>
                    <a:pt x="60007" y="31493"/>
                    <a:pt x="58578" y="23778"/>
                  </a:cubicBezTo>
                  <a:cubicBezTo>
                    <a:pt x="56959" y="14348"/>
                    <a:pt x="50102" y="8538"/>
                    <a:pt x="46291" y="5871"/>
                  </a:cubicBezTo>
                  <a:cubicBezTo>
                    <a:pt x="39148" y="1109"/>
                    <a:pt x="30289" y="-987"/>
                    <a:pt x="23526" y="442"/>
                  </a:cubicBezTo>
                  <a:cubicBezTo>
                    <a:pt x="10287" y="3204"/>
                    <a:pt x="476" y="15872"/>
                    <a:pt x="0" y="30445"/>
                  </a:cubicBezTo>
                  <a:lnTo>
                    <a:pt x="0" y="59116"/>
                  </a:lnTo>
                  <a:lnTo>
                    <a:pt x="29242" y="59116"/>
                  </a:lnTo>
                  <a:cubicBezTo>
                    <a:pt x="37719" y="58544"/>
                    <a:pt x="46482" y="53972"/>
                    <a:pt x="52388" y="465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9534818" y="5149820"/>
              <a:ext cx="78122" cy="78374"/>
            </a:xfrm>
            <a:custGeom>
              <a:rect b="b" l="l" r="r" t="t"/>
              <a:pathLst>
                <a:path extrusionOk="0" h="59150" w="58960">
                  <a:moveTo>
                    <a:pt x="30957" y="0"/>
                  </a:moveTo>
                  <a:cubicBezTo>
                    <a:pt x="25051" y="0"/>
                    <a:pt x="18288" y="2096"/>
                    <a:pt x="12669" y="5905"/>
                  </a:cubicBezTo>
                  <a:cubicBezTo>
                    <a:pt x="8763" y="8477"/>
                    <a:pt x="2001" y="14383"/>
                    <a:pt x="381" y="23813"/>
                  </a:cubicBezTo>
                  <a:cubicBezTo>
                    <a:pt x="-953" y="31433"/>
                    <a:pt x="1239" y="39814"/>
                    <a:pt x="6573" y="46577"/>
                  </a:cubicBezTo>
                  <a:cubicBezTo>
                    <a:pt x="12478" y="54007"/>
                    <a:pt x="21241" y="58579"/>
                    <a:pt x="30766" y="59150"/>
                  </a:cubicBezTo>
                  <a:lnTo>
                    <a:pt x="58960" y="59150"/>
                  </a:lnTo>
                  <a:lnTo>
                    <a:pt x="58960" y="30004"/>
                  </a:lnTo>
                  <a:cubicBezTo>
                    <a:pt x="58674" y="15907"/>
                    <a:pt x="48768" y="3334"/>
                    <a:pt x="35528" y="476"/>
                  </a:cubicBezTo>
                  <a:cubicBezTo>
                    <a:pt x="34005" y="191"/>
                    <a:pt x="32385" y="0"/>
                    <a:pt x="309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9519286" y="5637656"/>
              <a:ext cx="331417" cy="161670"/>
            </a:xfrm>
            <a:custGeom>
              <a:rect b="b" l="l" r="r" t="t"/>
              <a:pathLst>
                <a:path extrusionOk="0" h="122015" w="250126">
                  <a:moveTo>
                    <a:pt x="95" y="100013"/>
                  </a:moveTo>
                  <a:cubicBezTo>
                    <a:pt x="95" y="112204"/>
                    <a:pt x="10001" y="122015"/>
                    <a:pt x="22097" y="122015"/>
                  </a:cubicBezTo>
                  <a:lnTo>
                    <a:pt x="228123" y="122015"/>
                  </a:lnTo>
                  <a:cubicBezTo>
                    <a:pt x="240316" y="122015"/>
                    <a:pt x="250126" y="112204"/>
                    <a:pt x="250126" y="100013"/>
                  </a:cubicBezTo>
                  <a:lnTo>
                    <a:pt x="250126" y="0"/>
                  </a:lnTo>
                  <a:lnTo>
                    <a:pt x="0" y="0"/>
                  </a:lnTo>
                  <a:lnTo>
                    <a:pt x="0" y="1000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9657188" y="5272189"/>
              <a:ext cx="57549" cy="309079"/>
            </a:xfrm>
            <a:custGeom>
              <a:rect b="b" l="l" r="r" t="t"/>
              <a:pathLst>
                <a:path extrusionOk="0" h="233267" w="43433">
                  <a:moveTo>
                    <a:pt x="0" y="191"/>
                  </a:moveTo>
                  <a:lnTo>
                    <a:pt x="0" y="233267"/>
                  </a:lnTo>
                  <a:lnTo>
                    <a:pt x="43434" y="233267"/>
                  </a:lnTo>
                  <a:lnTo>
                    <a:pt x="43434" y="0"/>
                  </a:lnTo>
                  <a:lnTo>
                    <a:pt x="30289" y="0"/>
                  </a:lnTo>
                  <a:cubicBezTo>
                    <a:pt x="29909" y="0"/>
                    <a:pt x="29527" y="95"/>
                    <a:pt x="29051" y="95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9586090" y="5843878"/>
              <a:ext cx="198143" cy="64995"/>
            </a:xfrm>
            <a:custGeom>
              <a:rect b="b" l="l" r="r" t="t"/>
              <a:pathLst>
                <a:path extrusionOk="0" h="49053" w="149542">
                  <a:moveTo>
                    <a:pt x="0" y="13621"/>
                  </a:moveTo>
                  <a:cubicBezTo>
                    <a:pt x="0" y="33147"/>
                    <a:pt x="15907" y="49054"/>
                    <a:pt x="35433" y="49054"/>
                  </a:cubicBezTo>
                  <a:lnTo>
                    <a:pt x="114109" y="49054"/>
                  </a:lnTo>
                  <a:cubicBezTo>
                    <a:pt x="133635" y="49054"/>
                    <a:pt x="149543" y="33147"/>
                    <a:pt x="149543" y="13621"/>
                  </a:cubicBezTo>
                  <a:lnTo>
                    <a:pt x="149543" y="0"/>
                  </a:lnTo>
                  <a:lnTo>
                    <a:pt x="0" y="0"/>
                  </a:lnTo>
                  <a:lnTo>
                    <a:pt x="0" y="136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1" name="Google Shape;101;p3"/>
            <p:cNvGrpSpPr/>
            <p:nvPr/>
          </p:nvGrpSpPr>
          <p:grpSpPr>
            <a:xfrm>
              <a:off x="9007299" y="4691107"/>
              <a:ext cx="1324576" cy="609155"/>
              <a:chOff x="8323039" y="4430196"/>
              <a:chExt cx="999077" cy="459462"/>
            </a:xfrm>
          </p:grpSpPr>
          <p:sp>
            <p:nvSpPr>
              <p:cNvPr id="102" name="Google Shape;102;p3"/>
              <p:cNvSpPr/>
              <p:nvPr/>
            </p:nvSpPr>
            <p:spPr>
              <a:xfrm>
                <a:off x="8408860" y="4430196"/>
                <a:ext cx="69627" cy="69699"/>
              </a:xfrm>
              <a:custGeom>
                <a:rect b="b" l="l" r="r" t="t"/>
                <a:pathLst>
                  <a:path extrusionOk="0" h="69699" w="69627">
                    <a:moveTo>
                      <a:pt x="53054" y="69699"/>
                    </a:moveTo>
                    <a:cubicBezTo>
                      <a:pt x="48863" y="69699"/>
                      <a:pt x="44577" y="68080"/>
                      <a:pt x="41338" y="64842"/>
                    </a:cubicBezTo>
                    <a:lnTo>
                      <a:pt x="4858" y="28361"/>
                    </a:lnTo>
                    <a:cubicBezTo>
                      <a:pt x="-1619" y="21788"/>
                      <a:pt x="-1619" y="11311"/>
                      <a:pt x="4858" y="4929"/>
                    </a:cubicBezTo>
                    <a:cubicBezTo>
                      <a:pt x="11335" y="-1643"/>
                      <a:pt x="21907" y="-1643"/>
                      <a:pt x="28289" y="4929"/>
                    </a:cubicBezTo>
                    <a:lnTo>
                      <a:pt x="64770" y="41410"/>
                    </a:lnTo>
                    <a:cubicBezTo>
                      <a:pt x="71247" y="47982"/>
                      <a:pt x="71247" y="58460"/>
                      <a:pt x="64770" y="64842"/>
                    </a:cubicBezTo>
                    <a:cubicBezTo>
                      <a:pt x="61436" y="68080"/>
                      <a:pt x="57245" y="69699"/>
                      <a:pt x="53054" y="69699"/>
                    </a:cubicBezTo>
                    <a:lnTo>
                      <a:pt x="53054" y="6969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3"/>
              <p:cNvSpPr/>
              <p:nvPr/>
            </p:nvSpPr>
            <p:spPr>
              <a:xfrm>
                <a:off x="8323039" y="4648485"/>
                <a:ext cx="84677" cy="34290"/>
              </a:xfrm>
              <a:custGeom>
                <a:rect b="b" l="l" r="r" t="t"/>
                <a:pathLst>
                  <a:path extrusionOk="0" h="34290" w="84677">
                    <a:moveTo>
                      <a:pt x="68104" y="34290"/>
                    </a:moveTo>
                    <a:lnTo>
                      <a:pt x="68009" y="34290"/>
                    </a:lnTo>
                    <a:lnTo>
                      <a:pt x="16478" y="33814"/>
                    </a:lnTo>
                    <a:cubicBezTo>
                      <a:pt x="7334" y="33719"/>
                      <a:pt x="0" y="26098"/>
                      <a:pt x="0" y="16764"/>
                    </a:cubicBezTo>
                    <a:cubicBezTo>
                      <a:pt x="0" y="7429"/>
                      <a:pt x="7811" y="381"/>
                      <a:pt x="16669" y="0"/>
                    </a:cubicBezTo>
                    <a:lnTo>
                      <a:pt x="68199" y="476"/>
                    </a:lnTo>
                    <a:cubicBezTo>
                      <a:pt x="77343" y="571"/>
                      <a:pt x="84677" y="8192"/>
                      <a:pt x="84677" y="17526"/>
                    </a:cubicBezTo>
                    <a:cubicBezTo>
                      <a:pt x="84582" y="26670"/>
                      <a:pt x="77152" y="34290"/>
                      <a:pt x="68104" y="34290"/>
                    </a:cubicBezTo>
                    <a:lnTo>
                      <a:pt x="68104" y="342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3"/>
              <p:cNvSpPr/>
              <p:nvPr/>
            </p:nvSpPr>
            <p:spPr>
              <a:xfrm>
                <a:off x="8407667" y="4821043"/>
                <a:ext cx="74299" cy="65185"/>
              </a:xfrm>
              <a:custGeom>
                <a:rect b="b" l="l" r="r" t="t"/>
                <a:pathLst>
                  <a:path extrusionOk="0" h="65185" w="74299">
                    <a:moveTo>
                      <a:pt x="16719" y="65186"/>
                    </a:moveTo>
                    <a:cubicBezTo>
                      <a:pt x="11861" y="65186"/>
                      <a:pt x="6908" y="63090"/>
                      <a:pt x="3669" y="58899"/>
                    </a:cubicBezTo>
                    <a:cubicBezTo>
                      <a:pt x="-2141" y="51756"/>
                      <a:pt x="-903" y="41373"/>
                      <a:pt x="6336" y="35659"/>
                    </a:cubicBezTo>
                    <a:lnTo>
                      <a:pt x="47103" y="3559"/>
                    </a:lnTo>
                    <a:cubicBezTo>
                      <a:pt x="54343" y="-2061"/>
                      <a:pt x="64820" y="-918"/>
                      <a:pt x="70630" y="6226"/>
                    </a:cubicBezTo>
                    <a:cubicBezTo>
                      <a:pt x="76440" y="13370"/>
                      <a:pt x="75202" y="23752"/>
                      <a:pt x="67963" y="29467"/>
                    </a:cubicBezTo>
                    <a:lnTo>
                      <a:pt x="27196" y="61566"/>
                    </a:lnTo>
                    <a:cubicBezTo>
                      <a:pt x="24052" y="63948"/>
                      <a:pt x="20434" y="65186"/>
                      <a:pt x="16719" y="65186"/>
                    </a:cubicBezTo>
                    <a:lnTo>
                      <a:pt x="16719" y="651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3"/>
              <p:cNvSpPr/>
              <p:nvPr/>
            </p:nvSpPr>
            <p:spPr>
              <a:xfrm>
                <a:off x="9165550" y="4433601"/>
                <a:ext cx="70913" cy="69723"/>
              </a:xfrm>
              <a:custGeom>
                <a:rect b="b" l="l" r="r" t="t"/>
                <a:pathLst>
                  <a:path extrusionOk="0" h="69723" w="70913">
                    <a:moveTo>
                      <a:pt x="16835" y="69723"/>
                    </a:moveTo>
                    <a:cubicBezTo>
                      <a:pt x="12549" y="69723"/>
                      <a:pt x="8167" y="68104"/>
                      <a:pt x="4929" y="64865"/>
                    </a:cubicBezTo>
                    <a:cubicBezTo>
                      <a:pt x="-1643" y="58293"/>
                      <a:pt x="-1643" y="47816"/>
                      <a:pt x="4929" y="41434"/>
                    </a:cubicBezTo>
                    <a:lnTo>
                      <a:pt x="42076" y="4858"/>
                    </a:lnTo>
                    <a:cubicBezTo>
                      <a:pt x="48649" y="-1524"/>
                      <a:pt x="59412" y="-1714"/>
                      <a:pt x="65984" y="4858"/>
                    </a:cubicBezTo>
                    <a:cubicBezTo>
                      <a:pt x="72556" y="11430"/>
                      <a:pt x="72556" y="21908"/>
                      <a:pt x="65984" y="28289"/>
                    </a:cubicBezTo>
                    <a:lnTo>
                      <a:pt x="28836" y="64865"/>
                    </a:lnTo>
                    <a:cubicBezTo>
                      <a:pt x="25312" y="68009"/>
                      <a:pt x="21026" y="69723"/>
                      <a:pt x="16835" y="69723"/>
                    </a:cubicBezTo>
                    <a:lnTo>
                      <a:pt x="16835" y="697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3"/>
              <p:cNvSpPr/>
              <p:nvPr/>
            </p:nvSpPr>
            <p:spPr>
              <a:xfrm>
                <a:off x="9236391" y="4651894"/>
                <a:ext cx="85725" cy="34310"/>
              </a:xfrm>
              <a:custGeom>
                <a:rect b="b" l="l" r="r" t="t"/>
                <a:pathLst>
                  <a:path extrusionOk="0" h="34310" w="85725">
                    <a:moveTo>
                      <a:pt x="16765" y="34310"/>
                    </a:moveTo>
                    <a:cubicBezTo>
                      <a:pt x="7621" y="34310"/>
                      <a:pt x="96" y="26881"/>
                      <a:pt x="1" y="17546"/>
                    </a:cubicBezTo>
                    <a:cubicBezTo>
                      <a:pt x="-94" y="8212"/>
                      <a:pt x="7335" y="497"/>
                      <a:pt x="16670" y="497"/>
                    </a:cubicBezTo>
                    <a:lnTo>
                      <a:pt x="68866" y="20"/>
                    </a:lnTo>
                    <a:cubicBezTo>
                      <a:pt x="78391" y="-456"/>
                      <a:pt x="85726" y="7450"/>
                      <a:pt x="85726" y="16784"/>
                    </a:cubicBezTo>
                    <a:cubicBezTo>
                      <a:pt x="85726" y="26119"/>
                      <a:pt x="78391" y="33834"/>
                      <a:pt x="69057" y="33834"/>
                    </a:cubicBezTo>
                    <a:lnTo>
                      <a:pt x="16860" y="34310"/>
                    </a:lnTo>
                    <a:cubicBezTo>
                      <a:pt x="16765" y="34310"/>
                      <a:pt x="16765" y="34310"/>
                      <a:pt x="16765" y="34310"/>
                    </a:cubicBezTo>
                    <a:lnTo>
                      <a:pt x="16765" y="343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3"/>
              <p:cNvSpPr/>
              <p:nvPr/>
            </p:nvSpPr>
            <p:spPr>
              <a:xfrm>
                <a:off x="9162047" y="4824528"/>
                <a:ext cx="74298" cy="65130"/>
              </a:xfrm>
              <a:custGeom>
                <a:rect b="b" l="l" r="r" t="t"/>
                <a:pathLst>
                  <a:path extrusionOk="0" h="65130" w="74298">
                    <a:moveTo>
                      <a:pt x="57485" y="65131"/>
                    </a:moveTo>
                    <a:cubicBezTo>
                      <a:pt x="53770" y="65131"/>
                      <a:pt x="50151" y="63892"/>
                      <a:pt x="47103" y="61511"/>
                    </a:cubicBezTo>
                    <a:lnTo>
                      <a:pt x="6336" y="29507"/>
                    </a:lnTo>
                    <a:cubicBezTo>
                      <a:pt x="-903" y="23792"/>
                      <a:pt x="-2141" y="13410"/>
                      <a:pt x="3669" y="6266"/>
                    </a:cubicBezTo>
                    <a:cubicBezTo>
                      <a:pt x="9480" y="-877"/>
                      <a:pt x="19957" y="-2116"/>
                      <a:pt x="27196" y="3599"/>
                    </a:cubicBezTo>
                    <a:lnTo>
                      <a:pt x="67963" y="35603"/>
                    </a:lnTo>
                    <a:cubicBezTo>
                      <a:pt x="75202" y="41318"/>
                      <a:pt x="76440" y="51700"/>
                      <a:pt x="70630" y="58844"/>
                    </a:cubicBezTo>
                    <a:cubicBezTo>
                      <a:pt x="67296" y="63035"/>
                      <a:pt x="62439" y="65131"/>
                      <a:pt x="57485" y="65131"/>
                    </a:cubicBezTo>
                    <a:lnTo>
                      <a:pt x="57485" y="651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8" name="Google Shape;108;p3"/>
          <p:cNvGrpSpPr/>
          <p:nvPr/>
        </p:nvGrpSpPr>
        <p:grpSpPr>
          <a:xfrm>
            <a:off x="8860053" y="2664115"/>
            <a:ext cx="1509327" cy="1400597"/>
            <a:chOff x="8211978" y="2901315"/>
            <a:chExt cx="1138427" cy="1056417"/>
          </a:xfrm>
        </p:grpSpPr>
        <p:sp>
          <p:nvSpPr>
            <p:cNvPr id="109" name="Google Shape;109;p3"/>
            <p:cNvSpPr/>
            <p:nvPr/>
          </p:nvSpPr>
          <p:spPr>
            <a:xfrm>
              <a:off x="8569546" y="2901315"/>
              <a:ext cx="425386" cy="396716"/>
            </a:xfrm>
            <a:custGeom>
              <a:rect b="b" l="l" r="r" t="t"/>
              <a:pathLst>
                <a:path extrusionOk="0" h="396716" w="425386">
                  <a:moveTo>
                    <a:pt x="89249" y="208312"/>
                  </a:moveTo>
                  <a:lnTo>
                    <a:pt x="89249" y="302705"/>
                  </a:lnTo>
                  <a:cubicBezTo>
                    <a:pt x="89249" y="306800"/>
                    <a:pt x="88011" y="310705"/>
                    <a:pt x="85820" y="313849"/>
                  </a:cubicBezTo>
                  <a:cubicBezTo>
                    <a:pt x="97155" y="325850"/>
                    <a:pt x="104108" y="341947"/>
                    <a:pt x="104108" y="359664"/>
                  </a:cubicBezTo>
                  <a:cubicBezTo>
                    <a:pt x="104108" y="373380"/>
                    <a:pt x="99917" y="386143"/>
                    <a:pt x="92869" y="396716"/>
                  </a:cubicBezTo>
                  <a:lnTo>
                    <a:pt x="425386" y="396716"/>
                  </a:lnTo>
                  <a:lnTo>
                    <a:pt x="425386" y="324136"/>
                  </a:lnTo>
                  <a:lnTo>
                    <a:pt x="424910" y="324136"/>
                  </a:lnTo>
                  <a:lnTo>
                    <a:pt x="424910" y="95536"/>
                  </a:lnTo>
                  <a:lnTo>
                    <a:pt x="425386" y="95536"/>
                  </a:lnTo>
                  <a:lnTo>
                    <a:pt x="425386" y="53911"/>
                  </a:lnTo>
                  <a:cubicBezTo>
                    <a:pt x="425386" y="24193"/>
                    <a:pt x="401193" y="0"/>
                    <a:pt x="371475" y="0"/>
                  </a:cubicBezTo>
                  <a:lnTo>
                    <a:pt x="53911" y="0"/>
                  </a:lnTo>
                  <a:cubicBezTo>
                    <a:pt x="24193" y="0"/>
                    <a:pt x="0" y="24193"/>
                    <a:pt x="0" y="53911"/>
                  </a:cubicBezTo>
                  <a:lnTo>
                    <a:pt x="0" y="188690"/>
                  </a:lnTo>
                  <a:lnTo>
                    <a:pt x="69628" y="188690"/>
                  </a:lnTo>
                  <a:cubicBezTo>
                    <a:pt x="80486" y="188690"/>
                    <a:pt x="89249" y="197548"/>
                    <a:pt x="89249" y="2083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8322658" y="3223545"/>
              <a:ext cx="321373" cy="74485"/>
            </a:xfrm>
            <a:custGeom>
              <a:rect b="b" l="l" r="r" t="t"/>
              <a:pathLst>
                <a:path extrusionOk="0" h="74485" w="321373">
                  <a:moveTo>
                    <a:pt x="287845" y="191"/>
                  </a:moveTo>
                  <a:lnTo>
                    <a:pt x="246888" y="191"/>
                  </a:lnTo>
                  <a:lnTo>
                    <a:pt x="217265" y="191"/>
                  </a:lnTo>
                  <a:lnTo>
                    <a:pt x="23526" y="191"/>
                  </a:lnTo>
                  <a:cubicBezTo>
                    <a:pt x="22384" y="191"/>
                    <a:pt x="21241" y="191"/>
                    <a:pt x="20098" y="0"/>
                  </a:cubicBezTo>
                  <a:lnTo>
                    <a:pt x="0" y="0"/>
                  </a:lnTo>
                  <a:lnTo>
                    <a:pt x="0" y="74486"/>
                  </a:lnTo>
                  <a:lnTo>
                    <a:pt x="285940" y="74486"/>
                  </a:lnTo>
                  <a:cubicBezTo>
                    <a:pt x="305657" y="73438"/>
                    <a:pt x="321373" y="57150"/>
                    <a:pt x="321373" y="37338"/>
                  </a:cubicBezTo>
                  <a:cubicBezTo>
                    <a:pt x="321373" y="18098"/>
                    <a:pt x="306610" y="2096"/>
                    <a:pt x="287845" y="1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8308847" y="3119628"/>
              <a:ext cx="320515" cy="74580"/>
            </a:xfrm>
            <a:custGeom>
              <a:rect b="b" l="l" r="r" t="t"/>
              <a:pathLst>
                <a:path extrusionOk="0" h="74580" w="320515">
                  <a:moveTo>
                    <a:pt x="33528" y="74390"/>
                  </a:moveTo>
                  <a:lnTo>
                    <a:pt x="231077" y="74390"/>
                  </a:lnTo>
                  <a:lnTo>
                    <a:pt x="260699" y="74390"/>
                  </a:lnTo>
                  <a:lnTo>
                    <a:pt x="297847" y="74390"/>
                  </a:lnTo>
                  <a:cubicBezTo>
                    <a:pt x="298990" y="74390"/>
                    <a:pt x="300133" y="74390"/>
                    <a:pt x="301276" y="74581"/>
                  </a:cubicBezTo>
                  <a:lnTo>
                    <a:pt x="320516" y="74581"/>
                  </a:lnTo>
                  <a:lnTo>
                    <a:pt x="320516" y="0"/>
                  </a:lnTo>
                  <a:lnTo>
                    <a:pt x="260699" y="0"/>
                  </a:lnTo>
                  <a:lnTo>
                    <a:pt x="231077" y="0"/>
                  </a:lnTo>
                  <a:lnTo>
                    <a:pt x="37338" y="0"/>
                  </a:lnTo>
                  <a:cubicBezTo>
                    <a:pt x="16764" y="0"/>
                    <a:pt x="0" y="16764"/>
                    <a:pt x="0" y="37243"/>
                  </a:cubicBezTo>
                  <a:cubicBezTo>
                    <a:pt x="0" y="56483"/>
                    <a:pt x="14764" y="72485"/>
                    <a:pt x="33528" y="7439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8211978" y="3327749"/>
              <a:ext cx="1138427" cy="629983"/>
            </a:xfrm>
            <a:custGeom>
              <a:rect b="b" l="l" r="r" t="t"/>
              <a:pathLst>
                <a:path extrusionOk="0" h="629983" w="1138427">
                  <a:moveTo>
                    <a:pt x="1123569" y="596932"/>
                  </a:moveTo>
                  <a:lnTo>
                    <a:pt x="1065276" y="596932"/>
                  </a:lnTo>
                  <a:lnTo>
                    <a:pt x="1065276" y="97727"/>
                  </a:lnTo>
                  <a:lnTo>
                    <a:pt x="1100899" y="97727"/>
                  </a:lnTo>
                  <a:cubicBezTo>
                    <a:pt x="1106328" y="93440"/>
                    <a:pt x="1109853" y="86678"/>
                    <a:pt x="1109853" y="79248"/>
                  </a:cubicBezTo>
                  <a:lnTo>
                    <a:pt x="1109853" y="23622"/>
                  </a:lnTo>
                  <a:cubicBezTo>
                    <a:pt x="1109853" y="10573"/>
                    <a:pt x="1099185" y="0"/>
                    <a:pt x="1086136" y="0"/>
                  </a:cubicBezTo>
                  <a:lnTo>
                    <a:pt x="63532" y="0"/>
                  </a:lnTo>
                  <a:cubicBezTo>
                    <a:pt x="50482" y="0"/>
                    <a:pt x="39814" y="10668"/>
                    <a:pt x="39814" y="23622"/>
                  </a:cubicBezTo>
                  <a:lnTo>
                    <a:pt x="39814" y="79248"/>
                  </a:lnTo>
                  <a:cubicBezTo>
                    <a:pt x="39814" y="86678"/>
                    <a:pt x="43339" y="93440"/>
                    <a:pt x="48768" y="97727"/>
                  </a:cubicBezTo>
                  <a:lnTo>
                    <a:pt x="72009" y="97727"/>
                  </a:lnTo>
                  <a:lnTo>
                    <a:pt x="72009" y="596932"/>
                  </a:lnTo>
                  <a:lnTo>
                    <a:pt x="14764" y="596932"/>
                  </a:lnTo>
                  <a:cubicBezTo>
                    <a:pt x="6572" y="596932"/>
                    <a:pt x="0" y="603599"/>
                    <a:pt x="0" y="611791"/>
                  </a:cubicBezTo>
                  <a:cubicBezTo>
                    <a:pt x="0" y="619982"/>
                    <a:pt x="6572" y="626650"/>
                    <a:pt x="14764" y="626650"/>
                  </a:cubicBezTo>
                  <a:lnTo>
                    <a:pt x="86868" y="626650"/>
                  </a:lnTo>
                  <a:cubicBezTo>
                    <a:pt x="86868" y="626650"/>
                    <a:pt x="86868" y="626650"/>
                    <a:pt x="86868" y="626650"/>
                  </a:cubicBezTo>
                  <a:cubicBezTo>
                    <a:pt x="86868" y="626650"/>
                    <a:pt x="86868" y="626650"/>
                    <a:pt x="86868" y="626650"/>
                  </a:cubicBezTo>
                  <a:lnTo>
                    <a:pt x="158972" y="626650"/>
                  </a:lnTo>
                  <a:cubicBezTo>
                    <a:pt x="167164" y="626650"/>
                    <a:pt x="173736" y="619982"/>
                    <a:pt x="173736" y="611791"/>
                  </a:cubicBezTo>
                  <a:cubicBezTo>
                    <a:pt x="173736" y="603599"/>
                    <a:pt x="167164" y="596932"/>
                    <a:pt x="158972" y="596932"/>
                  </a:cubicBezTo>
                  <a:lnTo>
                    <a:pt x="101727" y="596932"/>
                  </a:lnTo>
                  <a:lnTo>
                    <a:pt x="101727" y="97727"/>
                  </a:lnTo>
                  <a:lnTo>
                    <a:pt x="333756" y="97727"/>
                  </a:lnTo>
                  <a:lnTo>
                    <a:pt x="333756" y="210979"/>
                  </a:lnTo>
                  <a:cubicBezTo>
                    <a:pt x="309467" y="217361"/>
                    <a:pt x="291274" y="239363"/>
                    <a:pt x="291274" y="265557"/>
                  </a:cubicBezTo>
                  <a:lnTo>
                    <a:pt x="291274" y="327660"/>
                  </a:lnTo>
                  <a:cubicBezTo>
                    <a:pt x="291274" y="329184"/>
                    <a:pt x="292703" y="330613"/>
                    <a:pt x="294227" y="330613"/>
                  </a:cubicBezTo>
                  <a:lnTo>
                    <a:pt x="333756" y="330613"/>
                  </a:lnTo>
                  <a:lnTo>
                    <a:pt x="333756" y="615220"/>
                  </a:lnTo>
                  <a:cubicBezTo>
                    <a:pt x="333756" y="623411"/>
                    <a:pt x="340423" y="629984"/>
                    <a:pt x="348615" y="629984"/>
                  </a:cubicBezTo>
                  <a:cubicBezTo>
                    <a:pt x="356711" y="629984"/>
                    <a:pt x="363474" y="623411"/>
                    <a:pt x="363474" y="615220"/>
                  </a:cubicBezTo>
                  <a:lnTo>
                    <a:pt x="363474" y="483680"/>
                  </a:lnTo>
                  <a:lnTo>
                    <a:pt x="779526" y="483680"/>
                  </a:lnTo>
                  <a:lnTo>
                    <a:pt x="779526" y="615220"/>
                  </a:lnTo>
                  <a:cubicBezTo>
                    <a:pt x="779526" y="623411"/>
                    <a:pt x="786193" y="629984"/>
                    <a:pt x="794385" y="629984"/>
                  </a:cubicBezTo>
                  <a:cubicBezTo>
                    <a:pt x="802576" y="629984"/>
                    <a:pt x="809244" y="623411"/>
                    <a:pt x="809244" y="615220"/>
                  </a:cubicBezTo>
                  <a:lnTo>
                    <a:pt x="809244" y="468916"/>
                  </a:lnTo>
                  <a:cubicBezTo>
                    <a:pt x="809244" y="468916"/>
                    <a:pt x="809244" y="468916"/>
                    <a:pt x="809244" y="468916"/>
                  </a:cubicBezTo>
                  <a:cubicBezTo>
                    <a:pt x="809244" y="468916"/>
                    <a:pt x="809244" y="468916"/>
                    <a:pt x="809244" y="468916"/>
                  </a:cubicBezTo>
                  <a:lnTo>
                    <a:pt x="809244" y="330613"/>
                  </a:lnTo>
                  <a:lnTo>
                    <a:pt x="812578" y="330613"/>
                  </a:lnTo>
                  <a:lnTo>
                    <a:pt x="846296" y="330613"/>
                  </a:lnTo>
                  <a:cubicBezTo>
                    <a:pt x="847915" y="330613"/>
                    <a:pt x="849249" y="329184"/>
                    <a:pt x="849249" y="327660"/>
                  </a:cubicBezTo>
                  <a:lnTo>
                    <a:pt x="849249" y="265557"/>
                  </a:lnTo>
                  <a:cubicBezTo>
                    <a:pt x="849249" y="241459"/>
                    <a:pt x="834009" y="220790"/>
                    <a:pt x="812578" y="212693"/>
                  </a:cubicBezTo>
                  <a:cubicBezTo>
                    <a:pt x="811530" y="212312"/>
                    <a:pt x="810291" y="212122"/>
                    <a:pt x="809244" y="211741"/>
                  </a:cubicBezTo>
                  <a:lnTo>
                    <a:pt x="809244" y="97727"/>
                  </a:lnTo>
                  <a:lnTo>
                    <a:pt x="1035558" y="97727"/>
                  </a:lnTo>
                  <a:lnTo>
                    <a:pt x="1035558" y="596932"/>
                  </a:lnTo>
                  <a:lnTo>
                    <a:pt x="978408" y="596932"/>
                  </a:lnTo>
                  <a:cubicBezTo>
                    <a:pt x="970216" y="596932"/>
                    <a:pt x="963549" y="603599"/>
                    <a:pt x="963549" y="611791"/>
                  </a:cubicBezTo>
                  <a:cubicBezTo>
                    <a:pt x="963549" y="619982"/>
                    <a:pt x="970216" y="626650"/>
                    <a:pt x="978408" y="626650"/>
                  </a:cubicBezTo>
                  <a:lnTo>
                    <a:pt x="1050417" y="626650"/>
                  </a:lnTo>
                  <a:cubicBezTo>
                    <a:pt x="1050417" y="626650"/>
                    <a:pt x="1050417" y="626650"/>
                    <a:pt x="1050417" y="626650"/>
                  </a:cubicBezTo>
                  <a:cubicBezTo>
                    <a:pt x="1050417" y="626650"/>
                    <a:pt x="1050417" y="626650"/>
                    <a:pt x="1050417" y="626650"/>
                  </a:cubicBezTo>
                  <a:lnTo>
                    <a:pt x="1123569" y="626650"/>
                  </a:lnTo>
                  <a:cubicBezTo>
                    <a:pt x="1131760" y="626650"/>
                    <a:pt x="1138428" y="619982"/>
                    <a:pt x="1138428" y="611791"/>
                  </a:cubicBezTo>
                  <a:cubicBezTo>
                    <a:pt x="1138428" y="603504"/>
                    <a:pt x="1131760" y="596932"/>
                    <a:pt x="1123569" y="596932"/>
                  </a:cubicBezTo>
                  <a:close/>
                  <a:moveTo>
                    <a:pt x="363474" y="454057"/>
                  </a:moveTo>
                  <a:lnTo>
                    <a:pt x="363474" y="330613"/>
                  </a:lnTo>
                  <a:lnTo>
                    <a:pt x="366807" y="330613"/>
                  </a:lnTo>
                  <a:lnTo>
                    <a:pt x="779526" y="330613"/>
                  </a:lnTo>
                  <a:lnTo>
                    <a:pt x="779526" y="454057"/>
                  </a:lnTo>
                  <a:lnTo>
                    <a:pt x="363474" y="454057"/>
                  </a:lnTo>
                  <a:close/>
                  <a:moveTo>
                    <a:pt x="779526" y="208979"/>
                  </a:moveTo>
                  <a:lnTo>
                    <a:pt x="366807" y="208979"/>
                  </a:lnTo>
                  <a:lnTo>
                    <a:pt x="363474" y="208979"/>
                  </a:lnTo>
                  <a:lnTo>
                    <a:pt x="363474" y="97727"/>
                  </a:lnTo>
                  <a:lnTo>
                    <a:pt x="779526" y="97727"/>
                  </a:lnTo>
                  <a:lnTo>
                    <a:pt x="779526" y="2089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