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94" r:id="rId4"/>
    <p:sldId id="286" r:id="rId5"/>
    <p:sldId id="293" r:id="rId6"/>
    <p:sldId id="289" r:id="rId7"/>
    <p:sldId id="29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1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h&#7881;%20m&#7897;t%20t&#236;nh%20m&#7871;n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Tâc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chung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cõi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bác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tiếng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mau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bác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phủ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lấp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tội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42522"/>
            <a:ext cx="11379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thắp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sang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bóng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đêm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rộng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bác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Nối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chan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hòa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39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74055"/>
            <a:ext cx="11379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yếu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đuối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lắm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phen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đam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mê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tội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chấp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lỗi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42522"/>
            <a:ext cx="11379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thắp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sang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bóng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đêm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rộng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bác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Nối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chan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hòa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49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41434" y="210989"/>
            <a:ext cx="1125658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Rao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cứu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đem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giao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hòa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phủ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lấp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tội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42522"/>
            <a:ext cx="11379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thắp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sang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bóng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đêm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rộng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bác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Nối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chan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hòa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79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77</TotalTime>
  <Words>276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Garamond</vt:lpstr>
      <vt:lpstr>Roboto</vt:lpstr>
      <vt:lpstr>Savon</vt:lpstr>
      <vt:lpstr>Chỉ một tình mến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52</cp:revision>
  <dcterms:created xsi:type="dcterms:W3CDTF">2024-12-09T09:39:37Z</dcterms:created>
  <dcterms:modified xsi:type="dcterms:W3CDTF">2025-05-26T15:31:50Z</dcterms:modified>
</cp:coreProperties>
</file>