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98" r:id="rId4"/>
    <p:sldId id="295" r:id="rId5"/>
    <p:sldId id="280" r:id="rId6"/>
    <p:sldId id="29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22/8/2025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22/8/2025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22/8/2025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22/8/2025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22/8/2025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DÂNG LỄ VỚI MẸ</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1" y="642593"/>
            <a:ext cx="11276413" cy="5478423"/>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1</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5000" b="1" dirty="0"/>
              <a:t>Xưa trên núi Can-vê Mẹ dâng con cứu đời. Mẹ hiến tế chính con yêu làm giá chuộc muôn người. Nay hiệp với Giáo Hội và triều Thần Thánh trên trời. Nài van Mẹ nhận lời dâng lên thánh lễ này.</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1" y="431075"/>
            <a:ext cx="11524608" cy="5632311"/>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dirty="0"/>
              <a:t> </a:t>
            </a:r>
            <a:r>
              <a:rPr lang="vi-VN" b="1" dirty="0"/>
              <a:t> </a:t>
            </a:r>
            <a:r>
              <a:rPr lang="vi-VN" sz="6000" b="1" dirty="0"/>
              <a:t>Xin dâng lễ này cầu cho muôn dân hợp nhất, cầu cho muôn dân thái hòa. Xin dâng lễ này chúc tụng, ngợi khen tôn vinh, cảm tạ tình thương bao la.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3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1" y="642593"/>
            <a:ext cx="11276413" cy="5170646"/>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2</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6600" b="1" dirty="0"/>
              <a:t>con xin chắp đôi tay nguyện mến Chúa hết tình. Dù sống chết quyết kiên trung yêu Chúa trọn tâm hồn.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8908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0"/>
            <a:ext cx="12575567" cy="7109717"/>
          </a:xfrm>
          <a:prstGeom prst="rect">
            <a:avLst/>
          </a:prstGeom>
        </p:spPr>
      </p:pic>
      <p:sp>
        <p:nvSpPr>
          <p:cNvPr id="4" name="Rectangle 3"/>
          <p:cNvSpPr/>
          <p:nvPr/>
        </p:nvSpPr>
        <p:spPr>
          <a:xfrm>
            <a:off x="401782" y="548640"/>
            <a:ext cx="11354789" cy="6370975"/>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2</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000" b="1" dirty="0" smtClean="0"/>
              <a:t>Con </a:t>
            </a:r>
            <a:r>
              <a:rPr lang="vi-VN" sz="6000" b="1" dirty="0"/>
              <a:t>nguyện hứa trung thành dù ngàn nguy hiểm trên đường. Chén đắng xin uống cạn quyết tiến bước vững vàng</a:t>
            </a:r>
            <a:r>
              <a:rPr lang="vi-VN" sz="6600" b="1" dirty="0"/>
              <a:t>.</a:t>
            </a:r>
            <a:r>
              <a:rPr lang="vi-VN" sz="9600" b="1" dirty="0"/>
              <a:t/>
            </a:r>
            <a:br>
              <a:rPr lang="vi-VN" sz="9600" b="1" dirty="0"/>
            </a:br>
            <a:endParaRPr lang="vi-VN" sz="9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590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1" y="431075"/>
            <a:ext cx="11524608" cy="5632311"/>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dirty="0"/>
              <a:t> </a:t>
            </a:r>
            <a:r>
              <a:rPr lang="vi-VN" b="1" dirty="0"/>
              <a:t> </a:t>
            </a:r>
            <a:r>
              <a:rPr lang="vi-VN" sz="6000" b="1" dirty="0"/>
              <a:t>Xin dâng lễ này cầu cho muôn dân hợp nhất, cầu cho muôn dân thái hòa. Xin dâng lễ này chúc tụng, ngợi khen tôn vinh, cảm tạ tình thương bao la.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46905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212</TotalTime>
  <Words>14</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DÂNG LỄ VỚI MẸ</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Admin</cp:lastModifiedBy>
  <cp:revision>57</cp:revision>
  <dcterms:created xsi:type="dcterms:W3CDTF">2024-12-05T09:15:52Z</dcterms:created>
  <dcterms:modified xsi:type="dcterms:W3CDTF">2025-08-22T16:19:29Z</dcterms:modified>
</cp:coreProperties>
</file>