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3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4BAC4-1F4B-D6AB-EA22-E16616CAC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9122228D-DD3B-AFC9-9030-E972FD7FB4F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654143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359F914-E446-388E-B765-966F0ADC4DB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6DD3F1C-CFC2-5FC8-71BA-2DF73C524E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EC2E709-F63C-BD31-62DB-30CCD56FBF2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01</a:t>
            </a:r>
            <a:endParaRPr lang="en-IN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353A8F7-72F6-B2D4-039E-723C718A16C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Qualitative Slides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4605864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1579</TotalTime>
  <Words>3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01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98</cp:revision>
  <dcterms:created xsi:type="dcterms:W3CDTF">2025-07-09T10:57:17Z</dcterms:created>
  <dcterms:modified xsi:type="dcterms:W3CDTF">2025-10-22T09:32:11Z</dcterms:modified>
  <cp:category/>
</cp:coreProperties>
</file>