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3E8F743-1589-4A32-A587-87FC38C84699}">
  <a:tblStyle styleId="{E3E8F743-1589-4A32-A587-87FC38C8469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B3389B6F-7271-4494-BB11-17737A4B4A85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44" Type="http://schemas.openxmlformats.org/officeDocument/2006/relationships/slide" Target="slides/slide39.xml"/><Relationship Id="rId21" Type="http://schemas.openxmlformats.org/officeDocument/2006/relationships/slide" Target="slides/slide16.xml"/><Relationship Id="rId43" Type="http://schemas.openxmlformats.org/officeDocument/2006/relationships/slide" Target="slides/slide38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5ed75ccf_0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35ed75ccf_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dd180e676d_0_6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dd180e676d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dd180e676d_0_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dd180e676d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dd180e676d_0_1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dd180e676d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dd180e676d_0_14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dd180e676d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dd180e676d_0_15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dd180e676d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dd180e676d_0_16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dd180e676d_0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dd180e676d_0_20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dd180e676d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dd180e676d_0_2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dd180e676d_0_2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dd180e676d_0_24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dd180e676d_0_2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dd180e676d_0_33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3" name="Google Shape;603;gdd180e676d_0_3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14b3ea3f48_0_13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Google Shape;610;g14b3ea3f48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35694cd56_06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3" name="Google Shape;623;g35694cd56_0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0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g77d2634674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2" name="Google Shape;912;g77d263467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9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Google Shape;1360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1" name="Google Shape;1361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6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g65ae1840e6_0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8" name="Google Shape;1368;g65ae1840e6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1459750" y="1991850"/>
            <a:ext cx="62247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 txBox="1"/>
          <p:nvPr>
            <p:ph idx="12" type="sldNum"/>
          </p:nvPr>
        </p:nvSpPr>
        <p:spPr>
          <a:xfrm>
            <a:off x="4297659" y="5102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64" name="Google Shape;64;p11"/>
          <p:cNvCxnSpPr/>
          <p:nvPr/>
        </p:nvCxnSpPr>
        <p:spPr>
          <a:xfrm>
            <a:off x="4300500" y="912400"/>
            <a:ext cx="5430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5" name="Google Shape;65;p11"/>
          <p:cNvSpPr/>
          <p:nvPr/>
        </p:nvSpPr>
        <p:spPr>
          <a:xfrm>
            <a:off x="4499225" y="839775"/>
            <a:ext cx="145200" cy="145200"/>
          </a:xfrm>
          <a:prstGeom prst="mathMultiply">
            <a:avLst>
              <a:gd fmla="val 17387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ctrTitle"/>
          </p:nvPr>
        </p:nvSpPr>
        <p:spPr>
          <a:xfrm>
            <a:off x="2430750" y="1583350"/>
            <a:ext cx="42825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4" name="Google Shape;14;p3"/>
          <p:cNvSpPr txBox="1"/>
          <p:nvPr>
            <p:ph idx="1" type="subTitle"/>
          </p:nvPr>
        </p:nvSpPr>
        <p:spPr>
          <a:xfrm>
            <a:off x="2430600" y="2840050"/>
            <a:ext cx="42825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4297659" y="5102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6" name="Google Shape;16;p3"/>
          <p:cNvCxnSpPr/>
          <p:nvPr/>
        </p:nvCxnSpPr>
        <p:spPr>
          <a:xfrm>
            <a:off x="4300500" y="912400"/>
            <a:ext cx="5430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" name="Google Shape;17;p3"/>
          <p:cNvSpPr/>
          <p:nvPr/>
        </p:nvSpPr>
        <p:spPr>
          <a:xfrm>
            <a:off x="4499225" y="839775"/>
            <a:ext cx="145200" cy="145200"/>
          </a:xfrm>
          <a:prstGeom prst="mathMultiply">
            <a:avLst>
              <a:gd fmla="val 17387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idx="1" type="body"/>
          </p:nvPr>
        </p:nvSpPr>
        <p:spPr>
          <a:xfrm>
            <a:off x="2291975" y="1640600"/>
            <a:ext cx="4560000" cy="317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ctr">
              <a:spcBef>
                <a:spcPts val="600"/>
              </a:spcBef>
              <a:spcAft>
                <a:spcPts val="0"/>
              </a:spcAft>
              <a:buSzPts val="2400"/>
              <a:buFont typeface="Vidaloka"/>
              <a:buChar char="▪"/>
              <a:defRPr>
                <a:latin typeface="Vidaloka"/>
                <a:ea typeface="Vidaloka"/>
                <a:cs typeface="Vidaloka"/>
                <a:sym typeface="Vidaloka"/>
              </a:defRPr>
            </a:lvl1pPr>
            <a:lvl2pPr indent="-381000" lvl="1" marL="914400" rtl="0" algn="ctr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Char char="⬞"/>
              <a:defRPr>
                <a:latin typeface="Vidaloka"/>
                <a:ea typeface="Vidaloka"/>
                <a:cs typeface="Vidaloka"/>
                <a:sym typeface="Vidaloka"/>
              </a:defRPr>
            </a:lvl2pPr>
            <a:lvl3pPr indent="-381000" lvl="2" marL="1371600" rtl="0" algn="ctr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Char char="⬞"/>
              <a:defRPr>
                <a:latin typeface="Vidaloka"/>
                <a:ea typeface="Vidaloka"/>
                <a:cs typeface="Vidaloka"/>
                <a:sym typeface="Vidaloka"/>
              </a:defRPr>
            </a:lvl3pPr>
            <a:lvl4pPr indent="-381000" lvl="3" marL="1828800" rtl="0" algn="ctr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Char char="⬞"/>
              <a:defRPr>
                <a:latin typeface="Vidaloka"/>
                <a:ea typeface="Vidaloka"/>
                <a:cs typeface="Vidaloka"/>
                <a:sym typeface="Vidaloka"/>
              </a:defRPr>
            </a:lvl4pPr>
            <a:lvl5pPr indent="-381000" lvl="4" marL="2286000" rtl="0" algn="ctr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Char char="⬞"/>
              <a:defRPr>
                <a:latin typeface="Vidaloka"/>
                <a:ea typeface="Vidaloka"/>
                <a:cs typeface="Vidaloka"/>
                <a:sym typeface="Vidaloka"/>
              </a:defRPr>
            </a:lvl5pPr>
            <a:lvl6pPr indent="-381000" lvl="5" marL="2743200" rtl="0" algn="ctr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Char char="⬞"/>
              <a:defRPr>
                <a:latin typeface="Vidaloka"/>
                <a:ea typeface="Vidaloka"/>
                <a:cs typeface="Vidaloka"/>
                <a:sym typeface="Vidaloka"/>
              </a:defRPr>
            </a:lvl6pPr>
            <a:lvl7pPr indent="-381000" lvl="6" marL="3200400" rtl="0" algn="ctr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Char char="⬞"/>
              <a:defRPr>
                <a:latin typeface="Vidaloka"/>
                <a:ea typeface="Vidaloka"/>
                <a:cs typeface="Vidaloka"/>
                <a:sym typeface="Vidaloka"/>
              </a:defRPr>
            </a:lvl7pPr>
            <a:lvl8pPr indent="-381000" lvl="7" marL="3657600" rtl="0" algn="ctr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Char char="⬞"/>
              <a:defRPr>
                <a:latin typeface="Vidaloka"/>
                <a:ea typeface="Vidaloka"/>
                <a:cs typeface="Vidaloka"/>
                <a:sym typeface="Vidaloka"/>
              </a:defRPr>
            </a:lvl8pPr>
            <a:lvl9pPr indent="-381000" lvl="8" marL="4114800" algn="ctr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Char char="⬞"/>
              <a:defRPr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20" name="Google Shape;20;p4"/>
          <p:cNvSpPr txBox="1"/>
          <p:nvPr/>
        </p:nvSpPr>
        <p:spPr>
          <a:xfrm>
            <a:off x="3593400" y="8575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200">
                <a:solidFill>
                  <a:srgbClr val="FFFFFF"/>
                </a:solidFill>
              </a:rPr>
              <a:t>“</a:t>
            </a:r>
            <a:endParaRPr b="1" sz="7200">
              <a:solidFill>
                <a:srgbClr val="FFFFFF"/>
              </a:solidFill>
            </a:endParaRPr>
          </a:p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4297659" y="5102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2" name="Google Shape;22;p4"/>
          <p:cNvCxnSpPr/>
          <p:nvPr/>
        </p:nvCxnSpPr>
        <p:spPr>
          <a:xfrm>
            <a:off x="4300500" y="912400"/>
            <a:ext cx="5430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" name="Google Shape;23;p4"/>
          <p:cNvSpPr/>
          <p:nvPr/>
        </p:nvSpPr>
        <p:spPr>
          <a:xfrm>
            <a:off x="4499225" y="839775"/>
            <a:ext cx="145200" cy="145200"/>
          </a:xfrm>
          <a:prstGeom prst="mathMultiply">
            <a:avLst>
              <a:gd fmla="val 17387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27750" y="983975"/>
            <a:ext cx="84885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807300" y="1568225"/>
            <a:ext cx="7529400" cy="281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▪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⬞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⬞"/>
              <a:defRPr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⬞"/>
              <a:defRPr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⬞"/>
              <a:defRPr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⬞"/>
              <a:defRPr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⬞"/>
              <a:defRPr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⬞"/>
              <a:defRPr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⬞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4297659" y="5102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8" name="Google Shape;28;p5"/>
          <p:cNvCxnSpPr/>
          <p:nvPr/>
        </p:nvCxnSpPr>
        <p:spPr>
          <a:xfrm>
            <a:off x="4300500" y="912400"/>
            <a:ext cx="5430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" name="Google Shape;29;p5"/>
          <p:cNvSpPr/>
          <p:nvPr/>
        </p:nvSpPr>
        <p:spPr>
          <a:xfrm>
            <a:off x="4499225" y="839775"/>
            <a:ext cx="145200" cy="145200"/>
          </a:xfrm>
          <a:prstGeom prst="mathMultiply">
            <a:avLst>
              <a:gd fmla="val 17387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 + image">
  <p:cSld name="TITLE_AND_BODY_1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/>
          <p:nvPr/>
        </p:nvSpPr>
        <p:spPr>
          <a:xfrm>
            <a:off x="327750" y="322200"/>
            <a:ext cx="4244400" cy="4499100"/>
          </a:xfrm>
          <a:prstGeom prst="rect">
            <a:avLst/>
          </a:prstGeom>
          <a:gradFill>
            <a:gsLst>
              <a:gs pos="0">
                <a:srgbClr val="FF0066"/>
              </a:gs>
              <a:gs pos="100000">
                <a:srgbClr val="800080"/>
              </a:gs>
            </a:gsLst>
            <a:lin ang="270000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6"/>
          <p:cNvSpPr txBox="1"/>
          <p:nvPr>
            <p:ph type="title"/>
          </p:nvPr>
        </p:nvSpPr>
        <p:spPr>
          <a:xfrm>
            <a:off x="327750" y="983975"/>
            <a:ext cx="42444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" type="body"/>
          </p:nvPr>
        </p:nvSpPr>
        <p:spPr>
          <a:xfrm>
            <a:off x="807300" y="1568225"/>
            <a:ext cx="3282300" cy="281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⬞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⬞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⬞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⬞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⬞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⬞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⬞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⬞"/>
              <a:defRPr sz="1800"/>
            </a:lvl9pPr>
          </a:lstStyle>
          <a:p/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2178609" y="5102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5" name="Google Shape;35;p6"/>
          <p:cNvCxnSpPr/>
          <p:nvPr/>
        </p:nvCxnSpPr>
        <p:spPr>
          <a:xfrm>
            <a:off x="2181450" y="912400"/>
            <a:ext cx="5430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6" name="Google Shape;36;p6"/>
          <p:cNvSpPr/>
          <p:nvPr/>
        </p:nvSpPr>
        <p:spPr>
          <a:xfrm>
            <a:off x="2380175" y="839775"/>
            <a:ext cx="145200" cy="145200"/>
          </a:xfrm>
          <a:prstGeom prst="mathMultiply">
            <a:avLst>
              <a:gd fmla="val 17387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>
            <p:ph type="title"/>
          </p:nvPr>
        </p:nvSpPr>
        <p:spPr>
          <a:xfrm>
            <a:off x="327750" y="983975"/>
            <a:ext cx="84885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959000" y="1658700"/>
            <a:ext cx="3507300" cy="276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⬞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⬞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⬞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⬞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⬞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⬞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⬞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⬞"/>
              <a:defRPr sz="1800"/>
            </a:lvl9pPr>
          </a:lstStyle>
          <a:p/>
        </p:txBody>
      </p:sp>
      <p:sp>
        <p:nvSpPr>
          <p:cNvPr id="40" name="Google Shape;40;p7"/>
          <p:cNvSpPr txBox="1"/>
          <p:nvPr>
            <p:ph idx="2" type="body"/>
          </p:nvPr>
        </p:nvSpPr>
        <p:spPr>
          <a:xfrm>
            <a:off x="4677601" y="1658700"/>
            <a:ext cx="3507300" cy="276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⬞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⬞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⬞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⬞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⬞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⬞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⬞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⬞"/>
              <a:defRPr sz="18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4297659" y="5102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2" name="Google Shape;42;p7"/>
          <p:cNvCxnSpPr/>
          <p:nvPr/>
        </p:nvCxnSpPr>
        <p:spPr>
          <a:xfrm>
            <a:off x="4300500" y="912400"/>
            <a:ext cx="5430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3" name="Google Shape;43;p7"/>
          <p:cNvSpPr/>
          <p:nvPr/>
        </p:nvSpPr>
        <p:spPr>
          <a:xfrm>
            <a:off x="4499225" y="839775"/>
            <a:ext cx="145200" cy="145200"/>
          </a:xfrm>
          <a:prstGeom prst="mathMultiply">
            <a:avLst>
              <a:gd fmla="val 17387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/>
          <p:nvPr>
            <p:ph type="title"/>
          </p:nvPr>
        </p:nvSpPr>
        <p:spPr>
          <a:xfrm>
            <a:off x="327750" y="983975"/>
            <a:ext cx="84885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1" type="body"/>
          </p:nvPr>
        </p:nvSpPr>
        <p:spPr>
          <a:xfrm>
            <a:off x="629475" y="1606625"/>
            <a:ext cx="2520900" cy="276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▪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⬞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⬞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⬞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⬞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⬞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⬞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⬞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⬞"/>
              <a:defRPr sz="1400"/>
            </a:lvl9pPr>
          </a:lstStyle>
          <a:p/>
        </p:txBody>
      </p:sp>
      <p:sp>
        <p:nvSpPr>
          <p:cNvPr id="47" name="Google Shape;47;p8"/>
          <p:cNvSpPr txBox="1"/>
          <p:nvPr>
            <p:ph idx="2" type="body"/>
          </p:nvPr>
        </p:nvSpPr>
        <p:spPr>
          <a:xfrm>
            <a:off x="3279489" y="1606625"/>
            <a:ext cx="2520900" cy="276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▪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⬞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⬞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⬞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⬞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⬞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⬞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⬞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⬞"/>
              <a:defRPr sz="1400"/>
            </a:lvl9pPr>
          </a:lstStyle>
          <a:p/>
        </p:txBody>
      </p:sp>
      <p:sp>
        <p:nvSpPr>
          <p:cNvPr id="48" name="Google Shape;48;p8"/>
          <p:cNvSpPr txBox="1"/>
          <p:nvPr>
            <p:ph idx="3" type="body"/>
          </p:nvPr>
        </p:nvSpPr>
        <p:spPr>
          <a:xfrm>
            <a:off x="5929502" y="1606625"/>
            <a:ext cx="2520900" cy="276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▪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⬞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⬞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⬞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⬞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⬞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⬞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⬞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⬞"/>
              <a:defRPr sz="1400"/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4297659" y="5102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50" name="Google Shape;50;p8"/>
          <p:cNvCxnSpPr/>
          <p:nvPr/>
        </p:nvCxnSpPr>
        <p:spPr>
          <a:xfrm>
            <a:off x="4300500" y="912400"/>
            <a:ext cx="5430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1" name="Google Shape;51;p8"/>
          <p:cNvSpPr/>
          <p:nvPr/>
        </p:nvSpPr>
        <p:spPr>
          <a:xfrm>
            <a:off x="4499225" y="839775"/>
            <a:ext cx="145200" cy="145200"/>
          </a:xfrm>
          <a:prstGeom prst="mathMultiply">
            <a:avLst>
              <a:gd fmla="val 17387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327750" y="983975"/>
            <a:ext cx="84885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4297659" y="5102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55" name="Google Shape;55;p9"/>
          <p:cNvCxnSpPr/>
          <p:nvPr/>
        </p:nvCxnSpPr>
        <p:spPr>
          <a:xfrm>
            <a:off x="4300500" y="912400"/>
            <a:ext cx="5430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6" name="Google Shape;56;p9"/>
          <p:cNvSpPr/>
          <p:nvPr/>
        </p:nvSpPr>
        <p:spPr>
          <a:xfrm>
            <a:off x="4499225" y="839775"/>
            <a:ext cx="145200" cy="145200"/>
          </a:xfrm>
          <a:prstGeom prst="mathMultiply">
            <a:avLst>
              <a:gd fmla="val 17387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/>
          <p:nvPr>
            <p:ph idx="1" type="body"/>
          </p:nvPr>
        </p:nvSpPr>
        <p:spPr>
          <a:xfrm>
            <a:off x="457200" y="41777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200"/>
              <a:buNone/>
              <a:defRPr sz="1200"/>
            </a:lvl1pPr>
          </a:lstStyle>
          <a:p/>
        </p:txBody>
      </p:sp>
      <p:sp>
        <p:nvSpPr>
          <p:cNvPr id="59" name="Google Shape;59;p10"/>
          <p:cNvSpPr txBox="1"/>
          <p:nvPr>
            <p:ph idx="12" type="sldNum"/>
          </p:nvPr>
        </p:nvSpPr>
        <p:spPr>
          <a:xfrm>
            <a:off x="4297659" y="5102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60" name="Google Shape;60;p10"/>
          <p:cNvCxnSpPr/>
          <p:nvPr/>
        </p:nvCxnSpPr>
        <p:spPr>
          <a:xfrm>
            <a:off x="4300500" y="912400"/>
            <a:ext cx="5430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1" name="Google Shape;61;p10"/>
          <p:cNvSpPr/>
          <p:nvPr/>
        </p:nvSpPr>
        <p:spPr>
          <a:xfrm>
            <a:off x="4499225" y="839775"/>
            <a:ext cx="145200" cy="145200"/>
          </a:xfrm>
          <a:prstGeom prst="mathMultiply">
            <a:avLst>
              <a:gd fmla="val 17387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gradFill>
          <a:gsLst>
            <a:gs pos="0">
              <a:srgbClr val="FF0066"/>
            </a:gs>
            <a:gs pos="100000">
              <a:srgbClr val="800080"/>
            </a:gs>
          </a:gsLst>
          <a:lin ang="2698631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27750" y="983975"/>
            <a:ext cx="84885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idaloka"/>
              <a:buNone/>
              <a:defRPr sz="1800">
                <a:solidFill>
                  <a:schemeClr val="l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idaloka"/>
              <a:buNone/>
              <a:defRPr sz="1800">
                <a:solidFill>
                  <a:schemeClr val="l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idaloka"/>
              <a:buNone/>
              <a:defRPr sz="1800">
                <a:solidFill>
                  <a:schemeClr val="l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idaloka"/>
              <a:buNone/>
              <a:defRPr sz="1800">
                <a:solidFill>
                  <a:schemeClr val="l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idaloka"/>
              <a:buNone/>
              <a:defRPr sz="1800">
                <a:solidFill>
                  <a:schemeClr val="l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idaloka"/>
              <a:buNone/>
              <a:defRPr sz="1800">
                <a:solidFill>
                  <a:schemeClr val="l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idaloka"/>
              <a:buNone/>
              <a:defRPr sz="1800">
                <a:solidFill>
                  <a:schemeClr val="l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idaloka"/>
              <a:buNone/>
              <a:defRPr sz="1800">
                <a:solidFill>
                  <a:schemeClr val="l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idaloka"/>
              <a:buNone/>
              <a:defRPr sz="1800">
                <a:solidFill>
                  <a:schemeClr val="l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07300" y="1568225"/>
            <a:ext cx="7529400" cy="28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Char char="▪"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Char char="⬞"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Char char="⬞"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Char char="⬞"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Char char="⬞"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Char char="⬞"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Char char="⬞"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Char char="⬞"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Char char="⬞"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297659" y="5102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buNone/>
              <a:defRPr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buNone/>
              <a:defRPr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buNone/>
              <a:defRPr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buNone/>
              <a:defRPr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buNone/>
              <a:defRPr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buNone/>
              <a:defRPr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buNone/>
              <a:defRPr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buNone/>
              <a:defRPr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buNone/>
              <a:defRPr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/>
          <p:nvPr/>
        </p:nvSpPr>
        <p:spPr>
          <a:xfrm>
            <a:off x="0" y="0"/>
            <a:ext cx="9144000" cy="5149800"/>
          </a:xfrm>
          <a:prstGeom prst="frame">
            <a:avLst>
              <a:gd fmla="val 6441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unsplash.com/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fontsquirrel.com/fonts/vidaloka" TargetMode="External"/><Relationship Id="rId4" Type="http://schemas.openxmlformats.org/officeDocument/2006/relationships/hyperlink" Target="https://www.fontsquirrel.com/fonts/montserrat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9.jpg"/><Relationship Id="rId6" Type="http://schemas.openxmlformats.org/officeDocument/2006/relationships/image" Target="../media/image8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0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_0001_IMG_5864.jpg" id="70" name="Google Shape;70;p12"/>
          <p:cNvPicPr preferRelativeResize="0"/>
          <p:nvPr/>
        </p:nvPicPr>
        <p:blipFill rotWithShape="1">
          <a:blip r:embed="rId3">
            <a:alphaModFix amt="16000"/>
          </a:blip>
          <a:srcRect b="6991" l="0" r="0" t="22241"/>
          <a:stretch/>
        </p:blipFill>
        <p:spPr>
          <a:xfrm>
            <a:off x="335225" y="329575"/>
            <a:ext cx="8473825" cy="449767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2"/>
          <p:cNvSpPr txBox="1"/>
          <p:nvPr>
            <p:ph type="ctrTitle"/>
          </p:nvPr>
        </p:nvSpPr>
        <p:spPr>
          <a:xfrm>
            <a:off x="1459750" y="1763250"/>
            <a:ext cx="62247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  <p:grpSp>
        <p:nvGrpSpPr>
          <p:cNvPr id="72" name="Google Shape;72;p12"/>
          <p:cNvGrpSpPr/>
          <p:nvPr/>
        </p:nvGrpSpPr>
        <p:grpSpPr>
          <a:xfrm>
            <a:off x="4300500" y="3213575"/>
            <a:ext cx="543000" cy="145200"/>
            <a:chOff x="4300500" y="1830400"/>
            <a:chExt cx="543000" cy="145200"/>
          </a:xfrm>
        </p:grpSpPr>
        <p:cxnSp>
          <p:nvCxnSpPr>
            <p:cNvPr id="73" name="Google Shape;73;p12"/>
            <p:cNvCxnSpPr/>
            <p:nvPr/>
          </p:nvCxnSpPr>
          <p:spPr>
            <a:xfrm>
              <a:off x="4300500" y="1903000"/>
              <a:ext cx="543000" cy="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74" name="Google Shape;74;p12"/>
            <p:cNvSpPr/>
            <p:nvPr/>
          </p:nvSpPr>
          <p:spPr>
            <a:xfrm>
              <a:off x="4499225" y="1830400"/>
              <a:ext cx="145200" cy="145200"/>
            </a:xfrm>
            <a:prstGeom prst="mathMultiply">
              <a:avLst>
                <a:gd fmla="val 17387" name="adj1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1"/>
          <p:cNvSpPr txBox="1"/>
          <p:nvPr>
            <p:ph type="title"/>
          </p:nvPr>
        </p:nvSpPr>
        <p:spPr>
          <a:xfrm>
            <a:off x="327750" y="983975"/>
            <a:ext cx="42444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153" name="Google Shape;153;p21"/>
          <p:cNvSpPr txBox="1"/>
          <p:nvPr>
            <p:ph idx="1" type="body"/>
          </p:nvPr>
        </p:nvSpPr>
        <p:spPr>
          <a:xfrm>
            <a:off x="807300" y="1568225"/>
            <a:ext cx="3282300" cy="281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pic>
        <p:nvPicPr>
          <p:cNvPr descr="rula-sibai-pink-flowers.jpg" id="154" name="Google Shape;154;p21"/>
          <p:cNvPicPr preferRelativeResize="0"/>
          <p:nvPr/>
        </p:nvPicPr>
        <p:blipFill rotWithShape="1">
          <a:blip r:embed="rId3">
            <a:alphaModFix/>
          </a:blip>
          <a:srcRect b="0" l="23451" r="23456" t="0"/>
          <a:stretch/>
        </p:blipFill>
        <p:spPr>
          <a:xfrm>
            <a:off x="4571950" y="322775"/>
            <a:ext cx="4244400" cy="4496724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1"/>
          <p:cNvSpPr txBox="1"/>
          <p:nvPr>
            <p:ph idx="12" type="sldNum"/>
          </p:nvPr>
        </p:nvSpPr>
        <p:spPr>
          <a:xfrm>
            <a:off x="2178609" y="5102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2"/>
          <p:cNvSpPr txBox="1"/>
          <p:nvPr>
            <p:ph idx="12" type="sldNum"/>
          </p:nvPr>
        </p:nvSpPr>
        <p:spPr>
          <a:xfrm>
            <a:off x="4297659" y="5102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1" name="Google Shape;161;p22"/>
          <p:cNvSpPr txBox="1"/>
          <p:nvPr>
            <p:ph idx="4294967295" type="title"/>
          </p:nvPr>
        </p:nvSpPr>
        <p:spPr>
          <a:xfrm>
            <a:off x="327750" y="983975"/>
            <a:ext cx="84885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Want big impact? Use big image.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3"/>
          <p:cNvSpPr txBox="1"/>
          <p:nvPr>
            <p:ph type="title"/>
          </p:nvPr>
        </p:nvSpPr>
        <p:spPr>
          <a:xfrm>
            <a:off x="327750" y="983975"/>
            <a:ext cx="84885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charts to explain your ideas</a:t>
            </a:r>
            <a:endParaRPr/>
          </a:p>
        </p:txBody>
      </p:sp>
      <p:sp>
        <p:nvSpPr>
          <p:cNvPr id="167" name="Google Shape;167;p23"/>
          <p:cNvSpPr/>
          <p:nvPr/>
        </p:nvSpPr>
        <p:spPr>
          <a:xfrm>
            <a:off x="1919561" y="1969250"/>
            <a:ext cx="1811700" cy="1811400"/>
          </a:xfrm>
          <a:prstGeom prst="ellipse">
            <a:avLst/>
          </a:prstGeom>
          <a:solidFill>
            <a:srgbClr val="FFFFFF">
              <a:alpha val="2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White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8" name="Google Shape;168;p23"/>
          <p:cNvSpPr/>
          <p:nvPr/>
        </p:nvSpPr>
        <p:spPr>
          <a:xfrm>
            <a:off x="5377381" y="1969250"/>
            <a:ext cx="1811700" cy="1811400"/>
          </a:xfrm>
          <a:prstGeom prst="ellipse">
            <a:avLst/>
          </a:prstGeom>
          <a:solidFill>
            <a:srgbClr val="FFFFFF">
              <a:alpha val="2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Black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9" name="Google Shape;169;p23"/>
          <p:cNvSpPr txBox="1"/>
          <p:nvPr>
            <p:ph idx="12" type="sldNum"/>
          </p:nvPr>
        </p:nvSpPr>
        <p:spPr>
          <a:xfrm>
            <a:off x="4297659" y="5102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0" name="Google Shape;170;p23"/>
          <p:cNvSpPr/>
          <p:nvPr/>
        </p:nvSpPr>
        <p:spPr>
          <a:xfrm>
            <a:off x="3593100" y="1896200"/>
            <a:ext cx="1957800" cy="1957800"/>
          </a:xfrm>
          <a:prstGeom prst="mathMultiply">
            <a:avLst>
              <a:gd fmla="val 23520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800080"/>
                </a:solidFill>
                <a:latin typeface="Montserrat"/>
                <a:ea typeface="Montserrat"/>
                <a:cs typeface="Montserrat"/>
                <a:sym typeface="Montserrat"/>
              </a:rPr>
              <a:t>Gray</a:t>
            </a:r>
            <a:endParaRPr b="1">
              <a:solidFill>
                <a:srgbClr val="80008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4"/>
          <p:cNvSpPr txBox="1"/>
          <p:nvPr>
            <p:ph type="title"/>
          </p:nvPr>
        </p:nvSpPr>
        <p:spPr>
          <a:xfrm>
            <a:off x="327750" y="983975"/>
            <a:ext cx="84885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176" name="Google Shape;176;p24"/>
          <p:cNvGraphicFramePr/>
          <p:nvPr/>
        </p:nvGraphicFramePr>
        <p:xfrm>
          <a:off x="1982700" y="16800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{E3E8F743-1589-4A32-A587-87FC38C84699}</a:tableStyleId>
              </a:tblPr>
              <a:tblGrid>
                <a:gridCol w="1294650"/>
                <a:gridCol w="1294650"/>
                <a:gridCol w="1294650"/>
                <a:gridCol w="1294650"/>
              </a:tblGrid>
              <a:tr h="655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</a:t>
                      </a:r>
                      <a:endParaRPr sz="11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</a:t>
                      </a:r>
                      <a:endParaRPr sz="11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</a:t>
                      </a:r>
                      <a:endParaRPr sz="11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55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Yellow</a:t>
                      </a:r>
                      <a:endParaRPr sz="11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endParaRPr b="1" sz="18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</a:t>
                      </a:r>
                      <a:endParaRPr b="1" sz="18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</a:t>
                      </a:r>
                      <a:endParaRPr b="1" sz="18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00080"/>
                    </a:solidFill>
                  </a:tcPr>
                </a:tc>
              </a:tr>
              <a:tr h="6555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Blue</a:t>
                      </a:r>
                      <a:endParaRPr sz="11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30</a:t>
                      </a:r>
                      <a:endParaRPr b="1" sz="18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15</a:t>
                      </a:r>
                      <a:endParaRPr b="1" sz="18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endParaRPr b="1" sz="18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00080"/>
                    </a:solidFill>
                  </a:tcPr>
                </a:tc>
              </a:tr>
              <a:tr h="6555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Orange</a:t>
                      </a:r>
                      <a:endParaRPr sz="11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b="1" sz="18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24</a:t>
                      </a:r>
                      <a:endParaRPr b="1" sz="18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16</a:t>
                      </a:r>
                      <a:endParaRPr b="1" sz="18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00080"/>
                    </a:solidFill>
                  </a:tcPr>
                </a:tc>
              </a:tr>
            </a:tbl>
          </a:graphicData>
        </a:graphic>
      </p:graphicFrame>
      <p:sp>
        <p:nvSpPr>
          <p:cNvPr id="177" name="Google Shape;177;p24"/>
          <p:cNvSpPr txBox="1"/>
          <p:nvPr>
            <p:ph idx="12" type="sldNum"/>
          </p:nvPr>
        </p:nvSpPr>
        <p:spPr>
          <a:xfrm>
            <a:off x="4297659" y="5102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5"/>
          <p:cNvSpPr/>
          <p:nvPr/>
        </p:nvSpPr>
        <p:spPr>
          <a:xfrm>
            <a:off x="1720277" y="1593075"/>
            <a:ext cx="5760720" cy="2744280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FFFFFF">
              <a:alpha val="2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5"/>
          <p:cNvSpPr txBox="1"/>
          <p:nvPr>
            <p:ph type="title"/>
          </p:nvPr>
        </p:nvSpPr>
        <p:spPr>
          <a:xfrm>
            <a:off x="327750" y="983975"/>
            <a:ext cx="84885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184" name="Google Shape;184;p25"/>
          <p:cNvSpPr/>
          <p:nvPr/>
        </p:nvSpPr>
        <p:spPr>
          <a:xfrm>
            <a:off x="2655200" y="2202025"/>
            <a:ext cx="7047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Montserrat"/>
                <a:ea typeface="Montserrat"/>
                <a:cs typeface="Montserrat"/>
                <a:sym typeface="Montserrat"/>
              </a:rPr>
              <a:t>our office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5" name="Google Shape;185;p25"/>
          <p:cNvSpPr txBox="1"/>
          <p:nvPr>
            <p:ph idx="12" type="sldNum"/>
          </p:nvPr>
        </p:nvSpPr>
        <p:spPr>
          <a:xfrm>
            <a:off x="4297659" y="5102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6" name="Google Shape;186;p25"/>
          <p:cNvSpPr/>
          <p:nvPr/>
        </p:nvSpPr>
        <p:spPr>
          <a:xfrm>
            <a:off x="2148700" y="2501700"/>
            <a:ext cx="140100" cy="140100"/>
          </a:xfrm>
          <a:prstGeom prst="mathMultiply">
            <a:avLst>
              <a:gd fmla="val 23520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25"/>
          <p:cNvSpPr/>
          <p:nvPr/>
        </p:nvSpPr>
        <p:spPr>
          <a:xfrm>
            <a:off x="3433275" y="3433225"/>
            <a:ext cx="140100" cy="140100"/>
          </a:xfrm>
          <a:prstGeom prst="mathMultiply">
            <a:avLst>
              <a:gd fmla="val 23520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5"/>
          <p:cNvSpPr/>
          <p:nvPr/>
        </p:nvSpPr>
        <p:spPr>
          <a:xfrm>
            <a:off x="4090900" y="2301275"/>
            <a:ext cx="140100" cy="140100"/>
          </a:xfrm>
          <a:prstGeom prst="mathMultiply">
            <a:avLst>
              <a:gd fmla="val 23520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25"/>
          <p:cNvSpPr/>
          <p:nvPr/>
        </p:nvSpPr>
        <p:spPr>
          <a:xfrm>
            <a:off x="4596350" y="3798900"/>
            <a:ext cx="140100" cy="140100"/>
          </a:xfrm>
          <a:prstGeom prst="mathMultiply">
            <a:avLst>
              <a:gd fmla="val 23520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25"/>
          <p:cNvSpPr/>
          <p:nvPr/>
        </p:nvSpPr>
        <p:spPr>
          <a:xfrm>
            <a:off x="6106150" y="2685225"/>
            <a:ext cx="140100" cy="140100"/>
          </a:xfrm>
          <a:prstGeom prst="mathMultiply">
            <a:avLst>
              <a:gd fmla="val 23520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25"/>
          <p:cNvSpPr/>
          <p:nvPr/>
        </p:nvSpPr>
        <p:spPr>
          <a:xfrm>
            <a:off x="6538550" y="3835875"/>
            <a:ext cx="140100" cy="140100"/>
          </a:xfrm>
          <a:prstGeom prst="mathMultiply">
            <a:avLst>
              <a:gd fmla="val 23520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6"/>
          <p:cNvSpPr txBox="1"/>
          <p:nvPr>
            <p:ph idx="4294967295" type="ctrTitle"/>
          </p:nvPr>
        </p:nvSpPr>
        <p:spPr>
          <a:xfrm>
            <a:off x="1583975" y="1735750"/>
            <a:ext cx="59760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latin typeface="Montserrat"/>
                <a:ea typeface="Montserrat"/>
                <a:cs typeface="Montserrat"/>
                <a:sym typeface="Montserrat"/>
              </a:rPr>
              <a:t>89,526,124</a:t>
            </a:r>
            <a:endParaRPr b="1" sz="6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7" name="Google Shape;197;p26"/>
          <p:cNvSpPr txBox="1"/>
          <p:nvPr>
            <p:ph idx="4294967295" type="subTitle"/>
          </p:nvPr>
        </p:nvSpPr>
        <p:spPr>
          <a:xfrm>
            <a:off x="1583975" y="2687654"/>
            <a:ext cx="59760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Vidaloka"/>
                <a:ea typeface="Vidaloka"/>
                <a:cs typeface="Vidaloka"/>
                <a:sym typeface="Vidaloka"/>
              </a:rPr>
              <a:t>Whoa! That’s a big number, aren’t you proud?</a:t>
            </a:r>
            <a:endParaRPr sz="1800">
              <a:latin typeface="Vidaloka"/>
              <a:ea typeface="Vidaloka"/>
              <a:cs typeface="Vidaloka"/>
              <a:sym typeface="Vidaloka"/>
            </a:endParaRPr>
          </a:p>
        </p:txBody>
      </p:sp>
      <p:sp>
        <p:nvSpPr>
          <p:cNvPr id="198" name="Google Shape;198;p26"/>
          <p:cNvSpPr txBox="1"/>
          <p:nvPr>
            <p:ph idx="12" type="sldNum"/>
          </p:nvPr>
        </p:nvSpPr>
        <p:spPr>
          <a:xfrm>
            <a:off x="4297659" y="5102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7"/>
          <p:cNvSpPr txBox="1"/>
          <p:nvPr>
            <p:ph idx="4294967295" type="ctrTitle"/>
          </p:nvPr>
        </p:nvSpPr>
        <p:spPr>
          <a:xfrm>
            <a:off x="685800" y="952800"/>
            <a:ext cx="77724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Montserrat"/>
                <a:ea typeface="Montserrat"/>
                <a:cs typeface="Montserrat"/>
                <a:sym typeface="Montserrat"/>
              </a:rPr>
              <a:t>89,526,124$</a:t>
            </a:r>
            <a:endParaRPr b="1"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4" name="Google Shape;204;p27"/>
          <p:cNvSpPr txBox="1"/>
          <p:nvPr>
            <p:ph idx="4294967295" type="subTitle"/>
          </p:nvPr>
        </p:nvSpPr>
        <p:spPr>
          <a:xfrm>
            <a:off x="685800" y="141130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Vidaloka"/>
                <a:ea typeface="Vidaloka"/>
                <a:cs typeface="Vidaloka"/>
                <a:sym typeface="Vidaloka"/>
              </a:rPr>
              <a:t>That’s a lot of money</a:t>
            </a:r>
            <a:endParaRPr>
              <a:latin typeface="Vidaloka"/>
              <a:ea typeface="Vidaloka"/>
              <a:cs typeface="Vidaloka"/>
              <a:sym typeface="Vidaloka"/>
            </a:endParaRPr>
          </a:p>
        </p:txBody>
      </p:sp>
      <p:sp>
        <p:nvSpPr>
          <p:cNvPr id="205" name="Google Shape;205;p27"/>
          <p:cNvSpPr txBox="1"/>
          <p:nvPr>
            <p:ph idx="4294967295" type="ctrTitle"/>
          </p:nvPr>
        </p:nvSpPr>
        <p:spPr>
          <a:xfrm>
            <a:off x="685800" y="3276900"/>
            <a:ext cx="77724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Montserrat"/>
                <a:ea typeface="Montserrat"/>
                <a:cs typeface="Montserrat"/>
                <a:sym typeface="Montserrat"/>
              </a:rPr>
              <a:t>100%</a:t>
            </a:r>
            <a:endParaRPr b="1"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6" name="Google Shape;206;p27"/>
          <p:cNvSpPr txBox="1"/>
          <p:nvPr>
            <p:ph idx="4294967295" type="subTitle"/>
          </p:nvPr>
        </p:nvSpPr>
        <p:spPr>
          <a:xfrm>
            <a:off x="685800" y="373540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Vidaloka"/>
                <a:ea typeface="Vidaloka"/>
                <a:cs typeface="Vidaloka"/>
                <a:sym typeface="Vidaloka"/>
              </a:rPr>
              <a:t>Total success!</a:t>
            </a:r>
            <a:endParaRPr>
              <a:latin typeface="Vidaloka"/>
              <a:ea typeface="Vidaloka"/>
              <a:cs typeface="Vidaloka"/>
              <a:sym typeface="Vidaloka"/>
            </a:endParaRPr>
          </a:p>
        </p:txBody>
      </p:sp>
      <p:sp>
        <p:nvSpPr>
          <p:cNvPr id="207" name="Google Shape;207;p27"/>
          <p:cNvSpPr txBox="1"/>
          <p:nvPr>
            <p:ph idx="4294967295" type="ctrTitle"/>
          </p:nvPr>
        </p:nvSpPr>
        <p:spPr>
          <a:xfrm>
            <a:off x="685800" y="2114850"/>
            <a:ext cx="77724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Montserrat"/>
                <a:ea typeface="Montserrat"/>
                <a:cs typeface="Montserrat"/>
                <a:sym typeface="Montserrat"/>
              </a:rPr>
              <a:t>185,244 users</a:t>
            </a:r>
            <a:endParaRPr b="1"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8" name="Google Shape;208;p27"/>
          <p:cNvSpPr txBox="1"/>
          <p:nvPr>
            <p:ph idx="4294967295" type="subTitle"/>
          </p:nvPr>
        </p:nvSpPr>
        <p:spPr>
          <a:xfrm>
            <a:off x="685800" y="257335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Vidaloka"/>
                <a:ea typeface="Vidaloka"/>
                <a:cs typeface="Vidaloka"/>
                <a:sym typeface="Vidaloka"/>
              </a:rPr>
              <a:t>And a lot of users</a:t>
            </a:r>
            <a:endParaRPr>
              <a:latin typeface="Vidaloka"/>
              <a:ea typeface="Vidaloka"/>
              <a:cs typeface="Vidaloka"/>
              <a:sym typeface="Vidaloka"/>
            </a:endParaRPr>
          </a:p>
        </p:txBody>
      </p:sp>
      <p:sp>
        <p:nvSpPr>
          <p:cNvPr id="209" name="Google Shape;209;p27"/>
          <p:cNvSpPr txBox="1"/>
          <p:nvPr>
            <p:ph idx="12" type="sldNum"/>
          </p:nvPr>
        </p:nvSpPr>
        <p:spPr>
          <a:xfrm>
            <a:off x="4297659" y="5102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0" name="Google Shape;210;p27"/>
          <p:cNvSpPr/>
          <p:nvPr/>
        </p:nvSpPr>
        <p:spPr>
          <a:xfrm>
            <a:off x="4453350" y="2045214"/>
            <a:ext cx="237300" cy="237300"/>
          </a:xfrm>
          <a:prstGeom prst="mathMultiply">
            <a:avLst>
              <a:gd fmla="val 23520" name="adj1"/>
            </a:avLst>
          </a:prstGeom>
          <a:solidFill>
            <a:srgbClr val="FFFFFF">
              <a:alpha val="2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27"/>
          <p:cNvSpPr/>
          <p:nvPr/>
        </p:nvSpPr>
        <p:spPr>
          <a:xfrm>
            <a:off x="4453350" y="3218649"/>
            <a:ext cx="237300" cy="237300"/>
          </a:xfrm>
          <a:prstGeom prst="mathMultiply">
            <a:avLst>
              <a:gd fmla="val 23520" name="adj1"/>
            </a:avLst>
          </a:prstGeom>
          <a:solidFill>
            <a:srgbClr val="FFFFFF">
              <a:alpha val="2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8"/>
          <p:cNvSpPr/>
          <p:nvPr/>
        </p:nvSpPr>
        <p:spPr>
          <a:xfrm>
            <a:off x="4229550" y="2610300"/>
            <a:ext cx="684900" cy="684900"/>
          </a:xfrm>
          <a:prstGeom prst="mathMultiply">
            <a:avLst>
              <a:gd fmla="val 23520" name="adj1"/>
            </a:avLst>
          </a:prstGeom>
          <a:solidFill>
            <a:srgbClr val="FFFFFF">
              <a:alpha val="2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28"/>
          <p:cNvSpPr/>
          <p:nvPr/>
        </p:nvSpPr>
        <p:spPr>
          <a:xfrm>
            <a:off x="6696525" y="2610300"/>
            <a:ext cx="684900" cy="684900"/>
          </a:xfrm>
          <a:prstGeom prst="mathMultiply">
            <a:avLst>
              <a:gd fmla="val 23520" name="adj1"/>
            </a:avLst>
          </a:prstGeom>
          <a:solidFill>
            <a:srgbClr val="FFFFFF">
              <a:alpha val="2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28"/>
          <p:cNvSpPr txBox="1"/>
          <p:nvPr>
            <p:ph type="title"/>
          </p:nvPr>
        </p:nvSpPr>
        <p:spPr>
          <a:xfrm>
            <a:off x="327750" y="983975"/>
            <a:ext cx="84885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219" name="Google Shape;219;p28"/>
          <p:cNvSpPr txBox="1"/>
          <p:nvPr>
            <p:ph idx="12" type="sldNum"/>
          </p:nvPr>
        </p:nvSpPr>
        <p:spPr>
          <a:xfrm>
            <a:off x="4297659" y="5102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20" name="Google Shape;220;p28"/>
          <p:cNvCxnSpPr/>
          <p:nvPr/>
        </p:nvCxnSpPr>
        <p:spPr>
          <a:xfrm>
            <a:off x="-4800" y="2952750"/>
            <a:ext cx="91536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221" name="Google Shape;221;p28"/>
          <p:cNvCxnSpPr/>
          <p:nvPr/>
        </p:nvCxnSpPr>
        <p:spPr>
          <a:xfrm rot="10800000">
            <a:off x="2105025" y="2429996"/>
            <a:ext cx="0" cy="5544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diamond"/>
            <a:tailEnd len="med" w="med" type="diamond"/>
          </a:ln>
        </p:spPr>
      </p:cxnSp>
      <p:cxnSp>
        <p:nvCxnSpPr>
          <p:cNvPr id="222" name="Google Shape;222;p28"/>
          <p:cNvCxnSpPr/>
          <p:nvPr/>
        </p:nvCxnSpPr>
        <p:spPr>
          <a:xfrm rot="10800000">
            <a:off x="7038975" y="2425908"/>
            <a:ext cx="0" cy="5544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diamond"/>
            <a:tailEnd len="med" w="med" type="diamond"/>
          </a:ln>
        </p:spPr>
      </p:cxnSp>
      <p:sp>
        <p:nvSpPr>
          <p:cNvPr id="223" name="Google Shape;223;p28"/>
          <p:cNvSpPr txBox="1"/>
          <p:nvPr/>
        </p:nvSpPr>
        <p:spPr>
          <a:xfrm>
            <a:off x="1481175" y="2022475"/>
            <a:ext cx="12477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first</a:t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4" name="Google Shape;224;p28"/>
          <p:cNvSpPr txBox="1"/>
          <p:nvPr/>
        </p:nvSpPr>
        <p:spPr>
          <a:xfrm>
            <a:off x="6415125" y="2022475"/>
            <a:ext cx="12477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last</a:t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5" name="Google Shape;225;p28"/>
          <p:cNvSpPr/>
          <p:nvPr/>
        </p:nvSpPr>
        <p:spPr>
          <a:xfrm>
            <a:off x="1762575" y="2610300"/>
            <a:ext cx="684900" cy="684900"/>
          </a:xfrm>
          <a:prstGeom prst="mathMultiply">
            <a:avLst>
              <a:gd fmla="val 23520" name="adj1"/>
            </a:avLst>
          </a:prstGeom>
          <a:solidFill>
            <a:srgbClr val="FFFFFF">
              <a:alpha val="2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26" name="Google Shape;226;p28"/>
          <p:cNvCxnSpPr/>
          <p:nvPr/>
        </p:nvCxnSpPr>
        <p:spPr>
          <a:xfrm rot="10800000">
            <a:off x="4574390" y="2429996"/>
            <a:ext cx="0" cy="5544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diamond"/>
            <a:tailEnd len="med" w="med" type="diamond"/>
          </a:ln>
        </p:spPr>
      </p:cxnSp>
      <p:sp>
        <p:nvSpPr>
          <p:cNvPr id="227" name="Google Shape;227;p28"/>
          <p:cNvSpPr txBox="1"/>
          <p:nvPr/>
        </p:nvSpPr>
        <p:spPr>
          <a:xfrm>
            <a:off x="3950540" y="2022475"/>
            <a:ext cx="12477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second</a:t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9"/>
          <p:cNvSpPr txBox="1"/>
          <p:nvPr>
            <p:ph type="title"/>
          </p:nvPr>
        </p:nvSpPr>
        <p:spPr>
          <a:xfrm>
            <a:off x="327750" y="983975"/>
            <a:ext cx="84885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233" name="Google Shape;233;p29"/>
          <p:cNvSpPr txBox="1"/>
          <p:nvPr>
            <p:ph idx="1" type="body"/>
          </p:nvPr>
        </p:nvSpPr>
        <p:spPr>
          <a:xfrm>
            <a:off x="629475" y="1530425"/>
            <a:ext cx="2520900" cy="146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34" name="Google Shape;234;p29"/>
          <p:cNvSpPr txBox="1"/>
          <p:nvPr>
            <p:ph idx="2" type="body"/>
          </p:nvPr>
        </p:nvSpPr>
        <p:spPr>
          <a:xfrm>
            <a:off x="3279488" y="1530425"/>
            <a:ext cx="2520900" cy="146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35" name="Google Shape;235;p29"/>
          <p:cNvSpPr txBox="1"/>
          <p:nvPr>
            <p:ph idx="3" type="body"/>
          </p:nvPr>
        </p:nvSpPr>
        <p:spPr>
          <a:xfrm>
            <a:off x="5929501" y="1530425"/>
            <a:ext cx="2520900" cy="146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36" name="Google Shape;236;p29"/>
          <p:cNvSpPr txBox="1"/>
          <p:nvPr>
            <p:ph idx="12" type="sldNum"/>
          </p:nvPr>
        </p:nvSpPr>
        <p:spPr>
          <a:xfrm>
            <a:off x="4297659" y="5102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7" name="Google Shape;237;p29"/>
          <p:cNvSpPr txBox="1"/>
          <p:nvPr>
            <p:ph idx="1" type="body"/>
          </p:nvPr>
        </p:nvSpPr>
        <p:spPr>
          <a:xfrm>
            <a:off x="629475" y="2978225"/>
            <a:ext cx="2520900" cy="146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38" name="Google Shape;238;p29"/>
          <p:cNvSpPr txBox="1"/>
          <p:nvPr>
            <p:ph idx="2" type="body"/>
          </p:nvPr>
        </p:nvSpPr>
        <p:spPr>
          <a:xfrm>
            <a:off x="3279488" y="2978225"/>
            <a:ext cx="2520900" cy="146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39" name="Google Shape;239;p29"/>
          <p:cNvSpPr txBox="1"/>
          <p:nvPr>
            <p:ph idx="3" type="body"/>
          </p:nvPr>
        </p:nvSpPr>
        <p:spPr>
          <a:xfrm>
            <a:off x="5929501" y="2978225"/>
            <a:ext cx="2520900" cy="146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0"/>
          <p:cNvSpPr txBox="1"/>
          <p:nvPr>
            <p:ph idx="1" type="body"/>
          </p:nvPr>
        </p:nvSpPr>
        <p:spPr>
          <a:xfrm>
            <a:off x="457200" y="41777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insert graphs from Excel or Google Sheets</a:t>
            </a:r>
            <a:endParaRPr/>
          </a:p>
        </p:txBody>
      </p:sp>
      <p:sp>
        <p:nvSpPr>
          <p:cNvPr id="245" name="Google Shape;245;p30"/>
          <p:cNvSpPr txBox="1"/>
          <p:nvPr>
            <p:ph idx="12" type="sldNum"/>
          </p:nvPr>
        </p:nvSpPr>
        <p:spPr>
          <a:xfrm>
            <a:off x="4297659" y="5102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46" name="Google Shape;246;p30"/>
          <p:cNvCxnSpPr/>
          <p:nvPr/>
        </p:nvCxnSpPr>
        <p:spPr>
          <a:xfrm>
            <a:off x="952500" y="1215351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7" name="Google Shape;247;p30"/>
          <p:cNvCxnSpPr/>
          <p:nvPr/>
        </p:nvCxnSpPr>
        <p:spPr>
          <a:xfrm>
            <a:off x="952500" y="1924833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8" name="Google Shape;248;p30"/>
          <p:cNvCxnSpPr/>
          <p:nvPr/>
        </p:nvCxnSpPr>
        <p:spPr>
          <a:xfrm>
            <a:off x="952500" y="2634314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9" name="Google Shape;249;p30"/>
          <p:cNvCxnSpPr/>
          <p:nvPr/>
        </p:nvCxnSpPr>
        <p:spPr>
          <a:xfrm>
            <a:off x="952500" y="334379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0" name="Google Shape;250;p30"/>
          <p:cNvCxnSpPr/>
          <p:nvPr/>
        </p:nvCxnSpPr>
        <p:spPr>
          <a:xfrm>
            <a:off x="952500" y="407517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1" name="Google Shape;251;p30"/>
          <p:cNvSpPr txBox="1"/>
          <p:nvPr/>
        </p:nvSpPr>
        <p:spPr>
          <a:xfrm>
            <a:off x="952500" y="1056600"/>
            <a:ext cx="3645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4000</a:t>
            </a:r>
            <a:endParaRPr sz="1000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3000</a:t>
            </a:r>
            <a:endParaRPr sz="1000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2000</a:t>
            </a:r>
            <a:endParaRPr sz="1000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1000</a:t>
            </a:r>
            <a:endParaRPr sz="1000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10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0</a:t>
            </a:r>
            <a:endParaRPr sz="1000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2" name="Google Shape;252;p30"/>
          <p:cNvSpPr/>
          <p:nvPr/>
        </p:nvSpPr>
        <p:spPr>
          <a:xfrm>
            <a:off x="1572782" y="2521587"/>
            <a:ext cx="233700" cy="1553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30"/>
          <p:cNvSpPr/>
          <p:nvPr/>
        </p:nvSpPr>
        <p:spPr>
          <a:xfrm>
            <a:off x="1887026" y="2127524"/>
            <a:ext cx="233700" cy="1947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30"/>
          <p:cNvSpPr/>
          <p:nvPr/>
        </p:nvSpPr>
        <p:spPr>
          <a:xfrm>
            <a:off x="2201270" y="2634314"/>
            <a:ext cx="233700" cy="144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30"/>
          <p:cNvSpPr/>
          <p:nvPr/>
        </p:nvSpPr>
        <p:spPr>
          <a:xfrm>
            <a:off x="3325786" y="2835377"/>
            <a:ext cx="233700" cy="1239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30"/>
          <p:cNvSpPr/>
          <p:nvPr/>
        </p:nvSpPr>
        <p:spPr>
          <a:xfrm>
            <a:off x="3640031" y="2236994"/>
            <a:ext cx="233700" cy="1838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30"/>
          <p:cNvSpPr/>
          <p:nvPr/>
        </p:nvSpPr>
        <p:spPr>
          <a:xfrm>
            <a:off x="3954275" y="1369675"/>
            <a:ext cx="233700" cy="270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30"/>
          <p:cNvSpPr/>
          <p:nvPr/>
        </p:nvSpPr>
        <p:spPr>
          <a:xfrm>
            <a:off x="5078791" y="2280770"/>
            <a:ext cx="233700" cy="1794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30"/>
          <p:cNvSpPr/>
          <p:nvPr/>
        </p:nvSpPr>
        <p:spPr>
          <a:xfrm>
            <a:off x="5393035" y="1215227"/>
            <a:ext cx="233700" cy="286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30"/>
          <p:cNvSpPr/>
          <p:nvPr/>
        </p:nvSpPr>
        <p:spPr>
          <a:xfrm>
            <a:off x="5707280" y="2463212"/>
            <a:ext cx="233700" cy="161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30"/>
          <p:cNvSpPr/>
          <p:nvPr/>
        </p:nvSpPr>
        <p:spPr>
          <a:xfrm>
            <a:off x="6831796" y="2893751"/>
            <a:ext cx="233700" cy="1181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30"/>
          <p:cNvSpPr/>
          <p:nvPr/>
        </p:nvSpPr>
        <p:spPr>
          <a:xfrm>
            <a:off x="7146040" y="1434270"/>
            <a:ext cx="233700" cy="264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30"/>
          <p:cNvSpPr/>
          <p:nvPr/>
        </p:nvSpPr>
        <p:spPr>
          <a:xfrm>
            <a:off x="7460284" y="1748060"/>
            <a:ext cx="233700" cy="232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/>
          <p:nvPr>
            <p:ph type="title"/>
          </p:nvPr>
        </p:nvSpPr>
        <p:spPr>
          <a:xfrm>
            <a:off x="327750" y="983975"/>
            <a:ext cx="84885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80" name="Google Shape;80;p13"/>
          <p:cNvSpPr txBox="1"/>
          <p:nvPr>
            <p:ph idx="2" type="body"/>
          </p:nvPr>
        </p:nvSpPr>
        <p:spPr>
          <a:xfrm>
            <a:off x="882000" y="1654350"/>
            <a:ext cx="3386700" cy="220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/>
              <a:t>EDIT IN GOOGLE SLIDES</a:t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/>
              <a:t>Click on the button under the presentation preview that says "Use as Google Slides Theme".</a:t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/>
              <a:t>You will get a copy of this document on your Google Drive and will be able to edit, add or delete slides.</a:t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/>
              <a:t>You have to be signed in to your Google account.</a:t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81" name="Google Shape;81;p13"/>
          <p:cNvSpPr txBox="1"/>
          <p:nvPr>
            <p:ph idx="2" type="body"/>
          </p:nvPr>
        </p:nvSpPr>
        <p:spPr>
          <a:xfrm>
            <a:off x="4489520" y="1654350"/>
            <a:ext cx="3772200" cy="220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/>
              <a:t>EDIT IN POWERPOINT®</a:t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Click on the button under the presentation preview that says "Download as PowerPoint template". You will get a .pptx file that you can edit in PowerPoint.</a:t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Remember to download and install the fonts used in this presentation (you’ll find the links to the font files needed in the </a:t>
            </a:r>
            <a:r>
              <a:rPr lang="en" sz="1100" u="sng">
                <a:hlinkClick action="ppaction://hlinksldjump" r:id="rId3"/>
              </a:rPr>
              <a:t>Presentation design slide</a:t>
            </a:r>
            <a:r>
              <a:rPr lang="en" sz="1100"/>
              <a:t>)</a:t>
            </a:r>
            <a:endParaRPr sz="1100"/>
          </a:p>
        </p:txBody>
      </p:sp>
      <p:sp>
        <p:nvSpPr>
          <p:cNvPr id="82" name="Google Shape;82;p13"/>
          <p:cNvSpPr txBox="1"/>
          <p:nvPr>
            <p:ph idx="2" type="body"/>
          </p:nvPr>
        </p:nvSpPr>
        <p:spPr>
          <a:xfrm>
            <a:off x="882000" y="3753525"/>
            <a:ext cx="7380000" cy="8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900"/>
              <a:t>More info on how to use this template at </a:t>
            </a:r>
            <a:r>
              <a:rPr b="1" lang="en" sz="900" u="sng">
                <a:hlinkClick r:id="rId4"/>
              </a:rPr>
              <a:t>www.slidescarnival.com/help-use-presentation-template</a:t>
            </a:r>
            <a:endParaRPr b="1" sz="9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/>
              <a:t>This template is free to use under </a:t>
            </a:r>
            <a:r>
              <a:rPr lang="en" sz="900" u="sng">
                <a:hlinkClick r:id="rId5"/>
              </a:rPr>
              <a:t>Creative Commons Attribution license</a:t>
            </a:r>
            <a:r>
              <a:rPr lang="en" sz="900"/>
              <a:t>. You can keep the Credits slide or mention SlidesCarnival and other resources used in a slide footer.</a:t>
            </a:r>
            <a:endParaRPr sz="9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900"/>
          </a:p>
        </p:txBody>
      </p:sp>
      <p:sp>
        <p:nvSpPr>
          <p:cNvPr id="83" name="Google Shape;83;p13"/>
          <p:cNvSpPr txBox="1"/>
          <p:nvPr>
            <p:ph idx="12" type="sldNum"/>
          </p:nvPr>
        </p:nvSpPr>
        <p:spPr>
          <a:xfrm>
            <a:off x="4297659" y="5102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1"/>
          <p:cNvSpPr txBox="1"/>
          <p:nvPr>
            <p:ph idx="1" type="body"/>
          </p:nvPr>
        </p:nvSpPr>
        <p:spPr>
          <a:xfrm>
            <a:off x="807300" y="1568225"/>
            <a:ext cx="3282300" cy="281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Show and explain your web, app or software projects using these gadget templates.</a:t>
            </a:r>
            <a:endParaRPr sz="2400"/>
          </a:p>
        </p:txBody>
      </p:sp>
      <p:sp>
        <p:nvSpPr>
          <p:cNvPr id="269" name="Google Shape;269;p31"/>
          <p:cNvSpPr txBox="1"/>
          <p:nvPr>
            <p:ph idx="12" type="sldNum"/>
          </p:nvPr>
        </p:nvSpPr>
        <p:spPr>
          <a:xfrm>
            <a:off x="2178609" y="5102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0" name="Google Shape;270;p31"/>
          <p:cNvSpPr txBox="1"/>
          <p:nvPr>
            <p:ph type="title"/>
          </p:nvPr>
        </p:nvSpPr>
        <p:spPr>
          <a:xfrm>
            <a:off x="327750" y="983975"/>
            <a:ext cx="42444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Mobile project</a:t>
            </a:r>
            <a:endParaRPr/>
          </a:p>
        </p:txBody>
      </p:sp>
      <p:grpSp>
        <p:nvGrpSpPr>
          <p:cNvPr id="271" name="Google Shape;271;p31"/>
          <p:cNvGrpSpPr/>
          <p:nvPr/>
        </p:nvGrpSpPr>
        <p:grpSpPr>
          <a:xfrm>
            <a:off x="5824246" y="373572"/>
            <a:ext cx="2119546" cy="4396359"/>
            <a:chOff x="2547150" y="238125"/>
            <a:chExt cx="2525675" cy="5238750"/>
          </a:xfrm>
        </p:grpSpPr>
        <p:sp>
          <p:nvSpPr>
            <p:cNvPr id="272" name="Google Shape;272;p31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31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31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31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76" name="Google Shape;276;p31"/>
          <p:cNvPicPr preferRelativeResize="0"/>
          <p:nvPr/>
        </p:nvPicPr>
        <p:blipFill rotWithShape="1">
          <a:blip r:embed="rId3">
            <a:alphaModFix/>
          </a:blip>
          <a:srcRect b="23786" l="0" r="0" t="0"/>
          <a:stretch/>
        </p:blipFill>
        <p:spPr>
          <a:xfrm>
            <a:off x="5870570" y="756087"/>
            <a:ext cx="2025525" cy="363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2"/>
          <p:cNvSpPr txBox="1"/>
          <p:nvPr>
            <p:ph idx="1" type="body"/>
          </p:nvPr>
        </p:nvSpPr>
        <p:spPr>
          <a:xfrm>
            <a:off x="807300" y="1568225"/>
            <a:ext cx="3282300" cy="281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Show and explain your web, app or software projects using these gadget templates.</a:t>
            </a:r>
            <a:endParaRPr b="1"/>
          </a:p>
        </p:txBody>
      </p:sp>
      <p:sp>
        <p:nvSpPr>
          <p:cNvPr id="282" name="Google Shape;282;p32"/>
          <p:cNvSpPr txBox="1"/>
          <p:nvPr>
            <p:ph idx="12" type="sldNum"/>
          </p:nvPr>
        </p:nvSpPr>
        <p:spPr>
          <a:xfrm>
            <a:off x="2178609" y="5102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3" name="Google Shape;283;p32"/>
          <p:cNvSpPr txBox="1"/>
          <p:nvPr>
            <p:ph type="title"/>
          </p:nvPr>
        </p:nvSpPr>
        <p:spPr>
          <a:xfrm>
            <a:off x="327750" y="983975"/>
            <a:ext cx="42444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Tablet project</a:t>
            </a:r>
            <a:endParaRPr/>
          </a:p>
        </p:txBody>
      </p:sp>
      <p:grpSp>
        <p:nvGrpSpPr>
          <p:cNvPr id="284" name="Google Shape;284;p32"/>
          <p:cNvGrpSpPr/>
          <p:nvPr/>
        </p:nvGrpSpPr>
        <p:grpSpPr>
          <a:xfrm>
            <a:off x="5538177" y="465959"/>
            <a:ext cx="2736410" cy="4222433"/>
            <a:chOff x="2112475" y="238125"/>
            <a:chExt cx="3395050" cy="5238750"/>
          </a:xfrm>
        </p:grpSpPr>
        <p:sp>
          <p:nvSpPr>
            <p:cNvPr id="285" name="Google Shape;285;p32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32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32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32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89" name="Google Shape;28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5763" y="839688"/>
            <a:ext cx="2597800" cy="3463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3"/>
          <p:cNvSpPr txBox="1"/>
          <p:nvPr>
            <p:ph idx="1" type="body"/>
          </p:nvPr>
        </p:nvSpPr>
        <p:spPr>
          <a:xfrm>
            <a:off x="807300" y="1568225"/>
            <a:ext cx="3282300" cy="281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Show and explain your web, app or software projects using these gadget templates.</a:t>
            </a:r>
            <a:endParaRPr b="1"/>
          </a:p>
        </p:txBody>
      </p:sp>
      <p:sp>
        <p:nvSpPr>
          <p:cNvPr id="295" name="Google Shape;295;p33"/>
          <p:cNvSpPr txBox="1"/>
          <p:nvPr>
            <p:ph idx="12" type="sldNum"/>
          </p:nvPr>
        </p:nvSpPr>
        <p:spPr>
          <a:xfrm>
            <a:off x="2178609" y="5102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6" name="Google Shape;296;p33"/>
          <p:cNvSpPr txBox="1"/>
          <p:nvPr>
            <p:ph type="title"/>
          </p:nvPr>
        </p:nvSpPr>
        <p:spPr>
          <a:xfrm>
            <a:off x="327750" y="983975"/>
            <a:ext cx="42444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Desktop project</a:t>
            </a:r>
            <a:endParaRPr/>
          </a:p>
        </p:txBody>
      </p:sp>
      <p:grpSp>
        <p:nvGrpSpPr>
          <p:cNvPr id="297" name="Google Shape;297;p33"/>
          <p:cNvGrpSpPr/>
          <p:nvPr/>
        </p:nvGrpSpPr>
        <p:grpSpPr>
          <a:xfrm>
            <a:off x="4689801" y="1301930"/>
            <a:ext cx="4334787" cy="2539700"/>
            <a:chOff x="1177450" y="241631"/>
            <a:chExt cx="6173152" cy="3616776"/>
          </a:xfrm>
        </p:grpSpPr>
        <p:sp>
          <p:nvSpPr>
            <p:cNvPr id="298" name="Google Shape;298;p33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33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33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33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02" name="Google Shape;302;p33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5173776" y="1441942"/>
            <a:ext cx="3369222" cy="214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4"/>
          <p:cNvSpPr txBox="1"/>
          <p:nvPr>
            <p:ph idx="12" type="sldNum"/>
          </p:nvPr>
        </p:nvSpPr>
        <p:spPr>
          <a:xfrm>
            <a:off x="4297659" y="5102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8" name="Google Shape;308;p34"/>
          <p:cNvSpPr txBox="1"/>
          <p:nvPr>
            <p:ph idx="1" type="body"/>
          </p:nvPr>
        </p:nvSpPr>
        <p:spPr>
          <a:xfrm>
            <a:off x="807300" y="903850"/>
            <a:ext cx="7529400" cy="390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/>
              <a:t>ANY QUESTIONS?</a:t>
            </a:r>
            <a:endParaRPr b="1" sz="36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You can find me at @username &amp; user@mail.me</a:t>
            </a:r>
            <a:endParaRPr b="1" sz="1800"/>
          </a:p>
        </p:txBody>
      </p:sp>
      <p:sp>
        <p:nvSpPr>
          <p:cNvPr id="309" name="Google Shape;309;p34"/>
          <p:cNvSpPr txBox="1"/>
          <p:nvPr>
            <p:ph type="title"/>
          </p:nvPr>
        </p:nvSpPr>
        <p:spPr>
          <a:xfrm>
            <a:off x="327750" y="983975"/>
            <a:ext cx="84885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Thanks!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5"/>
          <p:cNvSpPr txBox="1"/>
          <p:nvPr>
            <p:ph type="title"/>
          </p:nvPr>
        </p:nvSpPr>
        <p:spPr>
          <a:xfrm>
            <a:off x="327750" y="983975"/>
            <a:ext cx="84885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315" name="Google Shape;315;p35"/>
          <p:cNvSpPr txBox="1"/>
          <p:nvPr>
            <p:ph idx="1" type="body"/>
          </p:nvPr>
        </p:nvSpPr>
        <p:spPr>
          <a:xfrm>
            <a:off x="807300" y="1568225"/>
            <a:ext cx="7529400" cy="281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▪"/>
            </a:pPr>
            <a:r>
              <a:rPr lang="en" sz="2400"/>
              <a:t>Presentation template by </a:t>
            </a:r>
            <a:r>
              <a:rPr lang="en" sz="2400" u="sng">
                <a:hlinkClick r:id="rId3"/>
              </a:rPr>
              <a:t>SlidesCarnival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" sz="2400"/>
              <a:t>Photographs by </a:t>
            </a:r>
            <a:r>
              <a:rPr lang="en" sz="2400" u="sng">
                <a:hlinkClick r:id="rId4"/>
              </a:rPr>
              <a:t>Unsplash</a:t>
            </a:r>
            <a:endParaRPr sz="2400"/>
          </a:p>
        </p:txBody>
      </p:sp>
      <p:sp>
        <p:nvSpPr>
          <p:cNvPr id="316" name="Google Shape;316;p35"/>
          <p:cNvSpPr txBox="1"/>
          <p:nvPr>
            <p:ph idx="12" type="sldNum"/>
          </p:nvPr>
        </p:nvSpPr>
        <p:spPr>
          <a:xfrm>
            <a:off x="4297659" y="5102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6"/>
          <p:cNvSpPr txBox="1"/>
          <p:nvPr>
            <p:ph type="title"/>
          </p:nvPr>
        </p:nvSpPr>
        <p:spPr>
          <a:xfrm>
            <a:off x="327750" y="983975"/>
            <a:ext cx="84885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322" name="Google Shape;322;p36"/>
          <p:cNvSpPr txBox="1"/>
          <p:nvPr>
            <p:ph idx="1" type="body"/>
          </p:nvPr>
        </p:nvSpPr>
        <p:spPr>
          <a:xfrm>
            <a:off x="1021100" y="1504950"/>
            <a:ext cx="7101900" cy="26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This presentation uses the following typographies and colors: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▪"/>
            </a:pPr>
            <a:r>
              <a:rPr lang="en" sz="1400"/>
              <a:t>Titles: </a:t>
            </a:r>
            <a:r>
              <a:rPr b="1" lang="en" sz="1400"/>
              <a:t>Vidakola</a:t>
            </a:r>
            <a:endParaRPr b="1"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▪"/>
            </a:pPr>
            <a:r>
              <a:rPr lang="en" sz="1400"/>
              <a:t>Body copy: </a:t>
            </a:r>
            <a:r>
              <a:rPr b="1" lang="en" sz="1400"/>
              <a:t>Montserrat</a:t>
            </a:r>
            <a:endParaRPr b="1" sz="1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If you need to install the fonts you can download them from: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u="sng">
                <a:hlinkClick r:id="rId3"/>
              </a:rPr>
              <a:t>https://www.fontsquirrel.com/fonts/vidaloka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u="sng">
                <a:hlinkClick r:id="rId4"/>
              </a:rPr>
              <a:t>https://www.fontsquirrel.com/fonts/montserrat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323" name="Google Shape;323;p36"/>
          <p:cNvSpPr txBox="1"/>
          <p:nvPr/>
        </p:nvSpPr>
        <p:spPr>
          <a:xfrm>
            <a:off x="1021165" y="4095450"/>
            <a:ext cx="71019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>
              <a:solidFill>
                <a:srgbClr val="FFFFFF"/>
              </a:solidFill>
              <a:latin typeface="Vidaloka"/>
              <a:ea typeface="Vidaloka"/>
              <a:cs typeface="Vidaloka"/>
              <a:sym typeface="Vidalok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FFFFFF"/>
              </a:solidFill>
              <a:latin typeface="Vidaloka"/>
              <a:ea typeface="Vidaloka"/>
              <a:cs typeface="Vidaloka"/>
              <a:sym typeface="Vidalok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Vidaloka"/>
              <a:ea typeface="Vidaloka"/>
              <a:cs typeface="Vidaloka"/>
              <a:sym typeface="Vidaloka"/>
            </a:endParaRPr>
          </a:p>
        </p:txBody>
      </p:sp>
      <p:sp>
        <p:nvSpPr>
          <p:cNvPr id="324" name="Google Shape;324;p36"/>
          <p:cNvSpPr txBox="1"/>
          <p:nvPr>
            <p:ph idx="12" type="sldNum"/>
          </p:nvPr>
        </p:nvSpPr>
        <p:spPr>
          <a:xfrm>
            <a:off x="4297659" y="5102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7"/>
          <p:cNvSpPr txBox="1"/>
          <p:nvPr>
            <p:ph type="ctrTitle"/>
          </p:nvPr>
        </p:nvSpPr>
        <p:spPr>
          <a:xfrm>
            <a:off x="2430750" y="1583350"/>
            <a:ext cx="42825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Extra Resources</a:t>
            </a:r>
            <a:endParaRPr/>
          </a:p>
        </p:txBody>
      </p:sp>
      <p:sp>
        <p:nvSpPr>
          <p:cNvPr id="330" name="Google Shape;330;p37"/>
          <p:cNvSpPr txBox="1"/>
          <p:nvPr>
            <p:ph idx="1" type="subTitle"/>
          </p:nvPr>
        </p:nvSpPr>
        <p:spPr>
          <a:xfrm>
            <a:off x="2430600" y="2840050"/>
            <a:ext cx="42825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8"/>
          <p:cNvSpPr txBox="1"/>
          <p:nvPr>
            <p:ph type="title"/>
          </p:nvPr>
        </p:nvSpPr>
        <p:spPr>
          <a:xfrm>
            <a:off x="327750" y="983975"/>
            <a:ext cx="84885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336" name="Google Shape;336;p38"/>
          <p:cNvSpPr txBox="1"/>
          <p:nvPr>
            <p:ph idx="12" type="sldNum"/>
          </p:nvPr>
        </p:nvSpPr>
        <p:spPr>
          <a:xfrm>
            <a:off x="4297659" y="5102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7" name="Google Shape;337;p38"/>
          <p:cNvSpPr/>
          <p:nvPr/>
        </p:nvSpPr>
        <p:spPr>
          <a:xfrm>
            <a:off x="7541440" y="2755950"/>
            <a:ext cx="802200" cy="393600"/>
          </a:xfrm>
          <a:prstGeom prst="homePlate">
            <a:avLst>
              <a:gd fmla="val 32030" name="adj"/>
            </a:avLst>
          </a:prstGeom>
          <a:solidFill>
            <a:schemeClr val="accent6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DEC</a:t>
            </a:r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8" name="Google Shape;338;p38"/>
          <p:cNvSpPr/>
          <p:nvPr/>
        </p:nvSpPr>
        <p:spPr>
          <a:xfrm>
            <a:off x="6897891" y="2755950"/>
            <a:ext cx="802200" cy="393600"/>
          </a:xfrm>
          <a:prstGeom prst="homePlate">
            <a:avLst>
              <a:gd fmla="val 32030" name="adj"/>
            </a:avLst>
          </a:prstGeom>
          <a:solidFill>
            <a:schemeClr val="accent6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NOV</a:t>
            </a:r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9" name="Google Shape;339;p38"/>
          <p:cNvSpPr/>
          <p:nvPr/>
        </p:nvSpPr>
        <p:spPr>
          <a:xfrm>
            <a:off x="6254342" y="2755950"/>
            <a:ext cx="802200" cy="393600"/>
          </a:xfrm>
          <a:prstGeom prst="homePlate">
            <a:avLst>
              <a:gd fmla="val 32030" name="adj"/>
            </a:avLst>
          </a:prstGeom>
          <a:solidFill>
            <a:schemeClr val="accent6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OCT</a:t>
            </a:r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0" name="Google Shape;340;p38"/>
          <p:cNvSpPr/>
          <p:nvPr/>
        </p:nvSpPr>
        <p:spPr>
          <a:xfrm>
            <a:off x="5610793" y="2755950"/>
            <a:ext cx="8022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SEP</a:t>
            </a:r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1" name="Google Shape;341;p38"/>
          <p:cNvSpPr/>
          <p:nvPr/>
        </p:nvSpPr>
        <p:spPr>
          <a:xfrm>
            <a:off x="4967244" y="2755950"/>
            <a:ext cx="8022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AUG</a:t>
            </a:r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2" name="Google Shape;342;p38"/>
          <p:cNvSpPr/>
          <p:nvPr/>
        </p:nvSpPr>
        <p:spPr>
          <a:xfrm>
            <a:off x="4323696" y="2755950"/>
            <a:ext cx="8022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JUL</a:t>
            </a:r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3" name="Google Shape;343;p38"/>
          <p:cNvSpPr/>
          <p:nvPr/>
        </p:nvSpPr>
        <p:spPr>
          <a:xfrm>
            <a:off x="3680147" y="2755950"/>
            <a:ext cx="8022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JUN</a:t>
            </a:r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4" name="Google Shape;344;p38"/>
          <p:cNvSpPr/>
          <p:nvPr/>
        </p:nvSpPr>
        <p:spPr>
          <a:xfrm>
            <a:off x="3036598" y="2755950"/>
            <a:ext cx="8022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MAY</a:t>
            </a:r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5" name="Google Shape;345;p38"/>
          <p:cNvSpPr/>
          <p:nvPr/>
        </p:nvSpPr>
        <p:spPr>
          <a:xfrm>
            <a:off x="2393049" y="2755950"/>
            <a:ext cx="8022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APR</a:t>
            </a:r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6" name="Google Shape;346;p38"/>
          <p:cNvSpPr/>
          <p:nvPr/>
        </p:nvSpPr>
        <p:spPr>
          <a:xfrm>
            <a:off x="1749500" y="2755950"/>
            <a:ext cx="8022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MAR</a:t>
            </a:r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7" name="Google Shape;347;p38"/>
          <p:cNvSpPr/>
          <p:nvPr/>
        </p:nvSpPr>
        <p:spPr>
          <a:xfrm>
            <a:off x="1105951" y="2755950"/>
            <a:ext cx="8022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FEB</a:t>
            </a:r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8" name="Google Shape;348;p38"/>
          <p:cNvSpPr/>
          <p:nvPr/>
        </p:nvSpPr>
        <p:spPr>
          <a:xfrm>
            <a:off x="462402" y="2755950"/>
            <a:ext cx="8022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JAN</a:t>
            </a:r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9" name="Google Shape;349;p38"/>
          <p:cNvSpPr/>
          <p:nvPr/>
        </p:nvSpPr>
        <p:spPr>
          <a:xfrm>
            <a:off x="0" y="2755950"/>
            <a:ext cx="621300" cy="393600"/>
          </a:xfrm>
          <a:prstGeom prst="homePlate">
            <a:avLst>
              <a:gd fmla="val 32030" name="adj"/>
            </a:avLst>
          </a:prstGeom>
          <a:solidFill>
            <a:schemeClr val="l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350" name="Google Shape;350;p38"/>
          <p:cNvCxnSpPr/>
          <p:nvPr/>
        </p:nvCxnSpPr>
        <p:spPr>
          <a:xfrm rot="10800000">
            <a:off x="749661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51" name="Google Shape;351;p38"/>
          <p:cNvSpPr txBox="1"/>
          <p:nvPr/>
        </p:nvSpPr>
        <p:spPr>
          <a:xfrm>
            <a:off x="709666" y="1727200"/>
            <a:ext cx="12183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Blue is the colour of the clear sky and the deep sea</a:t>
            </a:r>
            <a:endParaRPr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52" name="Google Shape;352;p38"/>
          <p:cNvCxnSpPr/>
          <p:nvPr/>
        </p:nvCxnSpPr>
        <p:spPr>
          <a:xfrm rot="10800000">
            <a:off x="2037799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53" name="Google Shape;353;p38"/>
          <p:cNvSpPr txBox="1"/>
          <p:nvPr/>
        </p:nvSpPr>
        <p:spPr>
          <a:xfrm>
            <a:off x="1999273" y="1727200"/>
            <a:ext cx="12183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Red is the colour of danger and courage</a:t>
            </a:r>
            <a:endParaRPr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54" name="Google Shape;354;p38"/>
          <p:cNvCxnSpPr/>
          <p:nvPr/>
        </p:nvCxnSpPr>
        <p:spPr>
          <a:xfrm rot="10800000">
            <a:off x="3325937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55" name="Google Shape;355;p38"/>
          <p:cNvSpPr txBox="1"/>
          <p:nvPr/>
        </p:nvSpPr>
        <p:spPr>
          <a:xfrm>
            <a:off x="3288880" y="1727200"/>
            <a:ext cx="12183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Black is the color of ebony and of outer space</a:t>
            </a:r>
            <a:endParaRPr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56" name="Google Shape;356;p38"/>
          <p:cNvCxnSpPr/>
          <p:nvPr/>
        </p:nvCxnSpPr>
        <p:spPr>
          <a:xfrm rot="10800000">
            <a:off x="4614074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57" name="Google Shape;357;p38"/>
          <p:cNvSpPr txBox="1"/>
          <p:nvPr/>
        </p:nvSpPr>
        <p:spPr>
          <a:xfrm>
            <a:off x="4578487" y="1727200"/>
            <a:ext cx="12183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Yellow is the color of gold, butter and ripe lemons</a:t>
            </a:r>
            <a:endParaRPr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58" name="Google Shape;358;p38"/>
          <p:cNvCxnSpPr/>
          <p:nvPr/>
        </p:nvCxnSpPr>
        <p:spPr>
          <a:xfrm rot="10800000">
            <a:off x="5902212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59" name="Google Shape;359;p38"/>
          <p:cNvSpPr txBox="1"/>
          <p:nvPr/>
        </p:nvSpPr>
        <p:spPr>
          <a:xfrm>
            <a:off x="5868094" y="1727200"/>
            <a:ext cx="12183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White is the color of milk and fresh snow</a:t>
            </a:r>
            <a:endParaRPr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60" name="Google Shape;360;p38"/>
          <p:cNvCxnSpPr/>
          <p:nvPr/>
        </p:nvCxnSpPr>
        <p:spPr>
          <a:xfrm rot="10800000">
            <a:off x="7190350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61" name="Google Shape;361;p38"/>
          <p:cNvSpPr txBox="1"/>
          <p:nvPr/>
        </p:nvSpPr>
        <p:spPr>
          <a:xfrm>
            <a:off x="7157701" y="1727200"/>
            <a:ext cx="12183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Blue is the colour of the clear sky and the deep sea</a:t>
            </a:r>
            <a:endParaRPr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62" name="Google Shape;362;p38"/>
          <p:cNvCxnSpPr/>
          <p:nvPr/>
        </p:nvCxnSpPr>
        <p:spPr>
          <a:xfrm rot="10800000">
            <a:off x="140362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63" name="Google Shape;363;p38"/>
          <p:cNvSpPr txBox="1"/>
          <p:nvPr/>
        </p:nvSpPr>
        <p:spPr>
          <a:xfrm>
            <a:off x="1335240" y="3648150"/>
            <a:ext cx="12183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Yellow is the color of gold, butter and ripe lemons</a:t>
            </a:r>
            <a:endParaRPr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64" name="Google Shape;364;p38"/>
          <p:cNvCxnSpPr/>
          <p:nvPr/>
        </p:nvCxnSpPr>
        <p:spPr>
          <a:xfrm rot="10800000">
            <a:off x="2691760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65" name="Google Shape;365;p38"/>
          <p:cNvSpPr txBox="1"/>
          <p:nvPr/>
        </p:nvSpPr>
        <p:spPr>
          <a:xfrm>
            <a:off x="2632310" y="3648150"/>
            <a:ext cx="12183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White is the color of milk and fresh snow</a:t>
            </a:r>
            <a:endParaRPr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66" name="Google Shape;366;p38"/>
          <p:cNvCxnSpPr/>
          <p:nvPr/>
        </p:nvCxnSpPr>
        <p:spPr>
          <a:xfrm rot="10800000">
            <a:off x="3979898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67" name="Google Shape;367;p38"/>
          <p:cNvSpPr txBox="1"/>
          <p:nvPr/>
        </p:nvSpPr>
        <p:spPr>
          <a:xfrm>
            <a:off x="3929379" y="3648150"/>
            <a:ext cx="12183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Blue is the colour of the clear sky and the deep sea</a:t>
            </a:r>
            <a:endParaRPr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68" name="Google Shape;368;p38"/>
          <p:cNvCxnSpPr/>
          <p:nvPr/>
        </p:nvCxnSpPr>
        <p:spPr>
          <a:xfrm rot="10800000">
            <a:off x="5268036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69" name="Google Shape;369;p38"/>
          <p:cNvSpPr txBox="1"/>
          <p:nvPr/>
        </p:nvSpPr>
        <p:spPr>
          <a:xfrm>
            <a:off x="5226448" y="3648150"/>
            <a:ext cx="12183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Red is the colour of danger and courage</a:t>
            </a:r>
            <a:endParaRPr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70" name="Google Shape;370;p38"/>
          <p:cNvCxnSpPr/>
          <p:nvPr/>
        </p:nvCxnSpPr>
        <p:spPr>
          <a:xfrm rot="10800000">
            <a:off x="6556174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71" name="Google Shape;371;p38"/>
          <p:cNvSpPr txBox="1"/>
          <p:nvPr/>
        </p:nvSpPr>
        <p:spPr>
          <a:xfrm>
            <a:off x="6523517" y="3648150"/>
            <a:ext cx="12183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Black is the color of ebony and of outer space</a:t>
            </a:r>
            <a:endParaRPr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72" name="Google Shape;372;p38"/>
          <p:cNvCxnSpPr/>
          <p:nvPr/>
        </p:nvCxnSpPr>
        <p:spPr>
          <a:xfrm rot="10800000">
            <a:off x="7844311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73" name="Google Shape;373;p38"/>
          <p:cNvSpPr txBox="1"/>
          <p:nvPr/>
        </p:nvSpPr>
        <p:spPr>
          <a:xfrm>
            <a:off x="7807469" y="3648150"/>
            <a:ext cx="1008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Yellow is the color of gold, butter and ripe lemons</a:t>
            </a:r>
            <a:endParaRPr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39"/>
          <p:cNvSpPr txBox="1"/>
          <p:nvPr>
            <p:ph type="title"/>
          </p:nvPr>
        </p:nvSpPr>
        <p:spPr>
          <a:xfrm>
            <a:off x="327750" y="983975"/>
            <a:ext cx="84885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379" name="Google Shape;379;p39"/>
          <p:cNvSpPr txBox="1"/>
          <p:nvPr>
            <p:ph idx="12" type="sldNum"/>
          </p:nvPr>
        </p:nvSpPr>
        <p:spPr>
          <a:xfrm>
            <a:off x="4297659" y="5102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0" name="Google Shape;380;p39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39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82" name="Google Shape;382;p39"/>
          <p:cNvGrpSpPr/>
          <p:nvPr/>
        </p:nvGrpSpPr>
        <p:grpSpPr>
          <a:xfrm>
            <a:off x="1786339" y="1703401"/>
            <a:ext cx="473400" cy="473400"/>
            <a:chOff x="1786339" y="1703401"/>
            <a:chExt cx="473400" cy="473400"/>
          </a:xfrm>
        </p:grpSpPr>
        <p:sp>
          <p:nvSpPr>
            <p:cNvPr id="383" name="Google Shape;383;p39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84" name="Google Shape;384;p39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</a:t>
              </a:r>
              <a:endParaRPr sz="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385" name="Google Shape;385;p39"/>
          <p:cNvGrpSpPr/>
          <p:nvPr/>
        </p:nvGrpSpPr>
        <p:grpSpPr>
          <a:xfrm>
            <a:off x="3814414" y="1703401"/>
            <a:ext cx="473400" cy="473400"/>
            <a:chOff x="3814414" y="1703401"/>
            <a:chExt cx="473400" cy="473400"/>
          </a:xfrm>
        </p:grpSpPr>
        <p:sp>
          <p:nvSpPr>
            <p:cNvPr id="386" name="Google Shape;386;p39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87" name="Google Shape;387;p39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3</a:t>
              </a:r>
              <a:endParaRPr sz="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388" name="Google Shape;388;p39"/>
          <p:cNvGrpSpPr/>
          <p:nvPr/>
        </p:nvGrpSpPr>
        <p:grpSpPr>
          <a:xfrm>
            <a:off x="5842489" y="1703401"/>
            <a:ext cx="473400" cy="473400"/>
            <a:chOff x="5842489" y="1703401"/>
            <a:chExt cx="473400" cy="473400"/>
          </a:xfrm>
        </p:grpSpPr>
        <p:sp>
          <p:nvSpPr>
            <p:cNvPr id="389" name="Google Shape;389;p39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90" name="Google Shape;390;p39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5</a:t>
              </a:r>
              <a:endParaRPr sz="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391" name="Google Shape;391;p39"/>
          <p:cNvGrpSpPr/>
          <p:nvPr/>
        </p:nvGrpSpPr>
        <p:grpSpPr>
          <a:xfrm>
            <a:off x="6880814" y="3576300"/>
            <a:ext cx="473400" cy="473400"/>
            <a:chOff x="6880814" y="3576300"/>
            <a:chExt cx="473400" cy="473400"/>
          </a:xfrm>
        </p:grpSpPr>
        <p:sp>
          <p:nvSpPr>
            <p:cNvPr id="392" name="Google Shape;392;p39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93" name="Google Shape;393;p39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6</a:t>
              </a:r>
              <a:endParaRPr sz="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394" name="Google Shape;394;p39"/>
          <p:cNvGrpSpPr/>
          <p:nvPr/>
        </p:nvGrpSpPr>
        <p:grpSpPr>
          <a:xfrm>
            <a:off x="4852739" y="3576300"/>
            <a:ext cx="473400" cy="473400"/>
            <a:chOff x="4852739" y="3576300"/>
            <a:chExt cx="473400" cy="473400"/>
          </a:xfrm>
        </p:grpSpPr>
        <p:sp>
          <p:nvSpPr>
            <p:cNvPr id="395" name="Google Shape;395;p39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96" name="Google Shape;396;p39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4</a:t>
              </a:r>
              <a:endParaRPr sz="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397" name="Google Shape;397;p39"/>
          <p:cNvGrpSpPr/>
          <p:nvPr/>
        </p:nvGrpSpPr>
        <p:grpSpPr>
          <a:xfrm>
            <a:off x="2824664" y="3576300"/>
            <a:ext cx="473400" cy="473400"/>
            <a:chOff x="2824664" y="3576300"/>
            <a:chExt cx="473400" cy="473400"/>
          </a:xfrm>
        </p:grpSpPr>
        <p:sp>
          <p:nvSpPr>
            <p:cNvPr id="398" name="Google Shape;398;p39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99" name="Google Shape;399;p39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</a:t>
              </a:r>
              <a:endParaRPr sz="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400" name="Google Shape;400;p39"/>
          <p:cNvSpPr txBox="1"/>
          <p:nvPr/>
        </p:nvSpPr>
        <p:spPr>
          <a:xfrm>
            <a:off x="137985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Blue is the colour of the clear sky and the deep sea</a:t>
            </a:r>
            <a:endParaRPr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1" name="Google Shape;401;p39"/>
          <p:cNvSpPr txBox="1"/>
          <p:nvPr/>
        </p:nvSpPr>
        <p:spPr>
          <a:xfrm>
            <a:off x="3377205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Red is the colour of danger and courage</a:t>
            </a:r>
            <a:endParaRPr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2" name="Google Shape;402;p39"/>
          <p:cNvSpPr txBox="1"/>
          <p:nvPr/>
        </p:nvSpPr>
        <p:spPr>
          <a:xfrm>
            <a:off x="543601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Black is the color of ebony and of outer space</a:t>
            </a:r>
            <a:endParaRPr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3" name="Google Shape;403;p39"/>
          <p:cNvSpPr txBox="1"/>
          <p:nvPr/>
        </p:nvSpPr>
        <p:spPr>
          <a:xfrm>
            <a:off x="241817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Yellow is the color of gold, butter and ripe lemons</a:t>
            </a:r>
            <a:endParaRPr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4" name="Google Shape;404;p39"/>
          <p:cNvSpPr txBox="1"/>
          <p:nvPr/>
        </p:nvSpPr>
        <p:spPr>
          <a:xfrm>
            <a:off x="444625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White is the color of milk and fresh snow</a:t>
            </a:r>
            <a:endParaRPr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5" name="Google Shape;405;p39"/>
          <p:cNvSpPr txBox="1"/>
          <p:nvPr/>
        </p:nvSpPr>
        <p:spPr>
          <a:xfrm>
            <a:off x="647433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Blue is the colour of the clear sky and the deep sea</a:t>
            </a:r>
            <a:endParaRPr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40"/>
          <p:cNvSpPr txBox="1"/>
          <p:nvPr>
            <p:ph type="title"/>
          </p:nvPr>
        </p:nvSpPr>
        <p:spPr>
          <a:xfrm>
            <a:off x="327750" y="983975"/>
            <a:ext cx="84885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411" name="Google Shape;411;p40"/>
          <p:cNvSpPr txBox="1"/>
          <p:nvPr>
            <p:ph idx="12" type="sldNum"/>
          </p:nvPr>
        </p:nvSpPr>
        <p:spPr>
          <a:xfrm>
            <a:off x="4297659" y="5102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412" name="Google Shape;412;p40"/>
          <p:cNvGraphicFramePr/>
          <p:nvPr/>
        </p:nvGraphicFramePr>
        <p:xfrm>
          <a:off x="327825" y="1564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{E3E8F743-1589-4A32-A587-87FC38C84699}</a:tableStyleId>
              </a:tblPr>
              <a:tblGrid>
                <a:gridCol w="1461750"/>
                <a:gridCol w="501900"/>
                <a:gridCol w="501900"/>
                <a:gridCol w="501900"/>
                <a:gridCol w="501900"/>
                <a:gridCol w="501900"/>
                <a:gridCol w="501900"/>
                <a:gridCol w="501900"/>
                <a:gridCol w="501900"/>
                <a:gridCol w="501900"/>
                <a:gridCol w="501900"/>
                <a:gridCol w="501900"/>
                <a:gridCol w="501900"/>
                <a:gridCol w="501900"/>
                <a:gridCol w="501900"/>
              </a:tblGrid>
              <a:tr h="326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Week 1</a:t>
                      </a:r>
                      <a:endParaRPr b="1"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Week 2</a:t>
                      </a:r>
                      <a:endParaRPr b="1"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326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11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12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13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14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</a:tr>
              <a:tr h="3263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 1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63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 2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</a:tr>
              <a:tr h="3263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 3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63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 4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</a:tr>
              <a:tr h="3263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 5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63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 6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</a:tr>
              <a:tr h="3263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 7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</a:tr>
              <a:tr h="3263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 8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 txBox="1"/>
          <p:nvPr>
            <p:ph idx="1" type="body"/>
          </p:nvPr>
        </p:nvSpPr>
        <p:spPr>
          <a:xfrm>
            <a:off x="807300" y="903850"/>
            <a:ext cx="7529400" cy="390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/>
              <a:t>I AM JAYDEN SMITH</a:t>
            </a:r>
            <a:endParaRPr b="1" sz="36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I am here because I love to give presentations. </a:t>
            </a:r>
            <a:endParaRPr sz="18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You can find me at @username</a:t>
            </a:r>
            <a:endParaRPr b="1" sz="1800"/>
          </a:p>
        </p:txBody>
      </p:sp>
      <p:sp>
        <p:nvSpPr>
          <p:cNvPr id="89" name="Google Shape;89;p14"/>
          <p:cNvSpPr txBox="1"/>
          <p:nvPr>
            <p:ph type="title"/>
          </p:nvPr>
        </p:nvSpPr>
        <p:spPr>
          <a:xfrm>
            <a:off x="327750" y="983975"/>
            <a:ext cx="84885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Hello!</a:t>
            </a:r>
            <a:endParaRPr/>
          </a:p>
        </p:txBody>
      </p:sp>
      <p:sp>
        <p:nvSpPr>
          <p:cNvPr id="90" name="Google Shape;90;p14"/>
          <p:cNvSpPr txBox="1"/>
          <p:nvPr>
            <p:ph idx="12" type="sldNum"/>
          </p:nvPr>
        </p:nvSpPr>
        <p:spPr>
          <a:xfrm>
            <a:off x="4297659" y="5102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41"/>
          <p:cNvSpPr txBox="1"/>
          <p:nvPr>
            <p:ph type="title"/>
          </p:nvPr>
        </p:nvSpPr>
        <p:spPr>
          <a:xfrm>
            <a:off x="327750" y="983975"/>
            <a:ext cx="84885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418" name="Google Shape;418;p41"/>
          <p:cNvSpPr txBox="1"/>
          <p:nvPr>
            <p:ph idx="12" type="sldNum"/>
          </p:nvPr>
        </p:nvSpPr>
        <p:spPr>
          <a:xfrm>
            <a:off x="4297659" y="5102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9" name="Google Shape;419;p41"/>
          <p:cNvSpPr/>
          <p:nvPr/>
        </p:nvSpPr>
        <p:spPr>
          <a:xfrm>
            <a:off x="937475" y="1616750"/>
            <a:ext cx="3568800" cy="1344300"/>
          </a:xfrm>
          <a:prstGeom prst="rect">
            <a:avLst/>
          </a:prstGeom>
          <a:solidFill>
            <a:srgbClr val="FFFFFF">
              <a:alpha val="27309"/>
            </a:srgbClr>
          </a:solidFill>
          <a:ln>
            <a:noFill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STRENGTHS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Blue is the colour of the clear sky and the deep sea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0" name="Google Shape;420;p41"/>
          <p:cNvSpPr/>
          <p:nvPr/>
        </p:nvSpPr>
        <p:spPr>
          <a:xfrm>
            <a:off x="4653889" y="1616750"/>
            <a:ext cx="3568800" cy="1344300"/>
          </a:xfrm>
          <a:prstGeom prst="rect">
            <a:avLst/>
          </a:prstGeom>
          <a:solidFill>
            <a:srgbClr val="FFFFFF">
              <a:alpha val="27309"/>
            </a:srgbClr>
          </a:solidFill>
          <a:ln>
            <a:noFill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WEAKNESSES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Yellow is the color of gold, butter and ripe lemons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1" name="Google Shape;421;p41"/>
          <p:cNvSpPr/>
          <p:nvPr/>
        </p:nvSpPr>
        <p:spPr>
          <a:xfrm>
            <a:off x="937475" y="3108721"/>
            <a:ext cx="3568800" cy="1344300"/>
          </a:xfrm>
          <a:prstGeom prst="rect">
            <a:avLst/>
          </a:prstGeom>
          <a:solidFill>
            <a:srgbClr val="FFFFFF">
              <a:alpha val="27309"/>
            </a:srgbClr>
          </a:solidFill>
          <a:ln>
            <a:noFill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Black is the color of ebony and of outer space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OPPORTUNITIES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2" name="Google Shape;422;p41"/>
          <p:cNvSpPr/>
          <p:nvPr/>
        </p:nvSpPr>
        <p:spPr>
          <a:xfrm>
            <a:off x="4653889" y="3108721"/>
            <a:ext cx="3568800" cy="1344300"/>
          </a:xfrm>
          <a:prstGeom prst="rect">
            <a:avLst/>
          </a:prstGeom>
          <a:solidFill>
            <a:srgbClr val="FFFFFF">
              <a:alpha val="27309"/>
            </a:srgbClr>
          </a:solidFill>
          <a:ln>
            <a:noFill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White is the color of milk and fresh snow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THREATS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3" name="Google Shape;423;p41"/>
          <p:cNvSpPr/>
          <p:nvPr/>
        </p:nvSpPr>
        <p:spPr>
          <a:xfrm>
            <a:off x="3481814" y="1934903"/>
            <a:ext cx="2050800" cy="20508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p41"/>
          <p:cNvSpPr/>
          <p:nvPr/>
        </p:nvSpPr>
        <p:spPr>
          <a:xfrm rot="5400000">
            <a:off x="3629618" y="1934903"/>
            <a:ext cx="2050800" cy="20508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p41"/>
          <p:cNvSpPr/>
          <p:nvPr/>
        </p:nvSpPr>
        <p:spPr>
          <a:xfrm rot="10800000">
            <a:off x="3629618" y="2083853"/>
            <a:ext cx="2050800" cy="20508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41"/>
          <p:cNvSpPr/>
          <p:nvPr/>
        </p:nvSpPr>
        <p:spPr>
          <a:xfrm rot="-5400000">
            <a:off x="3481814" y="2083853"/>
            <a:ext cx="2050800" cy="20508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p41"/>
          <p:cNvSpPr/>
          <p:nvPr/>
        </p:nvSpPr>
        <p:spPr>
          <a:xfrm>
            <a:off x="3953948" y="2362674"/>
            <a:ext cx="262527" cy="40504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Vidaloka"/>
              </a:rPr>
              <a:t>S</a:t>
            </a:r>
          </a:p>
        </p:txBody>
      </p:sp>
      <p:sp>
        <p:nvSpPr>
          <p:cNvPr id="428" name="Google Shape;428;p41"/>
          <p:cNvSpPr/>
          <p:nvPr/>
        </p:nvSpPr>
        <p:spPr>
          <a:xfrm>
            <a:off x="4815640" y="2369223"/>
            <a:ext cx="501473" cy="39718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Vidaloka"/>
              </a:rPr>
              <a:t>W</a:t>
            </a:r>
          </a:p>
        </p:txBody>
      </p:sp>
      <p:sp>
        <p:nvSpPr>
          <p:cNvPr id="429" name="Google Shape;429;p41"/>
          <p:cNvSpPr/>
          <p:nvPr/>
        </p:nvSpPr>
        <p:spPr>
          <a:xfrm>
            <a:off x="3924604" y="3301360"/>
            <a:ext cx="341651" cy="40504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Vidaloka"/>
              </a:rPr>
              <a:t>O</a:t>
            </a:r>
          </a:p>
        </p:txBody>
      </p:sp>
      <p:sp>
        <p:nvSpPr>
          <p:cNvPr id="430" name="Google Shape;430;p41"/>
          <p:cNvSpPr/>
          <p:nvPr/>
        </p:nvSpPr>
        <p:spPr>
          <a:xfrm>
            <a:off x="4912581" y="3307910"/>
            <a:ext cx="307067" cy="38670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Vidaloka"/>
              </a:rPr>
              <a:t>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42"/>
          <p:cNvSpPr txBox="1"/>
          <p:nvPr>
            <p:ph type="title"/>
          </p:nvPr>
        </p:nvSpPr>
        <p:spPr>
          <a:xfrm>
            <a:off x="262200" y="0"/>
            <a:ext cx="8619600" cy="33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Business Model Canvas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436" name="Google Shape;436;p42"/>
          <p:cNvSpPr txBox="1"/>
          <p:nvPr>
            <p:ph idx="12" type="sldNum"/>
          </p:nvPr>
        </p:nvSpPr>
        <p:spPr>
          <a:xfrm>
            <a:off x="4297650" y="4810948"/>
            <a:ext cx="548700" cy="33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437" name="Google Shape;437;p42"/>
          <p:cNvSpPr txBox="1"/>
          <p:nvPr/>
        </p:nvSpPr>
        <p:spPr>
          <a:xfrm>
            <a:off x="2024143" y="332400"/>
            <a:ext cx="1698300" cy="16143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Key Activities</a:t>
            </a:r>
            <a:endParaRPr b="1"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Insert your content</a:t>
            </a:r>
            <a:endParaRPr b="1"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8" name="Google Shape;438;p42"/>
          <p:cNvSpPr txBox="1"/>
          <p:nvPr/>
        </p:nvSpPr>
        <p:spPr>
          <a:xfrm>
            <a:off x="2024143" y="1946613"/>
            <a:ext cx="1698300" cy="16143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Key Resources</a:t>
            </a:r>
            <a:endParaRPr b="1"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Insert your content</a:t>
            </a:r>
            <a:endParaRPr b="1"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9" name="Google Shape;439;p42"/>
          <p:cNvSpPr txBox="1"/>
          <p:nvPr/>
        </p:nvSpPr>
        <p:spPr>
          <a:xfrm>
            <a:off x="3722711" y="332400"/>
            <a:ext cx="1698300" cy="32283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Value Propositions</a:t>
            </a:r>
            <a:endParaRPr b="1"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Insert your content</a:t>
            </a:r>
            <a:endParaRPr b="1"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0" name="Google Shape;440;p42"/>
          <p:cNvSpPr txBox="1"/>
          <p:nvPr/>
        </p:nvSpPr>
        <p:spPr>
          <a:xfrm>
            <a:off x="5421279" y="332400"/>
            <a:ext cx="1698300" cy="16143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Customer</a:t>
            </a:r>
            <a:br>
              <a:rPr b="1" lang="en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en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Relationships</a:t>
            </a:r>
            <a:endParaRPr b="1"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Insert your content</a:t>
            </a:r>
            <a:endParaRPr b="1"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1" name="Google Shape;441;p42"/>
          <p:cNvSpPr txBox="1"/>
          <p:nvPr/>
        </p:nvSpPr>
        <p:spPr>
          <a:xfrm>
            <a:off x="5421279" y="1946613"/>
            <a:ext cx="1698300" cy="16143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Channels</a:t>
            </a:r>
            <a:endParaRPr b="1"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Insert your content</a:t>
            </a:r>
            <a:endParaRPr b="1"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2" name="Google Shape;442;p42"/>
          <p:cNvSpPr txBox="1"/>
          <p:nvPr/>
        </p:nvSpPr>
        <p:spPr>
          <a:xfrm>
            <a:off x="7119847" y="332400"/>
            <a:ext cx="1698300" cy="32283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Customer Segments</a:t>
            </a:r>
            <a:endParaRPr b="1"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Insert your content</a:t>
            </a:r>
            <a:endParaRPr b="1"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3" name="Google Shape;443;p42"/>
          <p:cNvSpPr txBox="1"/>
          <p:nvPr/>
        </p:nvSpPr>
        <p:spPr>
          <a:xfrm>
            <a:off x="325575" y="332400"/>
            <a:ext cx="1698300" cy="32283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Key Partners</a:t>
            </a:r>
            <a:endParaRPr b="1"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Insert your content</a:t>
            </a:r>
            <a:endParaRPr b="1"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4" name="Google Shape;444;p42"/>
          <p:cNvSpPr txBox="1"/>
          <p:nvPr/>
        </p:nvSpPr>
        <p:spPr>
          <a:xfrm>
            <a:off x="325575" y="3560825"/>
            <a:ext cx="4246500" cy="12501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Cost Structure</a:t>
            </a:r>
            <a:endParaRPr b="1"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Insert your content</a:t>
            </a:r>
            <a:endParaRPr b="1"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5" name="Google Shape;445;p42"/>
          <p:cNvSpPr txBox="1"/>
          <p:nvPr/>
        </p:nvSpPr>
        <p:spPr>
          <a:xfrm>
            <a:off x="4571995" y="3560825"/>
            <a:ext cx="4246500" cy="12501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Revenue Streams</a:t>
            </a:r>
            <a:endParaRPr b="1"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Insert your content</a:t>
            </a:r>
            <a:endParaRPr b="1"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6" name="Google Shape;446;p42"/>
          <p:cNvSpPr/>
          <p:nvPr/>
        </p:nvSpPr>
        <p:spPr>
          <a:xfrm>
            <a:off x="4284198" y="3637966"/>
            <a:ext cx="212717" cy="217262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7" name="Google Shape;447;p42"/>
          <p:cNvSpPr/>
          <p:nvPr/>
        </p:nvSpPr>
        <p:spPr>
          <a:xfrm>
            <a:off x="6832538" y="409612"/>
            <a:ext cx="212083" cy="195598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8" name="Google Shape;448;p42"/>
          <p:cNvSpPr/>
          <p:nvPr/>
        </p:nvSpPr>
        <p:spPr>
          <a:xfrm>
            <a:off x="1744907" y="409524"/>
            <a:ext cx="204034" cy="209606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9" name="Google Shape;449;p42"/>
          <p:cNvSpPr/>
          <p:nvPr/>
        </p:nvSpPr>
        <p:spPr>
          <a:xfrm>
            <a:off x="8549219" y="409610"/>
            <a:ext cx="194107" cy="210245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450" name="Google Shape;450;p42"/>
          <p:cNvGrpSpPr/>
          <p:nvPr/>
        </p:nvGrpSpPr>
        <p:grpSpPr>
          <a:xfrm>
            <a:off x="8503202" y="3637730"/>
            <a:ext cx="230059" cy="173296"/>
            <a:chOff x="4610450" y="3703750"/>
            <a:chExt cx="453050" cy="332175"/>
          </a:xfrm>
        </p:grpSpPr>
        <p:sp>
          <p:nvSpPr>
            <p:cNvPr id="451" name="Google Shape;451;p42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52" name="Google Shape;452;p42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453" name="Google Shape;453;p42"/>
          <p:cNvSpPr/>
          <p:nvPr/>
        </p:nvSpPr>
        <p:spPr>
          <a:xfrm>
            <a:off x="3441142" y="409541"/>
            <a:ext cx="206497" cy="212162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454" name="Google Shape;454;p42"/>
          <p:cNvGrpSpPr/>
          <p:nvPr/>
        </p:nvGrpSpPr>
        <p:grpSpPr>
          <a:xfrm>
            <a:off x="5160724" y="409460"/>
            <a:ext cx="185423" cy="242734"/>
            <a:chOff x="1958100" y="4985350"/>
            <a:chExt cx="365150" cy="465275"/>
          </a:xfrm>
        </p:grpSpPr>
        <p:sp>
          <p:nvSpPr>
            <p:cNvPr id="455" name="Google Shape;455;p42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56" name="Google Shape;456;p42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57" name="Google Shape;457;p42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458" name="Google Shape;458;p42"/>
          <p:cNvGrpSpPr/>
          <p:nvPr/>
        </p:nvGrpSpPr>
        <p:grpSpPr>
          <a:xfrm>
            <a:off x="3360442" y="2023488"/>
            <a:ext cx="279061" cy="260576"/>
            <a:chOff x="4562200" y="4968250"/>
            <a:chExt cx="549550" cy="499475"/>
          </a:xfrm>
        </p:grpSpPr>
        <p:sp>
          <p:nvSpPr>
            <p:cNvPr id="459" name="Google Shape;459;p42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60" name="Google Shape;460;p42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61" name="Google Shape;461;p42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62" name="Google Shape;462;p42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63" name="Google Shape;463;p42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464" name="Google Shape;464;p42"/>
          <p:cNvGrpSpPr/>
          <p:nvPr/>
        </p:nvGrpSpPr>
        <p:grpSpPr>
          <a:xfrm>
            <a:off x="6757347" y="2025016"/>
            <a:ext cx="274098" cy="270123"/>
            <a:chOff x="5241175" y="4959100"/>
            <a:chExt cx="539775" cy="517775"/>
          </a:xfrm>
        </p:grpSpPr>
        <p:sp>
          <p:nvSpPr>
            <p:cNvPr id="465" name="Google Shape;465;p42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66" name="Google Shape;466;p42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67" name="Google Shape;467;p42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68" name="Google Shape;468;p42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69" name="Google Shape;469;p42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70" name="Google Shape;470;p42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43"/>
          <p:cNvSpPr txBox="1"/>
          <p:nvPr>
            <p:ph type="title"/>
          </p:nvPr>
        </p:nvSpPr>
        <p:spPr>
          <a:xfrm>
            <a:off x="327750" y="983975"/>
            <a:ext cx="84885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476" name="Google Shape;476;p43"/>
          <p:cNvSpPr txBox="1"/>
          <p:nvPr>
            <p:ph idx="12" type="sldNum"/>
          </p:nvPr>
        </p:nvSpPr>
        <p:spPr>
          <a:xfrm>
            <a:off x="4297659" y="5102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77" name="Google Shape;477;p43"/>
          <p:cNvGrpSpPr/>
          <p:nvPr/>
        </p:nvGrpSpPr>
        <p:grpSpPr>
          <a:xfrm>
            <a:off x="1262336" y="1567408"/>
            <a:ext cx="3212995" cy="2888544"/>
            <a:chOff x="3778727" y="4460423"/>
            <a:chExt cx="720160" cy="647438"/>
          </a:xfrm>
        </p:grpSpPr>
        <p:sp>
          <p:nvSpPr>
            <p:cNvPr id="478" name="Google Shape;478;p43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PURCHASE</a:t>
              </a:r>
              <a:endParaRPr b="1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79" name="Google Shape;479;p43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LOYALTY</a:t>
              </a:r>
              <a:endParaRPr b="1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80" name="Google Shape;480;p43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AWARENESS</a:t>
              </a:r>
              <a:endParaRPr b="1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81" name="Google Shape;481;p43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EVALUATION</a:t>
              </a:r>
              <a:endParaRPr b="1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82" name="Google Shape;482;p43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DISCOVERY</a:t>
              </a:r>
              <a:endParaRPr b="1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83" name="Google Shape;483;p43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INTENT</a:t>
              </a:r>
              <a:endParaRPr b="1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84" name="Google Shape;484;p43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rgbClr val="FFFFFF">
                <a:alpha val="27309"/>
              </a:srgb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cxnSp>
        <p:nvCxnSpPr>
          <p:cNvPr id="485" name="Google Shape;485;p43"/>
          <p:cNvCxnSpPr/>
          <p:nvPr/>
        </p:nvCxnSpPr>
        <p:spPr>
          <a:xfrm>
            <a:off x="4404085" y="2045660"/>
            <a:ext cx="9411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86" name="Google Shape;486;p43"/>
          <p:cNvSpPr txBox="1"/>
          <p:nvPr/>
        </p:nvSpPr>
        <p:spPr>
          <a:xfrm>
            <a:off x="5400069" y="1892455"/>
            <a:ext cx="24816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Insert your content</a:t>
            </a:r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487" name="Google Shape;487;p43"/>
          <p:cNvCxnSpPr/>
          <p:nvPr/>
        </p:nvCxnSpPr>
        <p:spPr>
          <a:xfrm>
            <a:off x="4265462" y="2474531"/>
            <a:ext cx="10797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88" name="Google Shape;488;p43"/>
          <p:cNvSpPr txBox="1"/>
          <p:nvPr/>
        </p:nvSpPr>
        <p:spPr>
          <a:xfrm>
            <a:off x="5400069" y="2321317"/>
            <a:ext cx="24816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Insert your content</a:t>
            </a:r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489" name="Google Shape;489;p43"/>
          <p:cNvCxnSpPr/>
          <p:nvPr/>
        </p:nvCxnSpPr>
        <p:spPr>
          <a:xfrm>
            <a:off x="4068469" y="2903403"/>
            <a:ext cx="12768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90" name="Google Shape;490;p43"/>
          <p:cNvSpPr txBox="1"/>
          <p:nvPr/>
        </p:nvSpPr>
        <p:spPr>
          <a:xfrm>
            <a:off x="5400069" y="2750180"/>
            <a:ext cx="24816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Insert your content</a:t>
            </a:r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491" name="Google Shape;491;p43"/>
          <p:cNvCxnSpPr/>
          <p:nvPr/>
        </p:nvCxnSpPr>
        <p:spPr>
          <a:xfrm>
            <a:off x="3900662" y="3332252"/>
            <a:ext cx="14445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92" name="Google Shape;492;p43"/>
          <p:cNvSpPr txBox="1"/>
          <p:nvPr/>
        </p:nvSpPr>
        <p:spPr>
          <a:xfrm>
            <a:off x="5400069" y="3179042"/>
            <a:ext cx="24816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Insert your content</a:t>
            </a:r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493" name="Google Shape;493;p43"/>
          <p:cNvCxnSpPr/>
          <p:nvPr/>
        </p:nvCxnSpPr>
        <p:spPr>
          <a:xfrm>
            <a:off x="3718250" y="3761123"/>
            <a:ext cx="16269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94" name="Google Shape;494;p43"/>
          <p:cNvSpPr txBox="1"/>
          <p:nvPr/>
        </p:nvSpPr>
        <p:spPr>
          <a:xfrm>
            <a:off x="5400069" y="3607905"/>
            <a:ext cx="24816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Insert your content</a:t>
            </a:r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495" name="Google Shape;495;p43"/>
          <p:cNvCxnSpPr/>
          <p:nvPr/>
        </p:nvCxnSpPr>
        <p:spPr>
          <a:xfrm>
            <a:off x="3528559" y="4189972"/>
            <a:ext cx="18090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96" name="Google Shape;496;p43"/>
          <p:cNvSpPr txBox="1"/>
          <p:nvPr/>
        </p:nvSpPr>
        <p:spPr>
          <a:xfrm>
            <a:off x="5400069" y="4036767"/>
            <a:ext cx="24816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Insert your content</a:t>
            </a:r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44"/>
          <p:cNvSpPr txBox="1"/>
          <p:nvPr>
            <p:ph type="title"/>
          </p:nvPr>
        </p:nvSpPr>
        <p:spPr>
          <a:xfrm>
            <a:off x="327750" y="983975"/>
            <a:ext cx="84885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502" name="Google Shape;502;p44"/>
          <p:cNvSpPr txBox="1"/>
          <p:nvPr>
            <p:ph idx="12" type="sldNum"/>
          </p:nvPr>
        </p:nvSpPr>
        <p:spPr>
          <a:xfrm>
            <a:off x="4297659" y="5102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03" name="Google Shape;503;p44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855300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04" name="Google Shape;504;p44"/>
          <p:cNvSpPr txBox="1"/>
          <p:nvPr/>
        </p:nvSpPr>
        <p:spPr>
          <a:xfrm>
            <a:off x="860325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Imani Jackson</a:t>
            </a:r>
            <a:br>
              <a:rPr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JOB TITLE</a:t>
            </a: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Blue is the colour of the clear sky and the deep sea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05" name="Google Shape;505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35025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06" name="Google Shape;506;p44"/>
          <p:cNvSpPr txBox="1"/>
          <p:nvPr/>
        </p:nvSpPr>
        <p:spPr>
          <a:xfrm>
            <a:off x="2840050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Marcos Galán</a:t>
            </a:r>
            <a:br>
              <a:rPr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JOB TITLE</a:t>
            </a: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Blue is the colour of the clear sky and the deep sea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07" name="Google Shape;507;p44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4814750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08" name="Google Shape;508;p44"/>
          <p:cNvSpPr txBox="1"/>
          <p:nvPr/>
        </p:nvSpPr>
        <p:spPr>
          <a:xfrm>
            <a:off x="4819775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Ixchel Valdía</a:t>
            </a:r>
            <a:br>
              <a:rPr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JOB TITLE</a:t>
            </a: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Blue is the colour of the clear sky and the deep sea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09" name="Google Shape;509;p44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6794475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10" name="Google Shape;510;p44"/>
          <p:cNvSpPr txBox="1"/>
          <p:nvPr/>
        </p:nvSpPr>
        <p:spPr>
          <a:xfrm>
            <a:off x="6799500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Nils Årud</a:t>
            </a:r>
            <a:br>
              <a:rPr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JOB TITLE</a:t>
            </a: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Blue is the colour of the clear sky and the deep sea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45"/>
          <p:cNvSpPr txBox="1"/>
          <p:nvPr>
            <p:ph type="title"/>
          </p:nvPr>
        </p:nvSpPr>
        <p:spPr>
          <a:xfrm>
            <a:off x="467100" y="0"/>
            <a:ext cx="8209800" cy="33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Competitor Matrix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516" name="Google Shape;516;p45"/>
          <p:cNvSpPr/>
          <p:nvPr/>
        </p:nvSpPr>
        <p:spPr>
          <a:xfrm>
            <a:off x="467100" y="467100"/>
            <a:ext cx="8209800" cy="42090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17" name="Google Shape;517;p45"/>
          <p:cNvGrpSpPr/>
          <p:nvPr/>
        </p:nvGrpSpPr>
        <p:grpSpPr>
          <a:xfrm>
            <a:off x="638150" y="467111"/>
            <a:ext cx="7867750" cy="4209098"/>
            <a:chOff x="638138" y="467100"/>
            <a:chExt cx="7867750" cy="4194000"/>
          </a:xfrm>
        </p:grpSpPr>
        <p:cxnSp>
          <p:nvCxnSpPr>
            <p:cNvPr id="518" name="Google Shape;518;p45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9" name="Google Shape;519;p45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0" name="Google Shape;520;p45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1" name="Google Shape;521;p45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2" name="Google Shape;522;p45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3" name="Google Shape;523;p45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4" name="Google Shape;524;p45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5" name="Google Shape;525;p45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6" name="Google Shape;526;p45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7" name="Google Shape;527;p45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8" name="Google Shape;528;p45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9" name="Google Shape;529;p45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0" name="Google Shape;530;p45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1" name="Google Shape;531;p45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2" name="Google Shape;532;p45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3" name="Google Shape;533;p45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4" name="Google Shape;534;p45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5" name="Google Shape;535;p45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6" name="Google Shape;536;p45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7" name="Google Shape;537;p45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8" name="Google Shape;538;p45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9" name="Google Shape;539;p45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0" name="Google Shape;540;p45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1" name="Google Shape;541;p45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2" name="Google Shape;542;p45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3" name="Google Shape;543;p45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4" name="Google Shape;544;p45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5" name="Google Shape;545;p45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6" name="Google Shape;546;p45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7" name="Google Shape;547;p45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8" name="Google Shape;548;p45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9" name="Google Shape;549;p45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0" name="Google Shape;550;p45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1" name="Google Shape;551;p45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2" name="Google Shape;552;p45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3" name="Google Shape;553;p45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4" name="Google Shape;554;p45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5" name="Google Shape;555;p45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6" name="Google Shape;556;p45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7" name="Google Shape;557;p45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8" name="Google Shape;558;p45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9" name="Google Shape;559;p45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0" name="Google Shape;560;p45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1" name="Google Shape;561;p45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2" name="Google Shape;562;p45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3" name="Google Shape;563;p45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564" name="Google Shape;564;p45"/>
          <p:cNvSpPr txBox="1"/>
          <p:nvPr>
            <p:ph idx="12" type="sldNum"/>
          </p:nvPr>
        </p:nvSpPr>
        <p:spPr>
          <a:xfrm>
            <a:off x="4297650" y="4811100"/>
            <a:ext cx="548700" cy="33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grpSp>
        <p:nvGrpSpPr>
          <p:cNvPr id="565" name="Google Shape;565;p45"/>
          <p:cNvGrpSpPr/>
          <p:nvPr/>
        </p:nvGrpSpPr>
        <p:grpSpPr>
          <a:xfrm>
            <a:off x="467107" y="642473"/>
            <a:ext cx="8209755" cy="3858239"/>
            <a:chOff x="467088" y="642474"/>
            <a:chExt cx="4194000" cy="3858239"/>
          </a:xfrm>
        </p:grpSpPr>
        <p:cxnSp>
          <p:nvCxnSpPr>
            <p:cNvPr id="566" name="Google Shape;566;p45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7" name="Google Shape;567;p45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8" name="Google Shape;568;p45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9" name="Google Shape;569;p45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0" name="Google Shape;570;p45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1" name="Google Shape;571;p45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2" name="Google Shape;572;p45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3" name="Google Shape;573;p45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4" name="Google Shape;574;p45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5" name="Google Shape;575;p45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6" name="Google Shape;576;p45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7" name="Google Shape;577;p45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8" name="Google Shape;578;p45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9" name="Google Shape;579;p45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0" name="Google Shape;580;p45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1" name="Google Shape;581;p45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2" name="Google Shape;582;p45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3" name="Google Shape;583;p45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4" name="Google Shape;584;p45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5" name="Google Shape;585;p45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6" name="Google Shape;586;p45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7" name="Google Shape;587;p45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588" name="Google Shape;588;p45"/>
          <p:cNvCxnSpPr/>
          <p:nvPr/>
        </p:nvCxnSpPr>
        <p:spPr>
          <a:xfrm>
            <a:off x="4572000" y="467100"/>
            <a:ext cx="0" cy="42090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589" name="Google Shape;589;p45"/>
          <p:cNvCxnSpPr/>
          <p:nvPr/>
        </p:nvCxnSpPr>
        <p:spPr>
          <a:xfrm>
            <a:off x="467100" y="2571600"/>
            <a:ext cx="82098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590" name="Google Shape;590;p45"/>
          <p:cNvSpPr txBox="1"/>
          <p:nvPr/>
        </p:nvSpPr>
        <p:spPr>
          <a:xfrm rot="-5400000">
            <a:off x="-258750" y="248893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LOW VALUE 1</a:t>
            </a:r>
            <a:endParaRPr sz="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91" name="Google Shape;591;p45"/>
          <p:cNvSpPr txBox="1"/>
          <p:nvPr/>
        </p:nvSpPr>
        <p:spPr>
          <a:xfrm rot="5400000">
            <a:off x="8116400" y="2488925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HIGH VALUE 1</a:t>
            </a:r>
            <a:endParaRPr sz="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92" name="Google Shape;592;p45"/>
          <p:cNvSpPr txBox="1"/>
          <p:nvPr/>
        </p:nvSpPr>
        <p:spPr>
          <a:xfrm>
            <a:off x="3928825" y="4676063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LOW VALUE 2</a:t>
            </a:r>
            <a:endParaRPr sz="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93" name="Google Shape;593;p45"/>
          <p:cNvSpPr txBox="1"/>
          <p:nvPr/>
        </p:nvSpPr>
        <p:spPr>
          <a:xfrm>
            <a:off x="3928775" y="30178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HIGH VALUE 2</a:t>
            </a:r>
            <a:endParaRPr sz="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94" name="Google Shape;594;p45"/>
          <p:cNvSpPr/>
          <p:nvPr/>
        </p:nvSpPr>
        <p:spPr>
          <a:xfrm>
            <a:off x="7012800" y="826250"/>
            <a:ext cx="1000200" cy="1000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Our company</a:t>
            </a: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95" name="Google Shape;595;p45"/>
          <p:cNvSpPr/>
          <p:nvPr/>
        </p:nvSpPr>
        <p:spPr>
          <a:xfrm>
            <a:off x="3130425" y="1295125"/>
            <a:ext cx="876000" cy="8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Competitor</a:t>
            </a: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96" name="Google Shape;596;p45"/>
          <p:cNvSpPr/>
          <p:nvPr/>
        </p:nvSpPr>
        <p:spPr>
          <a:xfrm>
            <a:off x="1382875" y="3471600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Competitor</a:t>
            </a: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97" name="Google Shape;597;p45"/>
          <p:cNvSpPr/>
          <p:nvPr/>
        </p:nvSpPr>
        <p:spPr>
          <a:xfrm>
            <a:off x="5626925" y="2948000"/>
            <a:ext cx="730500" cy="73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Competitor</a:t>
            </a: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98" name="Google Shape;598;p45"/>
          <p:cNvSpPr/>
          <p:nvPr/>
        </p:nvSpPr>
        <p:spPr>
          <a:xfrm>
            <a:off x="6527700" y="3398850"/>
            <a:ext cx="876000" cy="87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Competitor</a:t>
            </a: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99" name="Google Shape;599;p45"/>
          <p:cNvSpPr/>
          <p:nvPr/>
        </p:nvSpPr>
        <p:spPr>
          <a:xfrm>
            <a:off x="4768850" y="564625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Competitor</a:t>
            </a: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0" name="Google Shape;600;p45"/>
          <p:cNvSpPr/>
          <p:nvPr/>
        </p:nvSpPr>
        <p:spPr>
          <a:xfrm>
            <a:off x="1114225" y="947475"/>
            <a:ext cx="467100" cy="467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Competitor</a:t>
            </a: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46"/>
          <p:cNvSpPr txBox="1"/>
          <p:nvPr>
            <p:ph type="title"/>
          </p:nvPr>
        </p:nvSpPr>
        <p:spPr>
          <a:xfrm>
            <a:off x="327750" y="983975"/>
            <a:ext cx="84885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606" name="Google Shape;606;p46"/>
          <p:cNvSpPr txBox="1"/>
          <p:nvPr>
            <p:ph idx="12" type="sldNum"/>
          </p:nvPr>
        </p:nvSpPr>
        <p:spPr>
          <a:xfrm>
            <a:off x="4297659" y="5102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607" name="Google Shape;607;p46"/>
          <p:cNvGraphicFramePr/>
          <p:nvPr/>
        </p:nvGraphicFramePr>
        <p:xfrm>
          <a:off x="806700" y="1474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{B3389B6F-7271-4494-BB11-17737A4B4A85}</a:tableStyleId>
              </a:tblPr>
              <a:tblGrid>
                <a:gridCol w="834575"/>
                <a:gridCol w="956575"/>
                <a:gridCol w="956575"/>
                <a:gridCol w="956575"/>
                <a:gridCol w="956575"/>
                <a:gridCol w="956575"/>
                <a:gridCol w="956575"/>
                <a:gridCol w="956575"/>
              </a:tblGrid>
              <a:tr h="2355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SUNDAY</a:t>
                      </a:r>
                      <a:endParaRPr sz="7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MONDAY</a:t>
                      </a:r>
                      <a:endParaRPr sz="7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TUESDAY</a:t>
                      </a:r>
                      <a:endParaRPr sz="7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WEDNESDAY</a:t>
                      </a:r>
                      <a:endParaRPr sz="7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THURSDAY</a:t>
                      </a:r>
                      <a:endParaRPr sz="7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FRIDAY</a:t>
                      </a:r>
                      <a:endParaRPr sz="7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SATURDAY</a:t>
                      </a:r>
                      <a:endParaRPr sz="7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9:00 - 9:45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10:00 - 10:45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11:00 - 11:45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12:00 - 13:15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13:30 - 14:15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14:30 - 15:15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15:30 - 16:15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47"/>
          <p:cNvSpPr txBox="1"/>
          <p:nvPr>
            <p:ph idx="12" type="sldNum"/>
          </p:nvPr>
        </p:nvSpPr>
        <p:spPr>
          <a:xfrm>
            <a:off x="4297659" y="5102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3" name="Google Shape;613;p47"/>
          <p:cNvSpPr txBox="1"/>
          <p:nvPr>
            <p:ph idx="4294967295" type="title"/>
          </p:nvPr>
        </p:nvSpPr>
        <p:spPr>
          <a:xfrm>
            <a:off x="327750" y="983975"/>
            <a:ext cx="84885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Other gradients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614" name="Google Shape;614;p47"/>
          <p:cNvSpPr txBox="1"/>
          <p:nvPr>
            <p:ph idx="4294967295" type="body"/>
          </p:nvPr>
        </p:nvSpPr>
        <p:spPr>
          <a:xfrm>
            <a:off x="1425750" y="1339625"/>
            <a:ext cx="6292500" cy="98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434343"/>
                </a:solidFill>
              </a:rPr>
              <a:t>If you prefer other color palette try one of these gradients as background. You’ll find them in the fill tool under custom gradients.</a:t>
            </a:r>
            <a:endParaRPr sz="1400">
              <a:solidFill>
                <a:srgbClr val="434343"/>
              </a:solidFill>
            </a:endParaRPr>
          </a:p>
        </p:txBody>
      </p:sp>
      <p:sp>
        <p:nvSpPr>
          <p:cNvPr id="615" name="Google Shape;615;p47"/>
          <p:cNvSpPr/>
          <p:nvPr/>
        </p:nvSpPr>
        <p:spPr>
          <a:xfrm>
            <a:off x="5816500" y="2222377"/>
            <a:ext cx="1790400" cy="948900"/>
          </a:xfrm>
          <a:prstGeom prst="rect">
            <a:avLst/>
          </a:prstGeom>
          <a:gradFill>
            <a:gsLst>
              <a:gs pos="0">
                <a:srgbClr val="FF0066"/>
              </a:gs>
              <a:gs pos="100000">
                <a:srgbClr val="800080"/>
              </a:gs>
            </a:gsLst>
            <a:lin ang="270000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6" name="Google Shape;616;p47"/>
          <p:cNvSpPr/>
          <p:nvPr/>
        </p:nvSpPr>
        <p:spPr>
          <a:xfrm>
            <a:off x="3676788" y="2222377"/>
            <a:ext cx="1790400" cy="948900"/>
          </a:xfrm>
          <a:prstGeom prst="rect">
            <a:avLst/>
          </a:prstGeom>
          <a:gradFill>
            <a:gsLst>
              <a:gs pos="0">
                <a:srgbClr val="FF9933"/>
              </a:gs>
              <a:gs pos="100000">
                <a:srgbClr val="FF0066"/>
              </a:gs>
            </a:gsLst>
            <a:lin ang="270000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7" name="Google Shape;617;p47"/>
          <p:cNvSpPr/>
          <p:nvPr/>
        </p:nvSpPr>
        <p:spPr>
          <a:xfrm>
            <a:off x="5816525" y="3498162"/>
            <a:ext cx="1790400" cy="948900"/>
          </a:xfrm>
          <a:prstGeom prst="rect">
            <a:avLst/>
          </a:prstGeom>
          <a:gradFill>
            <a:gsLst>
              <a:gs pos="0">
                <a:srgbClr val="33CCCC"/>
              </a:gs>
              <a:gs pos="100000">
                <a:srgbClr val="6666FF"/>
              </a:gs>
            </a:gsLst>
            <a:lin ang="270000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8" name="Google Shape;618;p47"/>
          <p:cNvSpPr/>
          <p:nvPr/>
        </p:nvSpPr>
        <p:spPr>
          <a:xfrm>
            <a:off x="3676800" y="3498162"/>
            <a:ext cx="1790400" cy="948900"/>
          </a:xfrm>
          <a:prstGeom prst="rect">
            <a:avLst/>
          </a:prstGeom>
          <a:gradFill>
            <a:gsLst>
              <a:gs pos="0">
                <a:srgbClr val="00FF99"/>
              </a:gs>
              <a:gs pos="100000">
                <a:srgbClr val="6666FF"/>
              </a:gs>
            </a:gsLst>
            <a:lin ang="270000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9" name="Google Shape;619;p47"/>
          <p:cNvSpPr/>
          <p:nvPr/>
        </p:nvSpPr>
        <p:spPr>
          <a:xfrm>
            <a:off x="1537075" y="2222377"/>
            <a:ext cx="1790400" cy="948900"/>
          </a:xfrm>
          <a:prstGeom prst="rect">
            <a:avLst/>
          </a:prstGeom>
          <a:gradFill>
            <a:gsLst>
              <a:gs pos="0">
                <a:srgbClr val="CCFF33"/>
              </a:gs>
              <a:gs pos="100000">
                <a:srgbClr val="FF6600"/>
              </a:gs>
            </a:gsLst>
            <a:lin ang="270000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0" name="Google Shape;620;p47"/>
          <p:cNvSpPr/>
          <p:nvPr/>
        </p:nvSpPr>
        <p:spPr>
          <a:xfrm>
            <a:off x="1537075" y="3498162"/>
            <a:ext cx="1790400" cy="948900"/>
          </a:xfrm>
          <a:prstGeom prst="rect">
            <a:avLst/>
          </a:prstGeom>
          <a:gradFill>
            <a:gsLst>
              <a:gs pos="0">
                <a:srgbClr val="CCFF33"/>
              </a:gs>
              <a:gs pos="100000">
                <a:srgbClr val="33CCCC"/>
              </a:gs>
            </a:gsLst>
            <a:lin ang="270000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5" name="Google Shape;625;p48"/>
          <p:cNvGrpSpPr/>
          <p:nvPr/>
        </p:nvGrpSpPr>
        <p:grpSpPr>
          <a:xfrm>
            <a:off x="1108683" y="1097067"/>
            <a:ext cx="275195" cy="348036"/>
            <a:chOff x="584925" y="238125"/>
            <a:chExt cx="415200" cy="525100"/>
          </a:xfrm>
        </p:grpSpPr>
        <p:sp>
          <p:nvSpPr>
            <p:cNvPr id="626" name="Google Shape;626;p48"/>
            <p:cNvSpPr/>
            <p:nvPr/>
          </p:nvSpPr>
          <p:spPr>
            <a:xfrm>
              <a:off x="621550" y="2991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48"/>
            <p:cNvSpPr/>
            <p:nvPr/>
          </p:nvSpPr>
          <p:spPr>
            <a:xfrm>
              <a:off x="633750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48"/>
            <p:cNvSpPr/>
            <p:nvPr/>
          </p:nvSpPr>
          <p:spPr>
            <a:xfrm>
              <a:off x="716800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48"/>
            <p:cNvSpPr/>
            <p:nvPr/>
          </p:nvSpPr>
          <p:spPr>
            <a:xfrm>
              <a:off x="799825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48"/>
            <p:cNvSpPr/>
            <p:nvPr/>
          </p:nvSpPr>
          <p:spPr>
            <a:xfrm>
              <a:off x="882875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48"/>
            <p:cNvSpPr/>
            <p:nvPr/>
          </p:nvSpPr>
          <p:spPr>
            <a:xfrm>
              <a:off x="584925" y="26132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2" name="Google Shape;632;p48"/>
          <p:cNvGrpSpPr/>
          <p:nvPr/>
        </p:nvGrpSpPr>
        <p:grpSpPr>
          <a:xfrm>
            <a:off x="1545733" y="1147639"/>
            <a:ext cx="294631" cy="245269"/>
            <a:chOff x="1244325" y="314425"/>
            <a:chExt cx="444525" cy="370050"/>
          </a:xfrm>
        </p:grpSpPr>
        <p:sp>
          <p:nvSpPr>
            <p:cNvPr id="633" name="Google Shape;633;p48"/>
            <p:cNvSpPr/>
            <p:nvPr/>
          </p:nvSpPr>
          <p:spPr>
            <a:xfrm>
              <a:off x="1388425" y="463425"/>
              <a:ext cx="143525" cy="143500"/>
            </a:xfrm>
            <a:custGeom>
              <a:rect b="b" l="l" r="r" t="t"/>
              <a:pathLst>
                <a:path extrusionOk="0" h="5740" w="5741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48"/>
            <p:cNvSpPr/>
            <p:nvPr/>
          </p:nvSpPr>
          <p:spPr>
            <a:xfrm>
              <a:off x="1244325" y="314425"/>
              <a:ext cx="444525" cy="370050"/>
            </a:xfrm>
            <a:custGeom>
              <a:rect b="b" l="l" r="r" t="t"/>
              <a:pathLst>
                <a:path extrusionOk="0" h="14802" w="17781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5" name="Google Shape;635;p48"/>
          <p:cNvGrpSpPr/>
          <p:nvPr/>
        </p:nvGrpSpPr>
        <p:grpSpPr>
          <a:xfrm>
            <a:off x="1998989" y="1146429"/>
            <a:ext cx="281690" cy="247688"/>
            <a:chOff x="1928175" y="312600"/>
            <a:chExt cx="425000" cy="373700"/>
          </a:xfrm>
        </p:grpSpPr>
        <p:sp>
          <p:nvSpPr>
            <p:cNvPr id="636" name="Google Shape;636;p48"/>
            <p:cNvSpPr/>
            <p:nvPr/>
          </p:nvSpPr>
          <p:spPr>
            <a:xfrm>
              <a:off x="1928175" y="312600"/>
              <a:ext cx="425000" cy="373700"/>
            </a:xfrm>
            <a:custGeom>
              <a:rect b="b" l="l" r="r" t="t"/>
              <a:pathLst>
                <a:path extrusionOk="0" h="14948" w="1700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48"/>
            <p:cNvSpPr/>
            <p:nvPr/>
          </p:nvSpPr>
          <p:spPr>
            <a:xfrm>
              <a:off x="1964825" y="349250"/>
              <a:ext cx="351700" cy="300425"/>
            </a:xfrm>
            <a:custGeom>
              <a:rect b="b" l="l" r="r" t="t"/>
              <a:pathLst>
                <a:path extrusionOk="0" h="12017" w="14068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38" name="Google Shape;638;p48"/>
          <p:cNvSpPr/>
          <p:nvPr/>
        </p:nvSpPr>
        <p:spPr>
          <a:xfrm>
            <a:off x="2471448" y="1137551"/>
            <a:ext cx="230688" cy="265485"/>
          </a:xfrm>
          <a:custGeom>
            <a:rect b="b" l="l" r="r" t="t"/>
            <a:pathLst>
              <a:path extrusionOk="0" h="16022" w="13922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9" name="Google Shape;639;p48"/>
          <p:cNvSpPr/>
          <p:nvPr/>
        </p:nvSpPr>
        <p:spPr>
          <a:xfrm>
            <a:off x="2934047" y="1138363"/>
            <a:ext cx="199138" cy="263861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40" name="Google Shape;640;p48"/>
          <p:cNvGrpSpPr/>
          <p:nvPr/>
        </p:nvGrpSpPr>
        <p:grpSpPr>
          <a:xfrm>
            <a:off x="3318276" y="1133488"/>
            <a:ext cx="323778" cy="273587"/>
            <a:chOff x="3918650" y="293075"/>
            <a:chExt cx="488500" cy="412775"/>
          </a:xfrm>
        </p:grpSpPr>
        <p:sp>
          <p:nvSpPr>
            <p:cNvPr id="641" name="Google Shape;641;p48"/>
            <p:cNvSpPr/>
            <p:nvPr/>
          </p:nvSpPr>
          <p:spPr>
            <a:xfrm>
              <a:off x="4085350" y="293675"/>
              <a:ext cx="154500" cy="412175"/>
            </a:xfrm>
            <a:custGeom>
              <a:rect b="b" l="l" r="r" t="t"/>
              <a:pathLst>
                <a:path extrusionOk="0" h="16487" w="618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48"/>
            <p:cNvSpPr/>
            <p:nvPr/>
          </p:nvSpPr>
          <p:spPr>
            <a:xfrm>
              <a:off x="3918650" y="293075"/>
              <a:ext cx="153900" cy="407275"/>
            </a:xfrm>
            <a:custGeom>
              <a:rect b="b" l="l" r="r" t="t"/>
              <a:pathLst>
                <a:path extrusionOk="0" h="16291" w="6156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48"/>
            <p:cNvSpPr/>
            <p:nvPr/>
          </p:nvSpPr>
          <p:spPr>
            <a:xfrm>
              <a:off x="4253250" y="298550"/>
              <a:ext cx="153900" cy="406675"/>
            </a:xfrm>
            <a:custGeom>
              <a:rect b="b" l="l" r="r" t="t"/>
              <a:pathLst>
                <a:path extrusionOk="0" h="16267" w="6156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4" name="Google Shape;644;p48"/>
          <p:cNvGrpSpPr/>
          <p:nvPr/>
        </p:nvGrpSpPr>
        <p:grpSpPr>
          <a:xfrm>
            <a:off x="3793785" y="1112842"/>
            <a:ext cx="266313" cy="314863"/>
            <a:chOff x="4636075" y="261925"/>
            <a:chExt cx="401800" cy="475050"/>
          </a:xfrm>
        </p:grpSpPr>
        <p:sp>
          <p:nvSpPr>
            <p:cNvPr id="645" name="Google Shape;645;p48"/>
            <p:cNvSpPr/>
            <p:nvPr/>
          </p:nvSpPr>
          <p:spPr>
            <a:xfrm>
              <a:off x="4665400" y="326650"/>
              <a:ext cx="372475" cy="97100"/>
            </a:xfrm>
            <a:custGeom>
              <a:rect b="b" l="l" r="r" t="t"/>
              <a:pathLst>
                <a:path extrusionOk="0" h="3884" w="14899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48"/>
            <p:cNvSpPr/>
            <p:nvPr/>
          </p:nvSpPr>
          <p:spPr>
            <a:xfrm>
              <a:off x="4636075" y="438375"/>
              <a:ext cx="372475" cy="97125"/>
            </a:xfrm>
            <a:custGeom>
              <a:rect b="b" l="l" r="r" t="t"/>
              <a:pathLst>
                <a:path extrusionOk="0" h="3885" w="14899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48"/>
            <p:cNvSpPr/>
            <p:nvPr/>
          </p:nvSpPr>
          <p:spPr>
            <a:xfrm>
              <a:off x="4814975" y="261925"/>
              <a:ext cx="44000" cy="50100"/>
            </a:xfrm>
            <a:custGeom>
              <a:rect b="b" l="l" r="r" t="t"/>
              <a:pathLst>
                <a:path extrusionOk="0" h="2004" w="176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48"/>
            <p:cNvSpPr/>
            <p:nvPr/>
          </p:nvSpPr>
          <p:spPr>
            <a:xfrm>
              <a:off x="4814975" y="550125"/>
              <a:ext cx="44000" cy="186850"/>
            </a:xfrm>
            <a:custGeom>
              <a:rect b="b" l="l" r="r" t="t"/>
              <a:pathLst>
                <a:path extrusionOk="0" h="7474" w="176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49" name="Google Shape;649;p48"/>
          <p:cNvSpPr/>
          <p:nvPr/>
        </p:nvSpPr>
        <p:spPr>
          <a:xfrm>
            <a:off x="4221504" y="1137136"/>
            <a:ext cx="305153" cy="266313"/>
          </a:xfrm>
          <a:custGeom>
            <a:rect b="b" l="l" r="r" t="t"/>
            <a:pathLst>
              <a:path extrusionOk="0" h="16072" w="18416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50" name="Google Shape;650;p48"/>
          <p:cNvGrpSpPr/>
          <p:nvPr/>
        </p:nvGrpSpPr>
        <p:grpSpPr>
          <a:xfrm>
            <a:off x="4686941" y="1139155"/>
            <a:ext cx="267108" cy="261839"/>
            <a:chOff x="5983625" y="301625"/>
            <a:chExt cx="403000" cy="395050"/>
          </a:xfrm>
        </p:grpSpPr>
        <p:sp>
          <p:nvSpPr>
            <p:cNvPr id="651" name="Google Shape;651;p48"/>
            <p:cNvSpPr/>
            <p:nvPr/>
          </p:nvSpPr>
          <p:spPr>
            <a:xfrm>
              <a:off x="5983625" y="319925"/>
              <a:ext cx="403000" cy="67200"/>
            </a:xfrm>
            <a:custGeom>
              <a:rect b="b" l="l" r="r" t="t"/>
              <a:pathLst>
                <a:path extrusionOk="0" h="2688" w="1612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48"/>
            <p:cNvSpPr/>
            <p:nvPr/>
          </p:nvSpPr>
          <p:spPr>
            <a:xfrm>
              <a:off x="5983625" y="664900"/>
              <a:ext cx="403000" cy="31775"/>
            </a:xfrm>
            <a:custGeom>
              <a:rect b="b" l="l" r="r" t="t"/>
              <a:pathLst>
                <a:path extrusionOk="0" h="1271" w="1612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48"/>
            <p:cNvSpPr/>
            <p:nvPr/>
          </p:nvSpPr>
          <p:spPr>
            <a:xfrm>
              <a:off x="6041025" y="3016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48"/>
            <p:cNvSpPr/>
            <p:nvPr/>
          </p:nvSpPr>
          <p:spPr>
            <a:xfrm>
              <a:off x="6297450" y="3016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48"/>
            <p:cNvSpPr/>
            <p:nvPr/>
          </p:nvSpPr>
          <p:spPr>
            <a:xfrm>
              <a:off x="60972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48"/>
            <p:cNvSpPr/>
            <p:nvPr/>
          </p:nvSpPr>
          <p:spPr>
            <a:xfrm>
              <a:off x="60972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48"/>
            <p:cNvSpPr/>
            <p:nvPr/>
          </p:nvSpPr>
          <p:spPr>
            <a:xfrm>
              <a:off x="60972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48"/>
            <p:cNvSpPr/>
            <p:nvPr/>
          </p:nvSpPr>
          <p:spPr>
            <a:xfrm>
              <a:off x="6160075" y="575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48"/>
            <p:cNvSpPr/>
            <p:nvPr/>
          </p:nvSpPr>
          <p:spPr>
            <a:xfrm>
              <a:off x="60343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48"/>
            <p:cNvSpPr/>
            <p:nvPr/>
          </p:nvSpPr>
          <p:spPr>
            <a:xfrm>
              <a:off x="60343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48"/>
            <p:cNvSpPr/>
            <p:nvPr/>
          </p:nvSpPr>
          <p:spPr>
            <a:xfrm>
              <a:off x="60343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48"/>
            <p:cNvSpPr/>
            <p:nvPr/>
          </p:nvSpPr>
          <p:spPr>
            <a:xfrm>
              <a:off x="6160075" y="509200"/>
              <a:ext cx="50100" cy="53775"/>
            </a:xfrm>
            <a:custGeom>
              <a:rect b="b" l="l" r="r" t="t"/>
              <a:pathLst>
                <a:path extrusionOk="0" h="2151" w="2004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48"/>
            <p:cNvSpPr/>
            <p:nvPr/>
          </p:nvSpPr>
          <p:spPr>
            <a:xfrm>
              <a:off x="5983625" y="399300"/>
              <a:ext cx="403000" cy="272950"/>
            </a:xfrm>
            <a:custGeom>
              <a:rect b="b" l="l" r="r" t="t"/>
              <a:pathLst>
                <a:path extrusionOk="0" h="10918" w="1612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48"/>
            <p:cNvSpPr/>
            <p:nvPr/>
          </p:nvSpPr>
          <p:spPr>
            <a:xfrm>
              <a:off x="62852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48"/>
            <p:cNvSpPr/>
            <p:nvPr/>
          </p:nvSpPr>
          <p:spPr>
            <a:xfrm>
              <a:off x="62852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48"/>
            <p:cNvSpPr/>
            <p:nvPr/>
          </p:nvSpPr>
          <p:spPr>
            <a:xfrm>
              <a:off x="62852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48"/>
            <p:cNvSpPr/>
            <p:nvPr/>
          </p:nvSpPr>
          <p:spPr>
            <a:xfrm>
              <a:off x="62223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48"/>
            <p:cNvSpPr/>
            <p:nvPr/>
          </p:nvSpPr>
          <p:spPr>
            <a:xfrm>
              <a:off x="6160075" y="448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48"/>
            <p:cNvSpPr/>
            <p:nvPr/>
          </p:nvSpPr>
          <p:spPr>
            <a:xfrm>
              <a:off x="62223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48"/>
            <p:cNvSpPr/>
            <p:nvPr/>
          </p:nvSpPr>
          <p:spPr>
            <a:xfrm>
              <a:off x="62223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1" name="Google Shape;671;p48"/>
          <p:cNvGrpSpPr/>
          <p:nvPr/>
        </p:nvGrpSpPr>
        <p:grpSpPr>
          <a:xfrm>
            <a:off x="5135739" y="1137117"/>
            <a:ext cx="263065" cy="262668"/>
            <a:chOff x="6660750" y="298550"/>
            <a:chExt cx="396900" cy="396300"/>
          </a:xfrm>
        </p:grpSpPr>
        <p:sp>
          <p:nvSpPr>
            <p:cNvPr id="672" name="Google Shape;672;p48"/>
            <p:cNvSpPr/>
            <p:nvPr/>
          </p:nvSpPr>
          <p:spPr>
            <a:xfrm>
              <a:off x="6660750" y="298550"/>
              <a:ext cx="396900" cy="396300"/>
            </a:xfrm>
            <a:custGeom>
              <a:rect b="b" l="l" r="r" t="t"/>
              <a:pathLst>
                <a:path extrusionOk="0" h="15852" w="15876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48"/>
            <p:cNvSpPr/>
            <p:nvPr/>
          </p:nvSpPr>
          <p:spPr>
            <a:xfrm>
              <a:off x="6697400" y="335200"/>
              <a:ext cx="323625" cy="323025"/>
            </a:xfrm>
            <a:custGeom>
              <a:rect b="b" l="l" r="r" t="t"/>
              <a:pathLst>
                <a:path extrusionOk="0" h="12921" w="12945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4" name="Google Shape;674;p48"/>
          <p:cNvGrpSpPr/>
          <p:nvPr/>
        </p:nvGrpSpPr>
        <p:grpSpPr>
          <a:xfrm>
            <a:off x="1108683" y="1550721"/>
            <a:ext cx="275195" cy="333074"/>
            <a:chOff x="584925" y="922575"/>
            <a:chExt cx="415200" cy="502525"/>
          </a:xfrm>
        </p:grpSpPr>
        <p:sp>
          <p:nvSpPr>
            <p:cNvPr id="675" name="Google Shape;675;p48"/>
            <p:cNvSpPr/>
            <p:nvPr/>
          </p:nvSpPr>
          <p:spPr>
            <a:xfrm>
              <a:off x="584925" y="961025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48"/>
            <p:cNvSpPr/>
            <p:nvPr/>
          </p:nvSpPr>
          <p:spPr>
            <a:xfrm>
              <a:off x="621550" y="9225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48"/>
            <p:cNvSpPr/>
            <p:nvPr/>
          </p:nvSpPr>
          <p:spPr>
            <a:xfrm>
              <a:off x="915850" y="922575"/>
              <a:ext cx="84275" cy="84275"/>
            </a:xfrm>
            <a:custGeom>
              <a:rect b="b" l="l" r="r" t="t"/>
              <a:pathLst>
                <a:path extrusionOk="0" h="3371" w="3371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8" name="Google Shape;678;p48"/>
          <p:cNvGrpSpPr/>
          <p:nvPr/>
        </p:nvGrpSpPr>
        <p:grpSpPr>
          <a:xfrm>
            <a:off x="1547357" y="1543032"/>
            <a:ext cx="291400" cy="347241"/>
            <a:chOff x="1246775" y="910975"/>
            <a:chExt cx="439650" cy="523900"/>
          </a:xfrm>
        </p:grpSpPr>
        <p:sp>
          <p:nvSpPr>
            <p:cNvPr id="679" name="Google Shape;679;p48"/>
            <p:cNvSpPr/>
            <p:nvPr/>
          </p:nvSpPr>
          <p:spPr>
            <a:xfrm>
              <a:off x="1246775" y="970800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48"/>
            <p:cNvSpPr/>
            <p:nvPr/>
          </p:nvSpPr>
          <p:spPr>
            <a:xfrm>
              <a:off x="1307825" y="910975"/>
              <a:ext cx="378600" cy="464050"/>
            </a:xfrm>
            <a:custGeom>
              <a:rect b="b" l="l" r="r" t="t"/>
              <a:pathLst>
                <a:path extrusionOk="0" h="18562" w="15144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48"/>
            <p:cNvSpPr/>
            <p:nvPr/>
          </p:nvSpPr>
          <p:spPr>
            <a:xfrm>
              <a:off x="1602125" y="910975"/>
              <a:ext cx="84300" cy="84275"/>
            </a:xfrm>
            <a:custGeom>
              <a:rect b="b" l="l" r="r" t="t"/>
              <a:pathLst>
                <a:path extrusionOk="0" h="3371" w="3372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2" name="Google Shape;682;p48"/>
          <p:cNvGrpSpPr/>
          <p:nvPr/>
        </p:nvGrpSpPr>
        <p:grpSpPr>
          <a:xfrm>
            <a:off x="1997779" y="1598873"/>
            <a:ext cx="284109" cy="236354"/>
            <a:chOff x="1926350" y="995225"/>
            <a:chExt cx="428650" cy="356600"/>
          </a:xfrm>
        </p:grpSpPr>
        <p:sp>
          <p:nvSpPr>
            <p:cNvPr id="683" name="Google Shape;683;p48"/>
            <p:cNvSpPr/>
            <p:nvPr/>
          </p:nvSpPr>
          <p:spPr>
            <a:xfrm>
              <a:off x="1926350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48"/>
            <p:cNvSpPr/>
            <p:nvPr/>
          </p:nvSpPr>
          <p:spPr>
            <a:xfrm>
              <a:off x="2146775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48"/>
            <p:cNvSpPr/>
            <p:nvPr/>
          </p:nvSpPr>
          <p:spPr>
            <a:xfrm>
              <a:off x="1926350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48"/>
            <p:cNvSpPr/>
            <p:nvPr/>
          </p:nvSpPr>
          <p:spPr>
            <a:xfrm>
              <a:off x="2146775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87" name="Google Shape;687;p48"/>
          <p:cNvSpPr/>
          <p:nvPr/>
        </p:nvSpPr>
        <p:spPr>
          <a:xfrm>
            <a:off x="2447966" y="1579102"/>
            <a:ext cx="277647" cy="276023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8" name="Google Shape;688;p48"/>
          <p:cNvSpPr/>
          <p:nvPr/>
        </p:nvSpPr>
        <p:spPr>
          <a:xfrm>
            <a:off x="2895203" y="1592873"/>
            <a:ext cx="276818" cy="248500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9" name="Google Shape;689;p48"/>
          <p:cNvSpPr/>
          <p:nvPr/>
        </p:nvSpPr>
        <p:spPr>
          <a:xfrm>
            <a:off x="3346070" y="1594895"/>
            <a:ext cx="268732" cy="244441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0" name="Google Shape;690;p48"/>
          <p:cNvSpPr/>
          <p:nvPr/>
        </p:nvSpPr>
        <p:spPr>
          <a:xfrm>
            <a:off x="3801792" y="1597314"/>
            <a:ext cx="250936" cy="239602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91" name="Google Shape;691;p48"/>
          <p:cNvGrpSpPr/>
          <p:nvPr/>
        </p:nvGrpSpPr>
        <p:grpSpPr>
          <a:xfrm>
            <a:off x="4235309" y="1581077"/>
            <a:ext cx="276818" cy="277216"/>
            <a:chOff x="5302225" y="968375"/>
            <a:chExt cx="417650" cy="418250"/>
          </a:xfrm>
        </p:grpSpPr>
        <p:sp>
          <p:nvSpPr>
            <p:cNvPr id="692" name="Google Shape;692;p48"/>
            <p:cNvSpPr/>
            <p:nvPr/>
          </p:nvSpPr>
          <p:spPr>
            <a:xfrm>
              <a:off x="5333350" y="991575"/>
              <a:ext cx="152075" cy="155100"/>
            </a:xfrm>
            <a:custGeom>
              <a:rect b="b" l="l" r="r" t="t"/>
              <a:pathLst>
                <a:path extrusionOk="0" h="6204" w="6083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48"/>
            <p:cNvSpPr/>
            <p:nvPr/>
          </p:nvSpPr>
          <p:spPr>
            <a:xfrm>
              <a:off x="5302225" y="968375"/>
              <a:ext cx="417650" cy="418250"/>
            </a:xfrm>
            <a:custGeom>
              <a:rect b="b" l="l" r="r" t="t"/>
              <a:pathLst>
                <a:path extrusionOk="0" h="16730" w="16706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4" name="Google Shape;694;p48"/>
          <p:cNvGrpSpPr/>
          <p:nvPr/>
        </p:nvGrpSpPr>
        <p:grpSpPr>
          <a:xfrm>
            <a:off x="4648896" y="1549909"/>
            <a:ext cx="343198" cy="334283"/>
            <a:chOff x="5926225" y="921350"/>
            <a:chExt cx="517800" cy="504350"/>
          </a:xfrm>
        </p:grpSpPr>
        <p:sp>
          <p:nvSpPr>
            <p:cNvPr id="695" name="Google Shape;695;p48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48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7" name="Google Shape;697;p48"/>
          <p:cNvGrpSpPr/>
          <p:nvPr/>
        </p:nvGrpSpPr>
        <p:grpSpPr>
          <a:xfrm>
            <a:off x="5107007" y="1556388"/>
            <a:ext cx="320530" cy="321342"/>
            <a:chOff x="6617400" y="931125"/>
            <a:chExt cx="483600" cy="484825"/>
          </a:xfrm>
        </p:grpSpPr>
        <p:sp>
          <p:nvSpPr>
            <p:cNvPr id="698" name="Google Shape;698;p48"/>
            <p:cNvSpPr/>
            <p:nvPr/>
          </p:nvSpPr>
          <p:spPr>
            <a:xfrm>
              <a:off x="6843925" y="1183900"/>
              <a:ext cx="121525" cy="232050"/>
            </a:xfrm>
            <a:custGeom>
              <a:rect b="b" l="l" r="r" t="t"/>
              <a:pathLst>
                <a:path extrusionOk="0" h="9282" w="4861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48"/>
            <p:cNvSpPr/>
            <p:nvPr/>
          </p:nvSpPr>
          <p:spPr>
            <a:xfrm>
              <a:off x="6617400" y="931125"/>
              <a:ext cx="483600" cy="259500"/>
            </a:xfrm>
            <a:custGeom>
              <a:rect b="b" l="l" r="r" t="t"/>
              <a:pathLst>
                <a:path extrusionOk="0" h="10380" w="19344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0" name="Google Shape;700;p48"/>
          <p:cNvGrpSpPr/>
          <p:nvPr/>
        </p:nvGrpSpPr>
        <p:grpSpPr>
          <a:xfrm>
            <a:off x="1091682" y="2055360"/>
            <a:ext cx="309196" cy="216934"/>
            <a:chOff x="559275" y="1683950"/>
            <a:chExt cx="466500" cy="327300"/>
          </a:xfrm>
        </p:grpSpPr>
        <p:sp>
          <p:nvSpPr>
            <p:cNvPr id="701" name="Google Shape;701;p48"/>
            <p:cNvSpPr/>
            <p:nvPr/>
          </p:nvSpPr>
          <p:spPr>
            <a:xfrm>
              <a:off x="559275" y="1683950"/>
              <a:ext cx="466500" cy="197850"/>
            </a:xfrm>
            <a:custGeom>
              <a:rect b="b" l="l" r="r" t="t"/>
              <a:pathLst>
                <a:path extrusionOk="0" h="7914" w="1866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48"/>
            <p:cNvSpPr/>
            <p:nvPr/>
          </p:nvSpPr>
          <p:spPr>
            <a:xfrm>
              <a:off x="559275" y="1727925"/>
              <a:ext cx="466500" cy="283325"/>
            </a:xfrm>
            <a:custGeom>
              <a:rect b="b" l="l" r="r" t="t"/>
              <a:pathLst>
                <a:path extrusionOk="0" h="11333" w="1866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3" name="Google Shape;703;p48"/>
          <p:cNvGrpSpPr/>
          <p:nvPr/>
        </p:nvGrpSpPr>
        <p:grpSpPr>
          <a:xfrm>
            <a:off x="1538459" y="2012477"/>
            <a:ext cx="309196" cy="302717"/>
            <a:chOff x="1233350" y="1619250"/>
            <a:chExt cx="466500" cy="456725"/>
          </a:xfrm>
        </p:grpSpPr>
        <p:sp>
          <p:nvSpPr>
            <p:cNvPr id="704" name="Google Shape;704;p48"/>
            <p:cNvSpPr/>
            <p:nvPr/>
          </p:nvSpPr>
          <p:spPr>
            <a:xfrm>
              <a:off x="1233350" y="1619250"/>
              <a:ext cx="466500" cy="456725"/>
            </a:xfrm>
            <a:custGeom>
              <a:rect b="b" l="l" r="r" t="t"/>
              <a:pathLst>
                <a:path extrusionOk="0" h="18269" w="1866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48"/>
            <p:cNvSpPr/>
            <p:nvPr/>
          </p:nvSpPr>
          <p:spPr>
            <a:xfrm>
              <a:off x="1382325" y="1792025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48"/>
            <p:cNvSpPr/>
            <p:nvPr/>
          </p:nvSpPr>
          <p:spPr>
            <a:xfrm>
              <a:off x="1382325" y="1825000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48"/>
            <p:cNvSpPr/>
            <p:nvPr/>
          </p:nvSpPr>
          <p:spPr>
            <a:xfrm>
              <a:off x="1382325" y="1858575"/>
              <a:ext cx="70850" cy="12250"/>
            </a:xfrm>
            <a:custGeom>
              <a:rect b="b" l="l" r="r" t="t"/>
              <a:pathLst>
                <a:path extrusionOk="0" h="490" w="2834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8" name="Google Shape;708;p48"/>
          <p:cNvGrpSpPr/>
          <p:nvPr/>
        </p:nvGrpSpPr>
        <p:grpSpPr>
          <a:xfrm>
            <a:off x="1994946" y="2018939"/>
            <a:ext cx="289776" cy="289776"/>
            <a:chOff x="1922075" y="1629000"/>
            <a:chExt cx="437200" cy="437200"/>
          </a:xfrm>
        </p:grpSpPr>
        <p:sp>
          <p:nvSpPr>
            <p:cNvPr id="709" name="Google Shape;709;p48"/>
            <p:cNvSpPr/>
            <p:nvPr/>
          </p:nvSpPr>
          <p:spPr>
            <a:xfrm>
              <a:off x="2208425" y="1629000"/>
              <a:ext cx="150850" cy="150850"/>
            </a:xfrm>
            <a:custGeom>
              <a:rect b="b" l="l" r="r" t="t"/>
              <a:pathLst>
                <a:path extrusionOk="0" h="6034" w="6034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48"/>
            <p:cNvSpPr/>
            <p:nvPr/>
          </p:nvSpPr>
          <p:spPr>
            <a:xfrm>
              <a:off x="1922075" y="1686400"/>
              <a:ext cx="379800" cy="379800"/>
            </a:xfrm>
            <a:custGeom>
              <a:rect b="b" l="l" r="r" t="t"/>
              <a:pathLst>
                <a:path extrusionOk="0" h="15192" w="15192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1" name="Google Shape;711;p48"/>
          <p:cNvGrpSpPr/>
          <p:nvPr/>
        </p:nvGrpSpPr>
        <p:grpSpPr>
          <a:xfrm>
            <a:off x="2440513" y="2017730"/>
            <a:ext cx="292195" cy="292195"/>
            <a:chOff x="2594325" y="1627175"/>
            <a:chExt cx="440850" cy="440850"/>
          </a:xfrm>
        </p:grpSpPr>
        <p:sp>
          <p:nvSpPr>
            <p:cNvPr id="712" name="Google Shape;712;p48"/>
            <p:cNvSpPr/>
            <p:nvPr/>
          </p:nvSpPr>
          <p:spPr>
            <a:xfrm>
              <a:off x="2594325" y="1890950"/>
              <a:ext cx="177075" cy="177075"/>
            </a:xfrm>
            <a:custGeom>
              <a:rect b="b" l="l" r="r" t="t"/>
              <a:pathLst>
                <a:path extrusionOk="0" h="7083" w="7083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48"/>
            <p:cNvSpPr/>
            <p:nvPr/>
          </p:nvSpPr>
          <p:spPr>
            <a:xfrm>
              <a:off x="2858700" y="1627175"/>
              <a:ext cx="176475" cy="176475"/>
            </a:xfrm>
            <a:custGeom>
              <a:rect b="b" l="l" r="r" t="t"/>
              <a:pathLst>
                <a:path extrusionOk="0" h="7059" w="7059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48"/>
            <p:cNvSpPr/>
            <p:nvPr/>
          </p:nvSpPr>
          <p:spPr>
            <a:xfrm>
              <a:off x="2663325" y="1702275"/>
              <a:ext cx="296750" cy="296775"/>
            </a:xfrm>
            <a:custGeom>
              <a:rect b="b" l="l" r="r" t="t"/>
              <a:pathLst>
                <a:path extrusionOk="0" h="11871" w="1187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15" name="Google Shape;715;p48"/>
          <p:cNvSpPr/>
          <p:nvPr/>
        </p:nvSpPr>
        <p:spPr>
          <a:xfrm>
            <a:off x="2900456" y="2030795"/>
            <a:ext cx="266313" cy="266296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16" name="Google Shape;716;p48"/>
          <p:cNvGrpSpPr/>
          <p:nvPr/>
        </p:nvGrpSpPr>
        <p:grpSpPr>
          <a:xfrm>
            <a:off x="3361590" y="1995874"/>
            <a:ext cx="237150" cy="335907"/>
            <a:chOff x="3984000" y="1594200"/>
            <a:chExt cx="357800" cy="506800"/>
          </a:xfrm>
        </p:grpSpPr>
        <p:sp>
          <p:nvSpPr>
            <p:cNvPr id="717" name="Google Shape;717;p48"/>
            <p:cNvSpPr/>
            <p:nvPr/>
          </p:nvSpPr>
          <p:spPr>
            <a:xfrm>
              <a:off x="3984000" y="1597875"/>
              <a:ext cx="44575" cy="503125"/>
            </a:xfrm>
            <a:custGeom>
              <a:rect b="b" l="l" r="r" t="t"/>
              <a:pathLst>
                <a:path extrusionOk="0" h="20125" w="1783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48"/>
            <p:cNvSpPr/>
            <p:nvPr/>
          </p:nvSpPr>
          <p:spPr>
            <a:xfrm>
              <a:off x="4041375" y="1594200"/>
              <a:ext cx="300425" cy="229600"/>
            </a:xfrm>
            <a:custGeom>
              <a:rect b="b" l="l" r="r" t="t"/>
              <a:pathLst>
                <a:path extrusionOk="0" h="9184" w="12017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9" name="Google Shape;719;p48"/>
          <p:cNvGrpSpPr/>
          <p:nvPr/>
        </p:nvGrpSpPr>
        <p:grpSpPr>
          <a:xfrm>
            <a:off x="3770719" y="2067904"/>
            <a:ext cx="312444" cy="191847"/>
            <a:chOff x="4601275" y="1702875"/>
            <a:chExt cx="471400" cy="289450"/>
          </a:xfrm>
        </p:grpSpPr>
        <p:sp>
          <p:nvSpPr>
            <p:cNvPr id="720" name="Google Shape;720;p48"/>
            <p:cNvSpPr/>
            <p:nvPr/>
          </p:nvSpPr>
          <p:spPr>
            <a:xfrm>
              <a:off x="4816200" y="170287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48"/>
            <p:cNvSpPr/>
            <p:nvPr/>
          </p:nvSpPr>
          <p:spPr>
            <a:xfrm>
              <a:off x="503112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48"/>
            <p:cNvSpPr/>
            <p:nvPr/>
          </p:nvSpPr>
          <p:spPr>
            <a:xfrm>
              <a:off x="4634875" y="1756000"/>
              <a:ext cx="404225" cy="178325"/>
            </a:xfrm>
            <a:custGeom>
              <a:rect b="b" l="l" r="r" t="t"/>
              <a:pathLst>
                <a:path extrusionOk="0" h="7133" w="16169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48"/>
            <p:cNvSpPr/>
            <p:nvPr/>
          </p:nvSpPr>
          <p:spPr>
            <a:xfrm>
              <a:off x="460127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48"/>
            <p:cNvSpPr/>
            <p:nvPr/>
          </p:nvSpPr>
          <p:spPr>
            <a:xfrm>
              <a:off x="4673325" y="1947725"/>
              <a:ext cx="327300" cy="44600"/>
            </a:xfrm>
            <a:custGeom>
              <a:rect b="b" l="l" r="r" t="t"/>
              <a:pathLst>
                <a:path extrusionOk="0" h="1784" w="13092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5" name="Google Shape;725;p48"/>
          <p:cNvGrpSpPr/>
          <p:nvPr/>
        </p:nvGrpSpPr>
        <p:grpSpPr>
          <a:xfrm>
            <a:off x="4232476" y="2020961"/>
            <a:ext cx="282485" cy="285733"/>
            <a:chOff x="5297950" y="1632050"/>
            <a:chExt cx="426200" cy="431100"/>
          </a:xfrm>
        </p:grpSpPr>
        <p:sp>
          <p:nvSpPr>
            <p:cNvPr id="726" name="Google Shape;726;p48"/>
            <p:cNvSpPr/>
            <p:nvPr/>
          </p:nvSpPr>
          <p:spPr>
            <a:xfrm>
              <a:off x="5404800" y="1936125"/>
              <a:ext cx="212500" cy="127025"/>
            </a:xfrm>
            <a:custGeom>
              <a:rect b="b" l="l" r="r" t="t"/>
              <a:pathLst>
                <a:path extrusionOk="0" h="5081" w="850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48"/>
            <p:cNvSpPr/>
            <p:nvPr/>
          </p:nvSpPr>
          <p:spPr>
            <a:xfrm>
              <a:off x="5297950" y="1632050"/>
              <a:ext cx="426200" cy="294950"/>
            </a:xfrm>
            <a:custGeom>
              <a:rect b="b" l="l" r="r" t="t"/>
              <a:pathLst>
                <a:path extrusionOk="0" h="11798" w="17048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8" name="Google Shape;728;p48"/>
          <p:cNvGrpSpPr/>
          <p:nvPr/>
        </p:nvGrpSpPr>
        <p:grpSpPr>
          <a:xfrm>
            <a:off x="4678441" y="2012477"/>
            <a:ext cx="284109" cy="302717"/>
            <a:chOff x="5970800" y="1619250"/>
            <a:chExt cx="428650" cy="456725"/>
          </a:xfrm>
        </p:grpSpPr>
        <p:sp>
          <p:nvSpPr>
            <p:cNvPr id="729" name="Google Shape;729;p48"/>
            <p:cNvSpPr/>
            <p:nvPr/>
          </p:nvSpPr>
          <p:spPr>
            <a:xfrm>
              <a:off x="5970800" y="1674200"/>
              <a:ext cx="377975" cy="377950"/>
            </a:xfrm>
            <a:custGeom>
              <a:rect b="b" l="l" r="r" t="t"/>
              <a:pathLst>
                <a:path extrusionOk="0" h="15118" w="15119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48"/>
            <p:cNvSpPr/>
            <p:nvPr/>
          </p:nvSpPr>
          <p:spPr>
            <a:xfrm>
              <a:off x="6068500" y="1771875"/>
              <a:ext cx="182575" cy="182600"/>
            </a:xfrm>
            <a:custGeom>
              <a:rect b="b" l="l" r="r" t="t"/>
              <a:pathLst>
                <a:path extrusionOk="0" h="7304" w="7303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48"/>
            <p:cNvSpPr/>
            <p:nvPr/>
          </p:nvSpPr>
          <p:spPr>
            <a:xfrm>
              <a:off x="5981175" y="2005125"/>
              <a:ext cx="75125" cy="70850"/>
            </a:xfrm>
            <a:custGeom>
              <a:rect b="b" l="l" r="r" t="t"/>
              <a:pathLst>
                <a:path extrusionOk="0" h="2834" w="3005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48"/>
            <p:cNvSpPr/>
            <p:nvPr/>
          </p:nvSpPr>
          <p:spPr>
            <a:xfrm>
              <a:off x="6263875" y="2005125"/>
              <a:ext cx="74525" cy="70850"/>
            </a:xfrm>
            <a:custGeom>
              <a:rect b="b" l="l" r="r" t="t"/>
              <a:pathLst>
                <a:path extrusionOk="0" h="2834" w="2981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48"/>
            <p:cNvSpPr/>
            <p:nvPr/>
          </p:nvSpPr>
          <p:spPr>
            <a:xfrm>
              <a:off x="6147875" y="1619250"/>
              <a:ext cx="251575" cy="255850"/>
            </a:xfrm>
            <a:custGeom>
              <a:rect b="b" l="l" r="r" t="t"/>
              <a:pathLst>
                <a:path extrusionOk="0" h="10234" w="10063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4" name="Google Shape;734;p48"/>
          <p:cNvGrpSpPr/>
          <p:nvPr/>
        </p:nvGrpSpPr>
        <p:grpSpPr>
          <a:xfrm>
            <a:off x="5112276" y="2008832"/>
            <a:ext cx="318492" cy="290572"/>
            <a:chOff x="6625350" y="1613750"/>
            <a:chExt cx="480525" cy="438400"/>
          </a:xfrm>
        </p:grpSpPr>
        <p:sp>
          <p:nvSpPr>
            <p:cNvPr id="735" name="Google Shape;735;p48"/>
            <p:cNvSpPr/>
            <p:nvPr/>
          </p:nvSpPr>
          <p:spPr>
            <a:xfrm>
              <a:off x="6670525" y="1887275"/>
              <a:ext cx="117875" cy="164875"/>
            </a:xfrm>
            <a:custGeom>
              <a:rect b="b" l="l" r="r" t="t"/>
              <a:pathLst>
                <a:path extrusionOk="0" h="6595" w="4715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48"/>
            <p:cNvSpPr/>
            <p:nvPr/>
          </p:nvSpPr>
          <p:spPr>
            <a:xfrm>
              <a:off x="7075950" y="1754175"/>
              <a:ext cx="29925" cy="99550"/>
            </a:xfrm>
            <a:custGeom>
              <a:rect b="b" l="l" r="r" t="t"/>
              <a:pathLst>
                <a:path extrusionOk="0" h="3982" w="1197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48"/>
            <p:cNvSpPr/>
            <p:nvPr/>
          </p:nvSpPr>
          <p:spPr>
            <a:xfrm>
              <a:off x="6625350" y="1729750"/>
              <a:ext cx="97700" cy="147175"/>
            </a:xfrm>
            <a:custGeom>
              <a:rect b="b" l="l" r="r" t="t"/>
              <a:pathLst>
                <a:path extrusionOk="0" h="5887" w="3908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48"/>
            <p:cNvSpPr/>
            <p:nvPr/>
          </p:nvSpPr>
          <p:spPr>
            <a:xfrm>
              <a:off x="6736475" y="1638175"/>
              <a:ext cx="279650" cy="330325"/>
            </a:xfrm>
            <a:custGeom>
              <a:rect b="b" l="l" r="r" t="t"/>
              <a:pathLst>
                <a:path extrusionOk="0" h="13213" w="11186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48"/>
            <p:cNvSpPr/>
            <p:nvPr/>
          </p:nvSpPr>
          <p:spPr>
            <a:xfrm>
              <a:off x="7029550" y="1613750"/>
              <a:ext cx="34200" cy="379800"/>
            </a:xfrm>
            <a:custGeom>
              <a:rect b="b" l="l" r="r" t="t"/>
              <a:pathLst>
                <a:path extrusionOk="0" h="15192" w="1368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0" name="Google Shape;740;p48"/>
          <p:cNvGrpSpPr/>
          <p:nvPr/>
        </p:nvGrpSpPr>
        <p:grpSpPr>
          <a:xfrm>
            <a:off x="1126081" y="2481507"/>
            <a:ext cx="240398" cy="258210"/>
            <a:chOff x="611175" y="2326900"/>
            <a:chExt cx="362700" cy="389575"/>
          </a:xfrm>
        </p:grpSpPr>
        <p:sp>
          <p:nvSpPr>
            <p:cNvPr id="741" name="Google Shape;741;p48"/>
            <p:cNvSpPr/>
            <p:nvPr/>
          </p:nvSpPr>
          <p:spPr>
            <a:xfrm>
              <a:off x="611175" y="2326900"/>
              <a:ext cx="362700" cy="389575"/>
            </a:xfrm>
            <a:custGeom>
              <a:rect b="b" l="l" r="r" t="t"/>
              <a:pathLst>
                <a:path extrusionOk="0" h="15583" w="14508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48"/>
            <p:cNvSpPr/>
            <p:nvPr/>
          </p:nvSpPr>
          <p:spPr>
            <a:xfrm>
              <a:off x="794950" y="2500900"/>
              <a:ext cx="24450" cy="23850"/>
            </a:xfrm>
            <a:custGeom>
              <a:rect b="b" l="l" r="r" t="t"/>
              <a:pathLst>
                <a:path extrusionOk="0" h="954" w="978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48"/>
            <p:cNvSpPr/>
            <p:nvPr/>
          </p:nvSpPr>
          <p:spPr>
            <a:xfrm>
              <a:off x="754650" y="2381250"/>
              <a:ext cx="75750" cy="14050"/>
            </a:xfrm>
            <a:custGeom>
              <a:rect b="b" l="l" r="r" t="t"/>
              <a:pathLst>
                <a:path extrusionOk="0" h="562" w="303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48"/>
            <p:cNvSpPr/>
            <p:nvPr/>
          </p:nvSpPr>
          <p:spPr>
            <a:xfrm>
              <a:off x="765025" y="2453900"/>
              <a:ext cx="31175" cy="31150"/>
            </a:xfrm>
            <a:custGeom>
              <a:rect b="b" l="l" r="r" t="t"/>
              <a:pathLst>
                <a:path extrusionOk="0" h="1246" w="1247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45" name="Google Shape;745;p48"/>
          <p:cNvSpPr/>
          <p:nvPr/>
        </p:nvSpPr>
        <p:spPr>
          <a:xfrm>
            <a:off x="1566467" y="2484078"/>
            <a:ext cx="253355" cy="253355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6" name="Google Shape;746;p48"/>
          <p:cNvSpPr/>
          <p:nvPr/>
        </p:nvSpPr>
        <p:spPr>
          <a:xfrm>
            <a:off x="2013290" y="2484078"/>
            <a:ext cx="253355" cy="253355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7" name="Google Shape;747;p48"/>
          <p:cNvSpPr/>
          <p:nvPr/>
        </p:nvSpPr>
        <p:spPr>
          <a:xfrm>
            <a:off x="2460113" y="2484078"/>
            <a:ext cx="253355" cy="253355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48" name="Google Shape;748;p48"/>
          <p:cNvGrpSpPr/>
          <p:nvPr/>
        </p:nvGrpSpPr>
        <p:grpSpPr>
          <a:xfrm>
            <a:off x="2965799" y="2440231"/>
            <a:ext cx="135178" cy="337531"/>
            <a:chOff x="3386850" y="2264625"/>
            <a:chExt cx="203950" cy="509250"/>
          </a:xfrm>
        </p:grpSpPr>
        <p:sp>
          <p:nvSpPr>
            <p:cNvPr id="749" name="Google Shape;749;p48"/>
            <p:cNvSpPr/>
            <p:nvPr/>
          </p:nvSpPr>
          <p:spPr>
            <a:xfrm>
              <a:off x="3386850" y="2370850"/>
              <a:ext cx="203950" cy="403025"/>
            </a:xfrm>
            <a:custGeom>
              <a:rect b="b" l="l" r="r" t="t"/>
              <a:pathLst>
                <a:path extrusionOk="0" h="16121" w="8158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48"/>
            <p:cNvSpPr/>
            <p:nvPr/>
          </p:nvSpPr>
          <p:spPr>
            <a:xfrm>
              <a:off x="3446075" y="2264625"/>
              <a:ext cx="85500" cy="94050"/>
            </a:xfrm>
            <a:custGeom>
              <a:rect b="b" l="l" r="r" t="t"/>
              <a:pathLst>
                <a:path extrusionOk="0" h="3762" w="342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1" name="Google Shape;751;p48"/>
          <p:cNvGrpSpPr/>
          <p:nvPr/>
        </p:nvGrpSpPr>
        <p:grpSpPr>
          <a:xfrm>
            <a:off x="3871498" y="2483131"/>
            <a:ext cx="110886" cy="251731"/>
            <a:chOff x="4753325" y="2329350"/>
            <a:chExt cx="167300" cy="379800"/>
          </a:xfrm>
        </p:grpSpPr>
        <p:sp>
          <p:nvSpPr>
            <p:cNvPr id="752" name="Google Shape;752;p48"/>
            <p:cNvSpPr/>
            <p:nvPr/>
          </p:nvSpPr>
          <p:spPr>
            <a:xfrm>
              <a:off x="4753325" y="2424600"/>
              <a:ext cx="167300" cy="284550"/>
            </a:xfrm>
            <a:custGeom>
              <a:rect b="b" l="l" r="r" t="t"/>
              <a:pathLst>
                <a:path extrusionOk="0" h="11382" w="6692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48"/>
            <p:cNvSpPr/>
            <p:nvPr/>
          </p:nvSpPr>
          <p:spPr>
            <a:xfrm>
              <a:off x="4798500" y="2329350"/>
              <a:ext cx="76950" cy="84275"/>
            </a:xfrm>
            <a:custGeom>
              <a:rect b="b" l="l" r="r" t="t"/>
              <a:pathLst>
                <a:path extrusionOk="0" h="3371" w="3078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4" name="Google Shape;754;p48"/>
          <p:cNvGrpSpPr/>
          <p:nvPr/>
        </p:nvGrpSpPr>
        <p:grpSpPr>
          <a:xfrm>
            <a:off x="3422683" y="2441839"/>
            <a:ext cx="114963" cy="334300"/>
            <a:chOff x="4076175" y="2267050"/>
            <a:chExt cx="173450" cy="504375"/>
          </a:xfrm>
        </p:grpSpPr>
        <p:sp>
          <p:nvSpPr>
            <p:cNvPr id="755" name="Google Shape;755;p48"/>
            <p:cNvSpPr/>
            <p:nvPr/>
          </p:nvSpPr>
          <p:spPr>
            <a:xfrm>
              <a:off x="4122600" y="2267050"/>
              <a:ext cx="80600" cy="91625"/>
            </a:xfrm>
            <a:custGeom>
              <a:rect b="b" l="l" r="r" t="t"/>
              <a:pathLst>
                <a:path extrusionOk="0" h="3665" w="3224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48"/>
            <p:cNvSpPr/>
            <p:nvPr/>
          </p:nvSpPr>
          <p:spPr>
            <a:xfrm>
              <a:off x="4076175" y="2370250"/>
              <a:ext cx="173450" cy="401175"/>
            </a:xfrm>
            <a:custGeom>
              <a:rect b="b" l="l" r="r" t="t"/>
              <a:pathLst>
                <a:path extrusionOk="0" h="16047" w="6938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57" name="Google Shape;757;p48"/>
          <p:cNvSpPr/>
          <p:nvPr/>
        </p:nvSpPr>
        <p:spPr>
          <a:xfrm>
            <a:off x="4247405" y="2477201"/>
            <a:ext cx="253355" cy="267108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58" name="Google Shape;758;p48"/>
          <p:cNvGrpSpPr/>
          <p:nvPr/>
        </p:nvGrpSpPr>
        <p:grpSpPr>
          <a:xfrm>
            <a:off x="4681274" y="2481905"/>
            <a:ext cx="278442" cy="257398"/>
            <a:chOff x="5975075" y="2327500"/>
            <a:chExt cx="420100" cy="388350"/>
          </a:xfrm>
        </p:grpSpPr>
        <p:sp>
          <p:nvSpPr>
            <p:cNvPr id="759" name="Google Shape;759;p48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48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1" name="Google Shape;761;p48"/>
          <p:cNvGrpSpPr/>
          <p:nvPr/>
        </p:nvGrpSpPr>
        <p:grpSpPr>
          <a:xfrm>
            <a:off x="5181870" y="2474217"/>
            <a:ext cx="170804" cy="278442"/>
            <a:chOff x="6730350" y="2315900"/>
            <a:chExt cx="257700" cy="420100"/>
          </a:xfrm>
        </p:grpSpPr>
        <p:sp>
          <p:nvSpPr>
            <p:cNvPr id="762" name="Google Shape;762;p48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48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48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48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48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7" name="Google Shape;767;p48"/>
          <p:cNvGrpSpPr/>
          <p:nvPr/>
        </p:nvGrpSpPr>
        <p:grpSpPr>
          <a:xfrm>
            <a:off x="1202966" y="2899552"/>
            <a:ext cx="86628" cy="315675"/>
            <a:chOff x="727175" y="2957625"/>
            <a:chExt cx="130700" cy="476275"/>
          </a:xfrm>
        </p:grpSpPr>
        <p:sp>
          <p:nvSpPr>
            <p:cNvPr id="768" name="Google Shape;768;p48"/>
            <p:cNvSpPr/>
            <p:nvPr/>
          </p:nvSpPr>
          <p:spPr>
            <a:xfrm>
              <a:off x="727175" y="2957625"/>
              <a:ext cx="130700" cy="476275"/>
            </a:xfrm>
            <a:custGeom>
              <a:rect b="b" l="l" r="r" t="t"/>
              <a:pathLst>
                <a:path extrusionOk="0" h="19051" w="5228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48"/>
            <p:cNvSpPr/>
            <p:nvPr/>
          </p:nvSpPr>
          <p:spPr>
            <a:xfrm>
              <a:off x="751600" y="3090125"/>
              <a:ext cx="81850" cy="319350"/>
            </a:xfrm>
            <a:custGeom>
              <a:rect b="b" l="l" r="r" t="t"/>
              <a:pathLst>
                <a:path extrusionOk="0" h="12774" w="3274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0" name="Google Shape;770;p48"/>
          <p:cNvSpPr/>
          <p:nvPr/>
        </p:nvSpPr>
        <p:spPr>
          <a:xfrm>
            <a:off x="2007224" y="2887200"/>
            <a:ext cx="265485" cy="340762"/>
          </a:xfrm>
          <a:custGeom>
            <a:rect b="b" l="l" r="r" t="t"/>
            <a:pathLst>
              <a:path extrusionOk="0" h="20565" w="16022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1" name="Google Shape;771;p48"/>
          <p:cNvSpPr/>
          <p:nvPr/>
        </p:nvSpPr>
        <p:spPr>
          <a:xfrm>
            <a:off x="1594804" y="2887200"/>
            <a:ext cx="196686" cy="340762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72" name="Google Shape;772;p48"/>
          <p:cNvGrpSpPr/>
          <p:nvPr/>
        </p:nvGrpSpPr>
        <p:grpSpPr>
          <a:xfrm>
            <a:off x="2433222" y="2909660"/>
            <a:ext cx="306777" cy="295443"/>
            <a:chOff x="2583325" y="2972875"/>
            <a:chExt cx="462850" cy="445750"/>
          </a:xfrm>
        </p:grpSpPr>
        <p:sp>
          <p:nvSpPr>
            <p:cNvPr id="773" name="Google Shape;773;p48"/>
            <p:cNvSpPr/>
            <p:nvPr/>
          </p:nvSpPr>
          <p:spPr>
            <a:xfrm>
              <a:off x="2701775" y="3323350"/>
              <a:ext cx="225950" cy="95275"/>
            </a:xfrm>
            <a:custGeom>
              <a:rect b="b" l="l" r="r" t="t"/>
              <a:pathLst>
                <a:path extrusionOk="0" h="3811" w="9038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48"/>
            <p:cNvSpPr/>
            <p:nvPr/>
          </p:nvSpPr>
          <p:spPr>
            <a:xfrm>
              <a:off x="2583325" y="2972875"/>
              <a:ext cx="462850" cy="337075"/>
            </a:xfrm>
            <a:custGeom>
              <a:rect b="b" l="l" r="r" t="t"/>
              <a:pathLst>
                <a:path extrusionOk="0" h="13483" w="18514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5" name="Google Shape;775;p48"/>
          <p:cNvGrpSpPr/>
          <p:nvPr/>
        </p:nvGrpSpPr>
        <p:grpSpPr>
          <a:xfrm>
            <a:off x="2869477" y="2953785"/>
            <a:ext cx="327821" cy="207208"/>
            <a:chOff x="3241525" y="3039450"/>
            <a:chExt cx="494600" cy="312625"/>
          </a:xfrm>
        </p:grpSpPr>
        <p:sp>
          <p:nvSpPr>
            <p:cNvPr id="776" name="Google Shape;776;p48"/>
            <p:cNvSpPr/>
            <p:nvPr/>
          </p:nvSpPr>
          <p:spPr>
            <a:xfrm>
              <a:off x="3241525" y="3039450"/>
              <a:ext cx="494600" cy="312625"/>
            </a:xfrm>
            <a:custGeom>
              <a:rect b="b" l="l" r="r" t="t"/>
              <a:pathLst>
                <a:path extrusionOk="0" h="12505" w="19784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48"/>
            <p:cNvSpPr/>
            <p:nvPr/>
          </p:nvSpPr>
          <p:spPr>
            <a:xfrm>
              <a:off x="3384400" y="3091350"/>
              <a:ext cx="208850" cy="208825"/>
            </a:xfrm>
            <a:custGeom>
              <a:rect b="b" l="l" r="r" t="t"/>
              <a:pathLst>
                <a:path extrusionOk="0" h="8353" w="8354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8" name="Google Shape;778;p48"/>
          <p:cNvSpPr/>
          <p:nvPr/>
        </p:nvSpPr>
        <p:spPr>
          <a:xfrm>
            <a:off x="3786413" y="2916747"/>
            <a:ext cx="281690" cy="281673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79" name="Google Shape;779;p48"/>
          <p:cNvGrpSpPr/>
          <p:nvPr/>
        </p:nvGrpSpPr>
        <p:grpSpPr>
          <a:xfrm>
            <a:off x="4204141" y="2931930"/>
            <a:ext cx="339155" cy="250920"/>
            <a:chOff x="5255200" y="3006475"/>
            <a:chExt cx="511700" cy="378575"/>
          </a:xfrm>
        </p:grpSpPr>
        <p:sp>
          <p:nvSpPr>
            <p:cNvPr id="780" name="Google Shape;780;p48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48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2" name="Google Shape;782;p48"/>
          <p:cNvGrpSpPr/>
          <p:nvPr/>
        </p:nvGrpSpPr>
        <p:grpSpPr>
          <a:xfrm>
            <a:off x="3342965" y="2917365"/>
            <a:ext cx="274399" cy="280050"/>
            <a:chOff x="3955900" y="2984500"/>
            <a:chExt cx="414000" cy="422525"/>
          </a:xfrm>
        </p:grpSpPr>
        <p:sp>
          <p:nvSpPr>
            <p:cNvPr id="783" name="Google Shape;783;p48"/>
            <p:cNvSpPr/>
            <p:nvPr/>
          </p:nvSpPr>
          <p:spPr>
            <a:xfrm>
              <a:off x="3955900" y="2984500"/>
              <a:ext cx="315700" cy="315675"/>
            </a:xfrm>
            <a:custGeom>
              <a:rect b="b" l="l" r="r" t="t"/>
              <a:pathLst>
                <a:path extrusionOk="0" h="12627" w="12628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48"/>
            <p:cNvSpPr/>
            <p:nvPr/>
          </p:nvSpPr>
          <p:spPr>
            <a:xfrm>
              <a:off x="3992525" y="3021125"/>
              <a:ext cx="242425" cy="242425"/>
            </a:xfrm>
            <a:custGeom>
              <a:rect b="b" l="l" r="r" t="t"/>
              <a:pathLst>
                <a:path extrusionOk="0" h="9697" w="9697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48"/>
            <p:cNvSpPr/>
            <p:nvPr/>
          </p:nvSpPr>
          <p:spPr>
            <a:xfrm>
              <a:off x="4215400" y="3253150"/>
              <a:ext cx="154500" cy="153875"/>
            </a:xfrm>
            <a:custGeom>
              <a:rect b="b" l="l" r="r" t="t"/>
              <a:pathLst>
                <a:path extrusionOk="0" h="6155" w="618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86" name="Google Shape;786;p48"/>
          <p:cNvSpPr/>
          <p:nvPr/>
        </p:nvSpPr>
        <p:spPr>
          <a:xfrm>
            <a:off x="1094554" y="3383802"/>
            <a:ext cx="306760" cy="241209"/>
          </a:xfrm>
          <a:custGeom>
            <a:rect b="b" l="l" r="r" t="t"/>
            <a:pathLst>
              <a:path extrusionOk="0" h="14557" w="18513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7" name="Google Shape;787;p48"/>
          <p:cNvSpPr/>
          <p:nvPr/>
        </p:nvSpPr>
        <p:spPr>
          <a:xfrm>
            <a:off x="4714065" y="2903788"/>
            <a:ext cx="213687" cy="307589"/>
          </a:xfrm>
          <a:custGeom>
            <a:rect b="b" l="l" r="r" t="t"/>
            <a:pathLst>
              <a:path extrusionOk="0" h="18563" w="12896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88" name="Google Shape;788;p48"/>
          <p:cNvGrpSpPr/>
          <p:nvPr/>
        </p:nvGrpSpPr>
        <p:grpSpPr>
          <a:xfrm>
            <a:off x="5162450" y="2913305"/>
            <a:ext cx="209644" cy="297879"/>
            <a:chOff x="6701050" y="2978375"/>
            <a:chExt cx="316300" cy="449425"/>
          </a:xfrm>
        </p:grpSpPr>
        <p:sp>
          <p:nvSpPr>
            <p:cNvPr id="789" name="Google Shape;789;p48"/>
            <p:cNvSpPr/>
            <p:nvPr/>
          </p:nvSpPr>
          <p:spPr>
            <a:xfrm>
              <a:off x="6701050" y="2978375"/>
              <a:ext cx="316300" cy="78175"/>
            </a:xfrm>
            <a:custGeom>
              <a:rect b="b" l="l" r="r" t="t"/>
              <a:pathLst>
                <a:path extrusionOk="0" h="3127" w="12652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48"/>
            <p:cNvSpPr/>
            <p:nvPr/>
          </p:nvSpPr>
          <p:spPr>
            <a:xfrm>
              <a:off x="6713875" y="3068750"/>
              <a:ext cx="290650" cy="359050"/>
            </a:xfrm>
            <a:custGeom>
              <a:rect b="b" l="l" r="r" t="t"/>
              <a:pathLst>
                <a:path extrusionOk="0" h="14362" w="11626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1" name="Google Shape;791;p48"/>
          <p:cNvGrpSpPr/>
          <p:nvPr/>
        </p:nvGrpSpPr>
        <p:grpSpPr>
          <a:xfrm>
            <a:off x="1543711" y="3403794"/>
            <a:ext cx="298691" cy="200746"/>
            <a:chOff x="1241275" y="3718400"/>
            <a:chExt cx="450650" cy="302875"/>
          </a:xfrm>
        </p:grpSpPr>
        <p:sp>
          <p:nvSpPr>
            <p:cNvPr id="792" name="Google Shape;792;p48"/>
            <p:cNvSpPr/>
            <p:nvPr/>
          </p:nvSpPr>
          <p:spPr>
            <a:xfrm>
              <a:off x="1241275" y="3718400"/>
              <a:ext cx="450650" cy="302875"/>
            </a:xfrm>
            <a:custGeom>
              <a:rect b="b" l="l" r="r" t="t"/>
              <a:pathLst>
                <a:path extrusionOk="0" h="12115" w="18026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48"/>
            <p:cNvSpPr/>
            <p:nvPr/>
          </p:nvSpPr>
          <p:spPr>
            <a:xfrm>
              <a:off x="1293175" y="3895475"/>
              <a:ext cx="174050" cy="12225"/>
            </a:xfrm>
            <a:custGeom>
              <a:rect b="b" l="l" r="r" t="t"/>
              <a:pathLst>
                <a:path extrusionOk="0" h="489" w="6962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48"/>
            <p:cNvSpPr/>
            <p:nvPr/>
          </p:nvSpPr>
          <p:spPr>
            <a:xfrm>
              <a:off x="1293175" y="3935775"/>
              <a:ext cx="122750" cy="12225"/>
            </a:xfrm>
            <a:custGeom>
              <a:rect b="b" l="l" r="r" t="t"/>
              <a:pathLst>
                <a:path extrusionOk="0" h="489" w="491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48"/>
            <p:cNvSpPr/>
            <p:nvPr/>
          </p:nvSpPr>
          <p:spPr>
            <a:xfrm>
              <a:off x="1570375" y="3901575"/>
              <a:ext cx="62300" cy="40325"/>
            </a:xfrm>
            <a:custGeom>
              <a:rect b="b" l="l" r="r" t="t"/>
              <a:pathLst>
                <a:path extrusionOk="0" h="1613" w="2492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6" name="Google Shape;796;p48"/>
          <p:cNvGrpSpPr/>
          <p:nvPr/>
        </p:nvGrpSpPr>
        <p:grpSpPr>
          <a:xfrm>
            <a:off x="1994548" y="3388417"/>
            <a:ext cx="290572" cy="231897"/>
            <a:chOff x="1921475" y="3695200"/>
            <a:chExt cx="438400" cy="349875"/>
          </a:xfrm>
        </p:grpSpPr>
        <p:sp>
          <p:nvSpPr>
            <p:cNvPr id="797" name="Google Shape;797;p48"/>
            <p:cNvSpPr/>
            <p:nvPr/>
          </p:nvSpPr>
          <p:spPr>
            <a:xfrm>
              <a:off x="2246900" y="3992550"/>
              <a:ext cx="52525" cy="52525"/>
            </a:xfrm>
            <a:custGeom>
              <a:rect b="b" l="l" r="r" t="t"/>
              <a:pathLst>
                <a:path extrusionOk="0" h="2101" w="2101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48"/>
            <p:cNvSpPr/>
            <p:nvPr/>
          </p:nvSpPr>
          <p:spPr>
            <a:xfrm>
              <a:off x="2033800" y="3992550"/>
              <a:ext cx="52550" cy="52525"/>
            </a:xfrm>
            <a:custGeom>
              <a:rect b="b" l="l" r="r" t="t"/>
              <a:pathLst>
                <a:path extrusionOk="0" h="2101" w="2102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48"/>
            <p:cNvSpPr/>
            <p:nvPr/>
          </p:nvSpPr>
          <p:spPr>
            <a:xfrm>
              <a:off x="1921475" y="3695200"/>
              <a:ext cx="438400" cy="297975"/>
            </a:xfrm>
            <a:custGeom>
              <a:rect b="b" l="l" r="r" t="t"/>
              <a:pathLst>
                <a:path extrusionOk="0" h="11919" w="17536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0" name="Google Shape;800;p48"/>
          <p:cNvGrpSpPr/>
          <p:nvPr/>
        </p:nvGrpSpPr>
        <p:grpSpPr>
          <a:xfrm>
            <a:off x="2444158" y="3384771"/>
            <a:ext cx="284905" cy="238790"/>
            <a:chOff x="2599825" y="3689700"/>
            <a:chExt cx="429850" cy="360275"/>
          </a:xfrm>
        </p:grpSpPr>
        <p:sp>
          <p:nvSpPr>
            <p:cNvPr id="801" name="Google Shape;801;p48"/>
            <p:cNvSpPr/>
            <p:nvPr/>
          </p:nvSpPr>
          <p:spPr>
            <a:xfrm>
              <a:off x="2599825" y="3689700"/>
              <a:ext cx="429850" cy="169150"/>
            </a:xfrm>
            <a:custGeom>
              <a:rect b="b" l="l" r="r" t="t"/>
              <a:pathLst>
                <a:path extrusionOk="0" h="6766" w="17194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48"/>
            <p:cNvSpPr/>
            <p:nvPr/>
          </p:nvSpPr>
          <p:spPr>
            <a:xfrm>
              <a:off x="2599825" y="3861275"/>
              <a:ext cx="429850" cy="188700"/>
            </a:xfrm>
            <a:custGeom>
              <a:rect b="b" l="l" r="r" t="t"/>
              <a:pathLst>
                <a:path extrusionOk="0" h="7548" w="17194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3" name="Google Shape;803;p48"/>
          <p:cNvGrpSpPr/>
          <p:nvPr/>
        </p:nvGrpSpPr>
        <p:grpSpPr>
          <a:xfrm>
            <a:off x="2904688" y="3360082"/>
            <a:ext cx="257398" cy="268732"/>
            <a:chOff x="3294650" y="3652450"/>
            <a:chExt cx="388350" cy="405450"/>
          </a:xfrm>
        </p:grpSpPr>
        <p:sp>
          <p:nvSpPr>
            <p:cNvPr id="804" name="Google Shape;804;p48"/>
            <p:cNvSpPr/>
            <p:nvPr/>
          </p:nvSpPr>
          <p:spPr>
            <a:xfrm>
              <a:off x="3294650" y="3681775"/>
              <a:ext cx="376150" cy="376125"/>
            </a:xfrm>
            <a:custGeom>
              <a:rect b="b" l="l" r="r" t="t"/>
              <a:pathLst>
                <a:path extrusionOk="0" h="15045" w="15046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48"/>
            <p:cNvSpPr/>
            <p:nvPr/>
          </p:nvSpPr>
          <p:spPr>
            <a:xfrm>
              <a:off x="3494925" y="3760525"/>
              <a:ext cx="188075" cy="97100"/>
            </a:xfrm>
            <a:custGeom>
              <a:rect b="b" l="l" r="r" t="t"/>
              <a:pathLst>
                <a:path extrusionOk="0" h="3884" w="7523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48"/>
            <p:cNvSpPr/>
            <p:nvPr/>
          </p:nvSpPr>
          <p:spPr>
            <a:xfrm>
              <a:off x="3494925" y="3652450"/>
              <a:ext cx="161200" cy="188100"/>
            </a:xfrm>
            <a:custGeom>
              <a:rect b="b" l="l" r="r" t="t"/>
              <a:pathLst>
                <a:path extrusionOk="0" h="7524" w="6448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7" name="Google Shape;807;p48"/>
          <p:cNvGrpSpPr/>
          <p:nvPr/>
        </p:nvGrpSpPr>
        <p:grpSpPr>
          <a:xfrm>
            <a:off x="3330024" y="3394084"/>
            <a:ext cx="300282" cy="220166"/>
            <a:chOff x="3936375" y="3703750"/>
            <a:chExt cx="453050" cy="332175"/>
          </a:xfrm>
        </p:grpSpPr>
        <p:sp>
          <p:nvSpPr>
            <p:cNvPr id="808" name="Google Shape;808;p48"/>
            <p:cNvSpPr/>
            <p:nvPr/>
          </p:nvSpPr>
          <p:spPr>
            <a:xfrm>
              <a:off x="3936375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48"/>
            <p:cNvSpPr/>
            <p:nvPr/>
          </p:nvSpPr>
          <p:spPr>
            <a:xfrm>
              <a:off x="3988875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48"/>
            <p:cNvSpPr/>
            <p:nvPr/>
          </p:nvSpPr>
          <p:spPr>
            <a:xfrm>
              <a:off x="4259350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48"/>
            <p:cNvSpPr/>
            <p:nvPr/>
          </p:nvSpPr>
          <p:spPr>
            <a:xfrm>
              <a:off x="4078625" y="3717800"/>
              <a:ext cx="77575" cy="279650"/>
            </a:xfrm>
            <a:custGeom>
              <a:rect b="b" l="l" r="r" t="t"/>
              <a:pathLst>
                <a:path extrusionOk="0" h="11186" w="3103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48"/>
            <p:cNvSpPr/>
            <p:nvPr/>
          </p:nvSpPr>
          <p:spPr>
            <a:xfrm>
              <a:off x="4168375" y="3788625"/>
              <a:ext cx="78175" cy="208825"/>
            </a:xfrm>
            <a:custGeom>
              <a:rect b="b" l="l" r="r" t="t"/>
              <a:pathLst>
                <a:path extrusionOk="0" h="8353" w="3127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3" name="Google Shape;813;p48"/>
          <p:cNvGrpSpPr/>
          <p:nvPr/>
        </p:nvGrpSpPr>
        <p:grpSpPr>
          <a:xfrm>
            <a:off x="3776801" y="3394084"/>
            <a:ext cx="300282" cy="220166"/>
            <a:chOff x="4610450" y="3703750"/>
            <a:chExt cx="453050" cy="332175"/>
          </a:xfrm>
        </p:grpSpPr>
        <p:sp>
          <p:nvSpPr>
            <p:cNvPr id="814" name="Google Shape;814;p48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48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6" name="Google Shape;816;p48"/>
          <p:cNvGrpSpPr/>
          <p:nvPr/>
        </p:nvGrpSpPr>
        <p:grpSpPr>
          <a:xfrm>
            <a:off x="4234099" y="3371830"/>
            <a:ext cx="279238" cy="264673"/>
            <a:chOff x="5300400" y="3670175"/>
            <a:chExt cx="421300" cy="399325"/>
          </a:xfrm>
        </p:grpSpPr>
        <p:sp>
          <p:nvSpPr>
            <p:cNvPr id="817" name="Google Shape;817;p48"/>
            <p:cNvSpPr/>
            <p:nvPr/>
          </p:nvSpPr>
          <p:spPr>
            <a:xfrm>
              <a:off x="5300400" y="3708025"/>
              <a:ext cx="421300" cy="267450"/>
            </a:xfrm>
            <a:custGeom>
              <a:rect b="b" l="l" r="r" t="t"/>
              <a:pathLst>
                <a:path extrusionOk="0" h="10698" w="16852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48"/>
            <p:cNvSpPr/>
            <p:nvPr/>
          </p:nvSpPr>
          <p:spPr>
            <a:xfrm>
              <a:off x="5498825" y="3670175"/>
              <a:ext cx="24450" cy="25650"/>
            </a:xfrm>
            <a:custGeom>
              <a:rect b="b" l="l" r="r" t="t"/>
              <a:pathLst>
                <a:path extrusionOk="0" h="1026" w="978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48"/>
            <p:cNvSpPr/>
            <p:nvPr/>
          </p:nvSpPr>
          <p:spPr>
            <a:xfrm>
              <a:off x="5366325" y="3987675"/>
              <a:ext cx="61100" cy="81825"/>
            </a:xfrm>
            <a:custGeom>
              <a:rect b="b" l="l" r="r" t="t"/>
              <a:pathLst>
                <a:path extrusionOk="0" h="3273" w="2444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48"/>
            <p:cNvSpPr/>
            <p:nvPr/>
          </p:nvSpPr>
          <p:spPr>
            <a:xfrm>
              <a:off x="5594700" y="3987675"/>
              <a:ext cx="61075" cy="81825"/>
            </a:xfrm>
            <a:custGeom>
              <a:rect b="b" l="l" r="r" t="t"/>
              <a:pathLst>
                <a:path extrusionOk="0" h="3273" w="2443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48"/>
            <p:cNvSpPr/>
            <p:nvPr/>
          </p:nvSpPr>
          <p:spPr>
            <a:xfrm>
              <a:off x="5324825" y="3732450"/>
              <a:ext cx="372475" cy="218600"/>
            </a:xfrm>
            <a:custGeom>
              <a:rect b="b" l="l" r="r" t="t"/>
              <a:pathLst>
                <a:path extrusionOk="0" h="8744" w="14899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22" name="Google Shape;822;p48"/>
          <p:cNvSpPr/>
          <p:nvPr/>
        </p:nvSpPr>
        <p:spPr>
          <a:xfrm>
            <a:off x="4665493" y="3349001"/>
            <a:ext cx="310820" cy="310803"/>
          </a:xfrm>
          <a:custGeom>
            <a:rect b="b" l="l" r="r" t="t"/>
            <a:pathLst>
              <a:path extrusionOk="0" h="18757" w="18758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23" name="Google Shape;823;p48"/>
          <p:cNvGrpSpPr/>
          <p:nvPr/>
        </p:nvGrpSpPr>
        <p:grpSpPr>
          <a:xfrm>
            <a:off x="5131696" y="3368582"/>
            <a:ext cx="271151" cy="271168"/>
            <a:chOff x="6654650" y="3665275"/>
            <a:chExt cx="409100" cy="409125"/>
          </a:xfrm>
        </p:grpSpPr>
        <p:sp>
          <p:nvSpPr>
            <p:cNvPr id="824" name="Google Shape;824;p48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48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6" name="Google Shape;826;p48"/>
          <p:cNvGrpSpPr/>
          <p:nvPr/>
        </p:nvGrpSpPr>
        <p:grpSpPr>
          <a:xfrm>
            <a:off x="1099370" y="3804025"/>
            <a:ext cx="293819" cy="293836"/>
            <a:chOff x="570875" y="4322250"/>
            <a:chExt cx="443300" cy="443325"/>
          </a:xfrm>
        </p:grpSpPr>
        <p:sp>
          <p:nvSpPr>
            <p:cNvPr id="827" name="Google Shape;827;p48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48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48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48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31" name="Google Shape;831;p48"/>
          <p:cNvSpPr/>
          <p:nvPr/>
        </p:nvSpPr>
        <p:spPr>
          <a:xfrm>
            <a:off x="1534085" y="3861380"/>
            <a:ext cx="318111" cy="179702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32" name="Google Shape;832;p48"/>
          <p:cNvGrpSpPr/>
          <p:nvPr/>
        </p:nvGrpSpPr>
        <p:grpSpPr>
          <a:xfrm>
            <a:off x="2032990" y="3782186"/>
            <a:ext cx="213687" cy="337514"/>
            <a:chOff x="1979475" y="4289300"/>
            <a:chExt cx="322400" cy="509225"/>
          </a:xfrm>
        </p:grpSpPr>
        <p:sp>
          <p:nvSpPr>
            <p:cNvPr id="833" name="Google Shape;833;p48"/>
            <p:cNvSpPr/>
            <p:nvPr/>
          </p:nvSpPr>
          <p:spPr>
            <a:xfrm>
              <a:off x="2187075" y="4509100"/>
              <a:ext cx="114800" cy="114800"/>
            </a:xfrm>
            <a:custGeom>
              <a:rect b="b" l="l" r="r" t="t"/>
              <a:pathLst>
                <a:path extrusionOk="0" h="4592" w="4592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48"/>
            <p:cNvSpPr/>
            <p:nvPr/>
          </p:nvSpPr>
          <p:spPr>
            <a:xfrm>
              <a:off x="1979475" y="4542675"/>
              <a:ext cx="156925" cy="156950"/>
            </a:xfrm>
            <a:custGeom>
              <a:rect b="b" l="l" r="r" t="t"/>
              <a:pathLst>
                <a:path extrusionOk="0" h="6278" w="6277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48"/>
            <p:cNvSpPr/>
            <p:nvPr/>
          </p:nvSpPr>
          <p:spPr>
            <a:xfrm>
              <a:off x="2041125" y="4289300"/>
              <a:ext cx="240000" cy="509225"/>
            </a:xfrm>
            <a:custGeom>
              <a:rect b="b" l="l" r="r" t="t"/>
              <a:pathLst>
                <a:path extrusionOk="0" h="20369" w="960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6" name="Google Shape;836;p48"/>
          <p:cNvGrpSpPr/>
          <p:nvPr/>
        </p:nvGrpSpPr>
        <p:grpSpPr>
          <a:xfrm>
            <a:off x="2460745" y="3786627"/>
            <a:ext cx="252129" cy="328633"/>
            <a:chOff x="2624850" y="4296000"/>
            <a:chExt cx="380400" cy="495825"/>
          </a:xfrm>
        </p:grpSpPr>
        <p:sp>
          <p:nvSpPr>
            <p:cNvPr id="837" name="Google Shape;837;p48"/>
            <p:cNvSpPr/>
            <p:nvPr/>
          </p:nvSpPr>
          <p:spPr>
            <a:xfrm>
              <a:off x="2845875" y="4296000"/>
              <a:ext cx="126425" cy="125800"/>
            </a:xfrm>
            <a:custGeom>
              <a:rect b="b" l="l" r="r" t="t"/>
              <a:pathLst>
                <a:path extrusionOk="0" h="5032" w="5057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48"/>
            <p:cNvSpPr/>
            <p:nvPr/>
          </p:nvSpPr>
          <p:spPr>
            <a:xfrm>
              <a:off x="2635850" y="4316150"/>
              <a:ext cx="369400" cy="475675"/>
            </a:xfrm>
            <a:custGeom>
              <a:rect b="b" l="l" r="r" t="t"/>
              <a:pathLst>
                <a:path extrusionOk="0" h="19027" w="14776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48"/>
            <p:cNvSpPr/>
            <p:nvPr/>
          </p:nvSpPr>
          <p:spPr>
            <a:xfrm>
              <a:off x="2624850" y="4357675"/>
              <a:ext cx="171600" cy="171600"/>
            </a:xfrm>
            <a:custGeom>
              <a:rect b="b" l="l" r="r" t="t"/>
              <a:pathLst>
                <a:path extrusionOk="0" h="6864" w="6864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0" name="Google Shape;840;p48"/>
          <p:cNvSpPr/>
          <p:nvPr/>
        </p:nvSpPr>
        <p:spPr>
          <a:xfrm>
            <a:off x="3345672" y="3816454"/>
            <a:ext cx="269528" cy="269544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1" name="Google Shape;841;p48"/>
          <p:cNvSpPr/>
          <p:nvPr/>
        </p:nvSpPr>
        <p:spPr>
          <a:xfrm>
            <a:off x="2898849" y="3833456"/>
            <a:ext cx="269528" cy="235543"/>
          </a:xfrm>
          <a:custGeom>
            <a:rect b="b" l="l" r="r" t="t"/>
            <a:pathLst>
              <a:path extrusionOk="0" h="14215" w="16266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2" name="Google Shape;842;p48"/>
          <p:cNvSpPr/>
          <p:nvPr/>
        </p:nvSpPr>
        <p:spPr>
          <a:xfrm>
            <a:off x="3791269" y="3815244"/>
            <a:ext cx="271980" cy="271963"/>
          </a:xfrm>
          <a:custGeom>
            <a:rect b="b" l="l" r="r" t="t"/>
            <a:pathLst>
              <a:path extrusionOk="0" h="16413" w="16414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43" name="Google Shape;843;p48"/>
          <p:cNvGrpSpPr/>
          <p:nvPr/>
        </p:nvGrpSpPr>
        <p:grpSpPr>
          <a:xfrm>
            <a:off x="4217911" y="3819005"/>
            <a:ext cx="311615" cy="263877"/>
            <a:chOff x="5275975" y="4344850"/>
            <a:chExt cx="470150" cy="398125"/>
          </a:xfrm>
        </p:grpSpPr>
        <p:sp>
          <p:nvSpPr>
            <p:cNvPr id="844" name="Google Shape;844;p48"/>
            <p:cNvSpPr/>
            <p:nvPr/>
          </p:nvSpPr>
          <p:spPr>
            <a:xfrm>
              <a:off x="566125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48"/>
            <p:cNvSpPr/>
            <p:nvPr/>
          </p:nvSpPr>
          <p:spPr>
            <a:xfrm>
              <a:off x="529490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48"/>
            <p:cNvSpPr/>
            <p:nvPr/>
          </p:nvSpPr>
          <p:spPr>
            <a:xfrm>
              <a:off x="5275975" y="4344850"/>
              <a:ext cx="470150" cy="334025"/>
            </a:xfrm>
            <a:custGeom>
              <a:rect b="b" l="l" r="r" t="t"/>
              <a:pathLst>
                <a:path extrusionOk="0" h="13361" w="18806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7" name="Google Shape;847;p48"/>
          <p:cNvSpPr/>
          <p:nvPr/>
        </p:nvSpPr>
        <p:spPr>
          <a:xfrm>
            <a:off x="4680871" y="3811201"/>
            <a:ext cx="280066" cy="280050"/>
          </a:xfrm>
          <a:custGeom>
            <a:rect b="b" l="l" r="r" t="t"/>
            <a:pathLst>
              <a:path extrusionOk="0" h="16901" w="16902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48" name="Google Shape;848;p48"/>
          <p:cNvGrpSpPr/>
          <p:nvPr/>
        </p:nvGrpSpPr>
        <p:grpSpPr>
          <a:xfrm>
            <a:off x="5123594" y="3797563"/>
            <a:ext cx="287357" cy="306760"/>
            <a:chOff x="6642425" y="4312500"/>
            <a:chExt cx="433550" cy="462825"/>
          </a:xfrm>
        </p:grpSpPr>
        <p:sp>
          <p:nvSpPr>
            <p:cNvPr id="849" name="Google Shape;849;p48"/>
            <p:cNvSpPr/>
            <p:nvPr/>
          </p:nvSpPr>
          <p:spPr>
            <a:xfrm>
              <a:off x="6642425" y="4687375"/>
              <a:ext cx="433550" cy="39125"/>
            </a:xfrm>
            <a:custGeom>
              <a:rect b="b" l="l" r="r" t="t"/>
              <a:pathLst>
                <a:path extrusionOk="0" h="1565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48"/>
            <p:cNvSpPr/>
            <p:nvPr/>
          </p:nvSpPr>
          <p:spPr>
            <a:xfrm>
              <a:off x="6642425" y="4736225"/>
              <a:ext cx="433550" cy="39100"/>
            </a:xfrm>
            <a:custGeom>
              <a:rect b="b" l="l" r="r" t="t"/>
              <a:pathLst>
                <a:path extrusionOk="0" h="1564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48"/>
            <p:cNvSpPr/>
            <p:nvPr/>
          </p:nvSpPr>
          <p:spPr>
            <a:xfrm>
              <a:off x="6684575" y="4312500"/>
              <a:ext cx="349875" cy="377350"/>
            </a:xfrm>
            <a:custGeom>
              <a:rect b="b" l="l" r="r" t="t"/>
              <a:pathLst>
                <a:path extrusionOk="0" h="15094" w="13995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52" name="Google Shape;852;p48"/>
          <p:cNvSpPr/>
          <p:nvPr/>
        </p:nvSpPr>
        <p:spPr>
          <a:xfrm>
            <a:off x="1061775" y="4289176"/>
            <a:ext cx="369080" cy="217746"/>
          </a:xfrm>
          <a:custGeom>
            <a:rect b="b" l="l" r="r" t="t"/>
            <a:pathLst>
              <a:path extrusionOk="0" h="13141" w="22274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3" name="Google Shape;853;p48"/>
          <p:cNvGrpSpPr/>
          <p:nvPr/>
        </p:nvGrpSpPr>
        <p:grpSpPr>
          <a:xfrm>
            <a:off x="1545733" y="4252840"/>
            <a:ext cx="294631" cy="289776"/>
            <a:chOff x="1244325" y="4999400"/>
            <a:chExt cx="444525" cy="437200"/>
          </a:xfrm>
        </p:grpSpPr>
        <p:sp>
          <p:nvSpPr>
            <p:cNvPr id="854" name="Google Shape;854;p48"/>
            <p:cNvSpPr/>
            <p:nvPr/>
          </p:nvSpPr>
          <p:spPr>
            <a:xfrm>
              <a:off x="1244325" y="5161200"/>
              <a:ext cx="374925" cy="222275"/>
            </a:xfrm>
            <a:custGeom>
              <a:rect b="b" l="l" r="r" t="t"/>
              <a:pathLst>
                <a:path extrusionOk="0" h="8891" w="14997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48"/>
            <p:cNvSpPr/>
            <p:nvPr/>
          </p:nvSpPr>
          <p:spPr>
            <a:xfrm>
              <a:off x="1244325" y="5397500"/>
              <a:ext cx="444525" cy="39100"/>
            </a:xfrm>
            <a:custGeom>
              <a:rect b="b" l="l" r="r" t="t"/>
              <a:pathLst>
                <a:path extrusionOk="0" h="1564" w="17781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48"/>
            <p:cNvSpPr/>
            <p:nvPr/>
          </p:nvSpPr>
          <p:spPr>
            <a:xfrm>
              <a:off x="1451925" y="4999400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48"/>
            <p:cNvSpPr/>
            <p:nvPr/>
          </p:nvSpPr>
          <p:spPr>
            <a:xfrm>
              <a:off x="1407975" y="4999400"/>
              <a:ext cx="31150" cy="129450"/>
            </a:xfrm>
            <a:custGeom>
              <a:rect b="b" l="l" r="r" t="t"/>
              <a:pathLst>
                <a:path extrusionOk="0" h="5178" w="1246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48"/>
            <p:cNvSpPr/>
            <p:nvPr/>
          </p:nvSpPr>
          <p:spPr>
            <a:xfrm>
              <a:off x="1495900" y="4999400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9" name="Google Shape;859;p48"/>
          <p:cNvGrpSpPr/>
          <p:nvPr/>
        </p:nvGrpSpPr>
        <p:grpSpPr>
          <a:xfrm>
            <a:off x="2018823" y="4243528"/>
            <a:ext cx="242021" cy="308384"/>
            <a:chOff x="1958100" y="4985350"/>
            <a:chExt cx="365150" cy="465275"/>
          </a:xfrm>
        </p:grpSpPr>
        <p:sp>
          <p:nvSpPr>
            <p:cNvPr id="860" name="Google Shape;860;p48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48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48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3" name="Google Shape;863;p48"/>
          <p:cNvGrpSpPr/>
          <p:nvPr/>
        </p:nvGrpSpPr>
        <p:grpSpPr>
          <a:xfrm>
            <a:off x="2447787" y="4255260"/>
            <a:ext cx="277647" cy="285319"/>
            <a:chOff x="2605300" y="5003050"/>
            <a:chExt cx="418900" cy="430475"/>
          </a:xfrm>
        </p:grpSpPr>
        <p:sp>
          <p:nvSpPr>
            <p:cNvPr id="864" name="Google Shape;864;p48"/>
            <p:cNvSpPr/>
            <p:nvPr/>
          </p:nvSpPr>
          <p:spPr>
            <a:xfrm>
              <a:off x="2820225" y="5222250"/>
              <a:ext cx="202750" cy="211275"/>
            </a:xfrm>
            <a:custGeom>
              <a:rect b="b" l="l" r="r" t="t"/>
              <a:pathLst>
                <a:path extrusionOk="0" h="8451" w="811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48"/>
            <p:cNvSpPr/>
            <p:nvPr/>
          </p:nvSpPr>
          <p:spPr>
            <a:xfrm>
              <a:off x="2606525" y="5003050"/>
              <a:ext cx="203975" cy="208225"/>
            </a:xfrm>
            <a:custGeom>
              <a:rect b="b" l="l" r="r" t="t"/>
              <a:pathLst>
                <a:path extrusionOk="0" h="8329" w="8159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48"/>
            <p:cNvSpPr/>
            <p:nvPr/>
          </p:nvSpPr>
          <p:spPr>
            <a:xfrm>
              <a:off x="2605300" y="5008550"/>
              <a:ext cx="418900" cy="418875"/>
            </a:xfrm>
            <a:custGeom>
              <a:rect b="b" l="l" r="r" t="t"/>
              <a:pathLst>
                <a:path extrusionOk="0" h="16755" w="16756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7" name="Google Shape;867;p48"/>
          <p:cNvGrpSpPr/>
          <p:nvPr/>
        </p:nvGrpSpPr>
        <p:grpSpPr>
          <a:xfrm>
            <a:off x="2867456" y="4261341"/>
            <a:ext cx="331864" cy="272775"/>
            <a:chOff x="3238475" y="5012225"/>
            <a:chExt cx="500700" cy="411550"/>
          </a:xfrm>
        </p:grpSpPr>
        <p:sp>
          <p:nvSpPr>
            <p:cNvPr id="868" name="Google Shape;868;p48"/>
            <p:cNvSpPr/>
            <p:nvPr/>
          </p:nvSpPr>
          <p:spPr>
            <a:xfrm>
              <a:off x="3238475" y="5315050"/>
              <a:ext cx="500700" cy="108725"/>
            </a:xfrm>
            <a:custGeom>
              <a:rect b="b" l="l" r="r" t="t"/>
              <a:pathLst>
                <a:path extrusionOk="0" h="4349" w="20028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48"/>
            <p:cNvSpPr/>
            <p:nvPr/>
          </p:nvSpPr>
          <p:spPr>
            <a:xfrm>
              <a:off x="3282450" y="5160575"/>
              <a:ext cx="412750" cy="140475"/>
            </a:xfrm>
            <a:custGeom>
              <a:rect b="b" l="l" r="r" t="t"/>
              <a:pathLst>
                <a:path extrusionOk="0" h="5619" w="1651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48"/>
            <p:cNvSpPr/>
            <p:nvPr/>
          </p:nvSpPr>
          <p:spPr>
            <a:xfrm>
              <a:off x="3473550" y="5012225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48"/>
            <p:cNvSpPr/>
            <p:nvPr/>
          </p:nvSpPr>
          <p:spPr>
            <a:xfrm>
              <a:off x="3429575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48"/>
            <p:cNvSpPr/>
            <p:nvPr/>
          </p:nvSpPr>
          <p:spPr>
            <a:xfrm>
              <a:off x="3516900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3" name="Google Shape;873;p48"/>
          <p:cNvGrpSpPr/>
          <p:nvPr/>
        </p:nvGrpSpPr>
        <p:grpSpPr>
          <a:xfrm>
            <a:off x="3744820" y="4232194"/>
            <a:ext cx="364242" cy="331052"/>
            <a:chOff x="4562200" y="4968250"/>
            <a:chExt cx="549550" cy="499475"/>
          </a:xfrm>
        </p:grpSpPr>
        <p:sp>
          <p:nvSpPr>
            <p:cNvPr id="874" name="Google Shape;874;p48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48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48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48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48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9" name="Google Shape;879;p48"/>
          <p:cNvGrpSpPr/>
          <p:nvPr/>
        </p:nvGrpSpPr>
        <p:grpSpPr>
          <a:xfrm>
            <a:off x="3353901" y="4250819"/>
            <a:ext cx="252527" cy="293405"/>
            <a:chOff x="3972400" y="4996350"/>
            <a:chExt cx="381000" cy="442675"/>
          </a:xfrm>
        </p:grpSpPr>
        <p:sp>
          <p:nvSpPr>
            <p:cNvPr id="880" name="Google Shape;880;p48"/>
            <p:cNvSpPr/>
            <p:nvPr/>
          </p:nvSpPr>
          <p:spPr>
            <a:xfrm>
              <a:off x="4157400" y="4996350"/>
              <a:ext cx="86725" cy="103200"/>
            </a:xfrm>
            <a:custGeom>
              <a:rect b="b" l="l" r="r" t="t"/>
              <a:pathLst>
                <a:path extrusionOk="0" h="4128" w="3469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48"/>
            <p:cNvSpPr/>
            <p:nvPr/>
          </p:nvSpPr>
          <p:spPr>
            <a:xfrm>
              <a:off x="3972400" y="5048250"/>
              <a:ext cx="381000" cy="390775"/>
            </a:xfrm>
            <a:custGeom>
              <a:rect b="b" l="l" r="r" t="t"/>
              <a:pathLst>
                <a:path extrusionOk="0" h="15631" w="1524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2" name="Google Shape;882;p48"/>
          <p:cNvGrpSpPr/>
          <p:nvPr/>
        </p:nvGrpSpPr>
        <p:grpSpPr>
          <a:xfrm>
            <a:off x="4194845" y="4226129"/>
            <a:ext cx="357763" cy="343181"/>
            <a:chOff x="5241175" y="4959100"/>
            <a:chExt cx="539775" cy="517775"/>
          </a:xfrm>
        </p:grpSpPr>
        <p:sp>
          <p:nvSpPr>
            <p:cNvPr id="883" name="Google Shape;883;p48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48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48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48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48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48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9" name="Google Shape;889;p48"/>
          <p:cNvSpPr/>
          <p:nvPr/>
        </p:nvSpPr>
        <p:spPr>
          <a:xfrm>
            <a:off x="4663471" y="4311034"/>
            <a:ext cx="314863" cy="174035"/>
          </a:xfrm>
          <a:custGeom>
            <a:rect b="b" l="l" r="r" t="t"/>
            <a:pathLst>
              <a:path extrusionOk="0" h="10503" w="19002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90" name="Google Shape;890;p48"/>
          <p:cNvGrpSpPr/>
          <p:nvPr/>
        </p:nvGrpSpPr>
        <p:grpSpPr>
          <a:xfrm>
            <a:off x="5151928" y="4277115"/>
            <a:ext cx="229478" cy="263877"/>
            <a:chOff x="6685175" y="5036025"/>
            <a:chExt cx="346225" cy="398125"/>
          </a:xfrm>
        </p:grpSpPr>
        <p:sp>
          <p:nvSpPr>
            <p:cNvPr id="891" name="Google Shape;891;p48"/>
            <p:cNvSpPr/>
            <p:nvPr/>
          </p:nvSpPr>
          <p:spPr>
            <a:xfrm>
              <a:off x="6743800" y="5036025"/>
              <a:ext cx="105650" cy="147775"/>
            </a:xfrm>
            <a:custGeom>
              <a:rect b="b" l="l" r="r" t="t"/>
              <a:pathLst>
                <a:path extrusionOk="0" h="5911" w="4226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48"/>
            <p:cNvSpPr/>
            <p:nvPr/>
          </p:nvSpPr>
          <p:spPr>
            <a:xfrm>
              <a:off x="6685175" y="5152025"/>
              <a:ext cx="84275" cy="117275"/>
            </a:xfrm>
            <a:custGeom>
              <a:rect b="b" l="l" r="r" t="t"/>
              <a:pathLst>
                <a:path extrusionOk="0" h="4691" w="3371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48"/>
            <p:cNvSpPr/>
            <p:nvPr/>
          </p:nvSpPr>
          <p:spPr>
            <a:xfrm>
              <a:off x="6871400" y="5038475"/>
              <a:ext cx="105650" cy="145325"/>
            </a:xfrm>
            <a:custGeom>
              <a:rect b="b" l="l" r="r" t="t"/>
              <a:pathLst>
                <a:path extrusionOk="0" h="5813" w="4226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48"/>
            <p:cNvSpPr/>
            <p:nvPr/>
          </p:nvSpPr>
          <p:spPr>
            <a:xfrm>
              <a:off x="6944050" y="5155700"/>
              <a:ext cx="87350" cy="116025"/>
            </a:xfrm>
            <a:custGeom>
              <a:rect b="b" l="l" r="r" t="t"/>
              <a:pathLst>
                <a:path extrusionOk="0" h="4641" w="3494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48"/>
            <p:cNvSpPr/>
            <p:nvPr/>
          </p:nvSpPr>
          <p:spPr>
            <a:xfrm>
              <a:off x="6727300" y="5185625"/>
              <a:ext cx="263800" cy="248525"/>
            </a:xfrm>
            <a:custGeom>
              <a:rect b="b" l="l" r="r" t="t"/>
              <a:pathLst>
                <a:path extrusionOk="0" h="9941" w="10552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6" name="Google Shape;896;p48"/>
          <p:cNvGrpSpPr/>
          <p:nvPr/>
        </p:nvGrpSpPr>
        <p:grpSpPr>
          <a:xfrm>
            <a:off x="5826218" y="2868199"/>
            <a:ext cx="432570" cy="421334"/>
            <a:chOff x="5926225" y="921350"/>
            <a:chExt cx="517800" cy="504350"/>
          </a:xfrm>
        </p:grpSpPr>
        <p:sp>
          <p:nvSpPr>
            <p:cNvPr id="897" name="Google Shape;897;p48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  <p:sp>
          <p:nvSpPr>
            <p:cNvPr id="898" name="Google Shape;898;p48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</p:grpSp>
      <p:sp>
        <p:nvSpPr>
          <p:cNvPr id="899" name="Google Shape;899;p48"/>
          <p:cNvSpPr/>
          <p:nvPr/>
        </p:nvSpPr>
        <p:spPr>
          <a:xfrm>
            <a:off x="6020138" y="310425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00" name="Google Shape;900;p48"/>
          <p:cNvGrpSpPr/>
          <p:nvPr/>
        </p:nvGrpSpPr>
        <p:grpSpPr>
          <a:xfrm>
            <a:off x="6711205" y="2847579"/>
            <a:ext cx="432570" cy="421334"/>
            <a:chOff x="5926225" y="921350"/>
            <a:chExt cx="517800" cy="504350"/>
          </a:xfrm>
        </p:grpSpPr>
        <p:sp>
          <p:nvSpPr>
            <p:cNvPr id="901" name="Google Shape;901;p48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FF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48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FF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03" name="Google Shape;903;p48"/>
          <p:cNvSpPr/>
          <p:nvPr/>
        </p:nvSpPr>
        <p:spPr>
          <a:xfrm>
            <a:off x="6905126" y="308363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38100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04" name="Google Shape;904;p48"/>
          <p:cNvGrpSpPr/>
          <p:nvPr/>
        </p:nvGrpSpPr>
        <p:grpSpPr>
          <a:xfrm>
            <a:off x="5826658" y="3596640"/>
            <a:ext cx="909671" cy="886042"/>
            <a:chOff x="5926225" y="921350"/>
            <a:chExt cx="517800" cy="504350"/>
          </a:xfrm>
        </p:grpSpPr>
        <p:sp>
          <p:nvSpPr>
            <p:cNvPr id="905" name="Google Shape;905;p48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00"/>
            </a:solidFill>
            <a:ln cap="flat" cmpd="sng" w="28575">
              <a:solidFill>
                <a:srgbClr val="FF0066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48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00"/>
            </a:solidFill>
            <a:ln cap="flat" cmpd="sng" w="28575">
              <a:solidFill>
                <a:srgbClr val="FF0066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07" name="Google Shape;907;p48"/>
          <p:cNvSpPr/>
          <p:nvPr/>
        </p:nvSpPr>
        <p:spPr>
          <a:xfrm>
            <a:off x="6234250" y="4092992"/>
            <a:ext cx="843176" cy="476312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9525">
            <a:solidFill>
              <a:srgbClr val="FFFFFF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8" name="Google Shape;908;p48"/>
          <p:cNvSpPr txBox="1"/>
          <p:nvPr/>
        </p:nvSpPr>
        <p:spPr>
          <a:xfrm>
            <a:off x="5715175" y="997875"/>
            <a:ext cx="25920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SlidesCarnival icons are editable shapes</a:t>
            </a:r>
            <a:r>
              <a:rPr lang="en" sz="9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sz="9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This means that you can:</a:t>
            </a:r>
            <a:endParaRPr sz="9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"/>
              <a:buChar char="●"/>
            </a:pPr>
            <a:r>
              <a:rPr lang="en" sz="9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Resize them without losing quality.</a:t>
            </a:r>
            <a:endParaRPr sz="9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"/>
              <a:buChar char="●"/>
            </a:pPr>
            <a:r>
              <a:rPr lang="en" sz="9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Change fill color and opacity.</a:t>
            </a:r>
            <a:endParaRPr sz="9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"/>
              <a:buChar char="●"/>
            </a:pPr>
            <a:r>
              <a:rPr lang="en" sz="9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Change line color, width and style.</a:t>
            </a:r>
            <a:endParaRPr sz="9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Isn’t that nice? :)</a:t>
            </a:r>
            <a:endParaRPr sz="9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Examples:</a:t>
            </a:r>
            <a:endParaRPr sz="9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09" name="Google Shape;909;p48"/>
          <p:cNvSpPr txBox="1"/>
          <p:nvPr>
            <p:ph idx="12" type="sldNum"/>
          </p:nvPr>
        </p:nvSpPr>
        <p:spPr>
          <a:xfrm>
            <a:off x="4297659" y="5102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13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4" name="Google Shape;914;p49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915" name="Google Shape;915;p49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6" name="Google Shape;916;p49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7" name="Google Shape;917;p49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8" name="Google Shape;918;p49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9" name="Google Shape;919;p49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0" name="Google Shape;920;p49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1" name="Google Shape;921;p49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922" name="Google Shape;922;p49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3" name="Google Shape;923;p49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4" name="Google Shape;924;p49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5" name="Google Shape;925;p49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6" name="Google Shape;926;p49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927" name="Google Shape;927;p49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928;p49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9" name="Google Shape;929;p49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0" name="Google Shape;930;p49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931" name="Google Shape;931;p49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2" name="Google Shape;932;p49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3" name="Google Shape;933;p49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4" name="Google Shape;934;p49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5" name="Google Shape;935;p49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6" name="Google Shape;936;p49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937" name="Google Shape;937;p49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8" name="Google Shape;938;p49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9" name="Google Shape;939;p49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0" name="Google Shape;940;p49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941" name="Google Shape;941;p49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2" name="Google Shape;942;p49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3" name="Google Shape;943;p49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4" name="Google Shape;944;p49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5" name="Google Shape;945;p49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946" name="Google Shape;946;p49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7" name="Google Shape;947;p49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948;p49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9" name="Google Shape;949;p49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0" name="Google Shape;950;p49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1" name="Google Shape;951;p49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952" name="Google Shape;952;p49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3" name="Google Shape;953;p49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4" name="Google Shape;954;p49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5" name="Google Shape;955;p49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956;p49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957;p49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8" name="Google Shape;958;p49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959" name="Google Shape;959;p49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0" name="Google Shape;960;p49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1" name="Google Shape;961;p49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962" name="Google Shape;962;p49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49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4" name="Google Shape;964;p49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5" name="Google Shape;965;p49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966" name="Google Shape;966;p49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7" name="Google Shape;967;p49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8" name="Google Shape;968;p49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9" name="Google Shape;969;p49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0" name="Google Shape;970;p49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1" name="Google Shape;971;p49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2" name="Google Shape;972;p49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973" name="Google Shape;973;p49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4" name="Google Shape;974;p49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5" name="Google Shape;975;p49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6" name="Google Shape;976;p49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977;p49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8" name="Google Shape;978;p49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979" name="Google Shape;979;p49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0" name="Google Shape;980;p49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1" name="Google Shape;981;p49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2" name="Google Shape;982;p49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983" name="Google Shape;983;p49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984" name="Google Shape;984;p49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5" name="Google Shape;985;p49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6" name="Google Shape;986;p49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7" name="Google Shape;987;p49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8" name="Google Shape;988;p49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9" name="Google Shape;989;p49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0" name="Google Shape;990;p49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1" name="Google Shape;991;p49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2" name="Google Shape;992;p49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3" name="Google Shape;993;p49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94" name="Google Shape;994;p49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49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49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49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49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49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0" name="Google Shape;1000;p49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1001" name="Google Shape;1001;p49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49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49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49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5" name="Google Shape;1005;p49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1006" name="Google Shape;1006;p49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49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49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1009;p49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1010;p49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1" name="Google Shape;1011;p49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1012" name="Google Shape;1012;p49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1013;p49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1014;p49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1015;p49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1016;p49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1017;p49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8" name="Google Shape;1018;p49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1019" name="Google Shape;1019;p49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1020;p49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1021;p49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1022;p49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3" name="Google Shape;1023;p49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1024" name="Google Shape;1024;p49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49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p49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027;p49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8" name="Google Shape;1028;p49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1029" name="Google Shape;1029;p49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0" name="Google Shape;1030;p49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1031;p49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1032;p49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1033;p49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34" name="Google Shape;1034;p49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035" name="Google Shape;1035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6" name="Google Shape;1036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7" name="Google Shape;1037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8" name="Google Shape;1038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9" name="Google Shape;1039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0" name="Google Shape;1040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1" name="Google Shape;1041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2" name="Google Shape;1042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3" name="Google Shape;1043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4" name="Google Shape;1044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45" name="Google Shape;1045;p49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1046" name="Google Shape;1046;p49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7" name="Google Shape;1047;p49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1048;p49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49" name="Google Shape;1049;p49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050" name="Google Shape;1050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1" name="Google Shape;1051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2" name="Google Shape;1052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3" name="Google Shape;1053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4" name="Google Shape;1054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5" name="Google Shape;1055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6" name="Google Shape;1056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7" name="Google Shape;1057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8" name="Google Shape;1058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9" name="Google Shape;1059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60" name="Google Shape;1060;p49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1061" name="Google Shape;1061;p49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p49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1063;p49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49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65" name="Google Shape;1065;p49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066" name="Google Shape;1066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7" name="Google Shape;1067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8" name="Google Shape;1068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9" name="Google Shape;1069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0" name="Google Shape;1070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1" name="Google Shape;1071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2" name="Google Shape;1072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3" name="Google Shape;1073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4" name="Google Shape;1074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5" name="Google Shape;1075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76" name="Google Shape;1076;p49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1077" name="Google Shape;1077;p49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49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49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1080;p49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Google Shape;1081;p49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1082;p49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p49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4" name="Google Shape;1084;p49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1085" name="Google Shape;1085;p49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6" name="Google Shape;1086;p49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1087;p49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1088;p49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9" name="Google Shape;1089;p49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1090" name="Google Shape;1090;p49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1091;p49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2" name="Google Shape;1092;p49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3" name="Google Shape;1093;p49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4" name="Google Shape;1094;p49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1095" name="Google Shape;1095;p49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p49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p49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1098;p49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1099;p49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0" name="Google Shape;1100;p49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1101" name="Google Shape;1101;p49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49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3" name="Google Shape;1103;p49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4" name="Google Shape;1104;p49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49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49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7" name="Google Shape;1107;p49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1108" name="Google Shape;1108;p49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49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49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1" name="Google Shape;1111;p49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1112" name="Google Shape;1112;p49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49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49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1115;p49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1116;p49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7" name="Google Shape;1117;p49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1118" name="Google Shape;1118;p49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1119;p49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0" name="Google Shape;1120;p49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1" name="Google Shape;1121;p49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1122;p49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p49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4" name="Google Shape;1124;p49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1125" name="Google Shape;1125;p49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1126;p49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1127;p49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8" name="Google Shape;1128;p49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1129" name="Google Shape;1129;p49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1130;p49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49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p49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3" name="Google Shape;1133;p49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1134" name="Google Shape;1134;p49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49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49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1137;p49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1138;p49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9" name="Google Shape;1139;p49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0" name="Google Shape;1140;p49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1141" name="Google Shape;1141;p49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1142;p49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1143;p49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49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1145;p49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Google Shape;1146;p49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p49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8" name="Google Shape;1148;p49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1149" name="Google Shape;1149;p49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1150;p49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151;p49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p49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3" name="Google Shape;1153;p49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1154" name="Google Shape;1154;p49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1155;p49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49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7" name="Google Shape;1157;p49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1158" name="Google Shape;1158;p49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9" name="Google Shape;1159;p49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49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1" name="Google Shape;1161;p49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1162" name="Google Shape;1162;p49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1163;p49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4" name="Google Shape;1164;p49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49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6" name="Google Shape;1166;p49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1167" name="Google Shape;1167;p49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49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49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1170;p49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1" name="Google Shape;1171;p49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1172" name="Google Shape;1172;p49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3" name="Google Shape;1173;p49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49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49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49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7" name="Google Shape;1177;p49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1178" name="Google Shape;1178;p49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9" name="Google Shape;1179;p49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0" name="Google Shape;1180;p49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1" name="Google Shape;1181;p49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2" name="Google Shape;1182;p49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49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4" name="Google Shape;1184;p49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1185" name="Google Shape;1185;p49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6" name="Google Shape;1186;p49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7" name="Google Shape;1187;p49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49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49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49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49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2" name="Google Shape;1192;p49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1193" name="Google Shape;1193;p49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1194;p49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1195;p49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196;p49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49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1198;p49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49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49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1201;p49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49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3" name="Google Shape;1203;p49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49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5" name="Google Shape;1205;p49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1206" name="Google Shape;1206;p49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7" name="Google Shape;1207;p49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8" name="Google Shape;1208;p49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49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0" name="Google Shape;1210;p49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1211" name="Google Shape;1211;p49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49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3" name="Google Shape;1213;p49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4" name="Google Shape;1214;p49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1215" name="Google Shape;1215;p49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6" name="Google Shape;1216;p49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7" name="Google Shape;1217;p49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49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9" name="Google Shape;1219;p49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0" name="Google Shape;1220;p49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1" name="Google Shape;1221;p49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222" name="Google Shape;1222;p49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3" name="Google Shape;1223;p49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1224;p49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5" name="Google Shape;1225;p49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6" name="Google Shape;1226;p49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1227;p49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49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49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0" name="Google Shape;1230;p49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231" name="Google Shape;1231;p49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2" name="Google Shape;1232;p49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3" name="Google Shape;1233;p49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1234;p49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1235;p49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p49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7" name="Google Shape;1237;p49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8" name="Google Shape;1238;p49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9" name="Google Shape;1239;p49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0" name="Google Shape;1240;p49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p49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49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3" name="Google Shape;1243;p49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244" name="Google Shape;1244;p49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5" name="Google Shape;1245;p49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49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49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49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9" name="Google Shape;1249;p49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0" name="Google Shape;1250;p49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1" name="Google Shape;1251;p49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1252;p49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49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49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49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6" name="Google Shape;1256;p49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257" name="Google Shape;1257;p49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49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49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49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p49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2" name="Google Shape;1262;p49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49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49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49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6" name="Google Shape;1266;p49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7" name="Google Shape;1267;p49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8" name="Google Shape;1268;p49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9" name="Google Shape;1269;p49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270" name="Google Shape;1270;p49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1" name="Google Shape;1271;p49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2" name="Google Shape;1272;p49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3" name="Google Shape;1273;p49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4" name="Google Shape;1274;p49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5" name="Google Shape;1275;p49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6" name="Google Shape;1276;p49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277" name="Google Shape;1277;p49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8" name="Google Shape;1278;p49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9" name="Google Shape;1279;p49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0" name="Google Shape;1280;p49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1" name="Google Shape;1281;p49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2" name="Google Shape;1282;p49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3" name="Google Shape;1283;p49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4" name="Google Shape;1284;p49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5" name="Google Shape;1285;p49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6" name="Google Shape;1286;p49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7" name="Google Shape;1287;p49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8" name="Google Shape;1288;p49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9" name="Google Shape;1289;p49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0" name="Google Shape;1290;p49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1" name="Google Shape;1291;p49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2" name="Google Shape;1292;p49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293" name="Google Shape;1293;p49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4" name="Google Shape;1294;p49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5" name="Google Shape;1295;p49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6" name="Google Shape;1296;p49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7" name="Google Shape;1297;p49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298" name="Google Shape;1298;p49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299" name="Google Shape;1299;p49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0" name="Google Shape;1300;p49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1" name="Google Shape;1301;p49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02" name="Google Shape;1302;p49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303" name="Google Shape;1303;p49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4" name="Google Shape;1304;p49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5" name="Google Shape;1305;p49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06" name="Google Shape;1306;p49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307" name="Google Shape;1307;p49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8" name="Google Shape;1308;p49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9" name="Google Shape;1309;p49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10" name="Google Shape;1310;p49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311" name="Google Shape;1311;p49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2" name="Google Shape;1312;p49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3" name="Google Shape;1313;p49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14" name="Google Shape;1314;p49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315" name="Google Shape;1315;p49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6" name="Google Shape;1316;p49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7" name="Google Shape;1317;p49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8" name="Google Shape;1318;p49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9" name="Google Shape;1319;p49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0" name="Google Shape;1320;p49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1" name="Google Shape;1321;p49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2" name="Google Shape;1322;p49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3" name="Google Shape;1323;p49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324" name="Google Shape;1324;p49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5" name="Google Shape;1325;p49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6" name="Google Shape;1326;p49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7" name="Google Shape;1327;p49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8" name="Google Shape;1328;p49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9" name="Google Shape;1329;p49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0" name="Google Shape;1330;p49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1" name="Google Shape;1331;p49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2" name="Google Shape;1332;p49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3" name="Google Shape;1333;p49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4" name="Google Shape;1334;p49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5" name="Google Shape;1335;p49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6" name="Google Shape;1336;p49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7" name="Google Shape;1337;p49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8" name="Google Shape;1338;p49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9" name="Google Shape;1339;p49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0" name="Google Shape;1340;p49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1" name="Google Shape;1341;p49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2" name="Google Shape;1342;p49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3" name="Google Shape;1343;p49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4" name="Google Shape;1344;p49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5" name="Google Shape;1345;p49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6" name="Google Shape;1346;p49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1347;p49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8" name="Google Shape;1348;p49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349" name="Google Shape;1349;p49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350" name="Google Shape;1350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1" name="Google Shape;1351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52" name="Google Shape;1352;p49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353" name="Google Shape;1353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4" name="Google Shape;1354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55" name="Google Shape;1355;p49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356" name="Google Shape;1356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7" name="Google Shape;1357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358" name="Google Shape;1358;p49"/>
          <p:cNvSpPr txBox="1"/>
          <p:nvPr>
            <p:ph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Diagrams and infographics</a:t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2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" name="Google Shape;1363;p50"/>
          <p:cNvSpPr txBox="1"/>
          <p:nvPr/>
        </p:nvSpPr>
        <p:spPr>
          <a:xfrm>
            <a:off x="808100" y="1142875"/>
            <a:ext cx="6676800" cy="13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You can also use any emoji as an icon!</a:t>
            </a:r>
            <a:endParaRPr b="1"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And of course it resizes without losing quality.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How? Follow Google instructions https://twitter.com/googledocs/status/730087240156643328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64" name="Google Shape;1364;p50"/>
          <p:cNvSpPr txBox="1"/>
          <p:nvPr/>
        </p:nvSpPr>
        <p:spPr>
          <a:xfrm>
            <a:off x="808100" y="2374250"/>
            <a:ext cx="7638900" cy="21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FFFFFF"/>
                </a:solidFill>
                <a:highlight>
                  <a:srgbClr val="800080"/>
                </a:highlight>
                <a:latin typeface="Montserrat"/>
                <a:ea typeface="Montserrat"/>
                <a:cs typeface="Montserrat"/>
                <a:sym typeface="Montserrat"/>
              </a:rPr>
              <a:t> and many more...</a:t>
            </a:r>
            <a:endParaRPr sz="2400">
              <a:solidFill>
                <a:srgbClr val="FFFFFF"/>
              </a:solidFill>
              <a:highlight>
                <a:srgbClr val="800080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65" name="Google Shape;1365;p50"/>
          <p:cNvSpPr txBox="1"/>
          <p:nvPr>
            <p:ph idx="12" type="sldNum"/>
          </p:nvPr>
        </p:nvSpPr>
        <p:spPr>
          <a:xfrm>
            <a:off x="4297659" y="5102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_0001_IMG_5864.jpg" id="95" name="Google Shape;95;p15"/>
          <p:cNvPicPr preferRelativeResize="0"/>
          <p:nvPr/>
        </p:nvPicPr>
        <p:blipFill rotWithShape="1">
          <a:blip r:embed="rId3">
            <a:alphaModFix amt="16000"/>
          </a:blip>
          <a:srcRect b="6991" l="0" r="0" t="22241"/>
          <a:stretch/>
        </p:blipFill>
        <p:spPr>
          <a:xfrm>
            <a:off x="335225" y="329575"/>
            <a:ext cx="8473825" cy="449767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5"/>
          <p:cNvSpPr txBox="1"/>
          <p:nvPr>
            <p:ph type="ctrTitle"/>
          </p:nvPr>
        </p:nvSpPr>
        <p:spPr>
          <a:xfrm>
            <a:off x="2430750" y="1583350"/>
            <a:ext cx="42825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97" name="Google Shape;97;p15"/>
          <p:cNvSpPr txBox="1"/>
          <p:nvPr>
            <p:ph idx="1" type="subTitle"/>
          </p:nvPr>
        </p:nvSpPr>
        <p:spPr>
          <a:xfrm>
            <a:off x="2430600" y="2840050"/>
            <a:ext cx="42825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98" name="Google Shape;98;p15"/>
          <p:cNvSpPr txBox="1"/>
          <p:nvPr>
            <p:ph idx="12" type="sldNum"/>
          </p:nvPr>
        </p:nvSpPr>
        <p:spPr>
          <a:xfrm>
            <a:off x="4297659" y="5102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369" name="Shape 1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0" name="Google Shape;1370;p5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1" name="Google Shape;1371;p51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372" name="Google Shape;1372;p51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373" name="Google Shape;1373;p51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374" name="Google Shape;1374;p51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375" name="Google Shape;1375;p51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376" name="Google Shape;1376;p51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377" name="Google Shape;1377;p51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378" name="Google Shape;1378;p51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379" name="Google Shape;1379;p51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380" name="Google Shape;1380;p51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381" name="Google Shape;1381;p51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382" name="Google Shape;1382;p51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383" name="Google Shape;1383;p51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384" name="Google Shape;1384;p51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/>
          <p:nvPr>
            <p:ph idx="1" type="body"/>
          </p:nvPr>
        </p:nvSpPr>
        <p:spPr>
          <a:xfrm>
            <a:off x="2291975" y="1640600"/>
            <a:ext cx="4560000" cy="317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104" name="Google Shape;104;p16"/>
          <p:cNvSpPr txBox="1"/>
          <p:nvPr>
            <p:ph idx="12" type="sldNum"/>
          </p:nvPr>
        </p:nvSpPr>
        <p:spPr>
          <a:xfrm>
            <a:off x="4297659" y="5102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/>
          <p:nvPr>
            <p:ph type="title"/>
          </p:nvPr>
        </p:nvSpPr>
        <p:spPr>
          <a:xfrm>
            <a:off x="327750" y="983975"/>
            <a:ext cx="84885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110" name="Google Shape;110;p17"/>
          <p:cNvSpPr txBox="1"/>
          <p:nvPr>
            <p:ph idx="1" type="body"/>
          </p:nvPr>
        </p:nvSpPr>
        <p:spPr>
          <a:xfrm>
            <a:off x="807300" y="1568225"/>
            <a:ext cx="7529400" cy="281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Here you have a list of items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And some text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111" name="Google Shape;111;p17"/>
          <p:cNvSpPr txBox="1"/>
          <p:nvPr>
            <p:ph idx="12" type="sldNum"/>
          </p:nvPr>
        </p:nvSpPr>
        <p:spPr>
          <a:xfrm>
            <a:off x="4297659" y="5102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/>
          <p:nvPr>
            <p:ph idx="4294967295" type="ctrTitle"/>
          </p:nvPr>
        </p:nvSpPr>
        <p:spPr>
          <a:xfrm>
            <a:off x="2380650" y="2421550"/>
            <a:ext cx="43827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Big concept</a:t>
            </a:r>
            <a:endParaRPr sz="6000"/>
          </a:p>
        </p:txBody>
      </p:sp>
      <p:sp>
        <p:nvSpPr>
          <p:cNvPr id="117" name="Google Shape;117;p18"/>
          <p:cNvSpPr txBox="1"/>
          <p:nvPr>
            <p:ph idx="4294967295" type="subTitle"/>
          </p:nvPr>
        </p:nvSpPr>
        <p:spPr>
          <a:xfrm>
            <a:off x="2380650" y="3563952"/>
            <a:ext cx="43827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Bring the attention of your audience over a key concept using icons or illustrations</a:t>
            </a:r>
            <a:endParaRPr sz="1200"/>
          </a:p>
        </p:txBody>
      </p:sp>
      <p:sp>
        <p:nvSpPr>
          <p:cNvPr id="118" name="Google Shape;118;p18"/>
          <p:cNvSpPr/>
          <p:nvPr/>
        </p:nvSpPr>
        <p:spPr>
          <a:xfrm>
            <a:off x="4772939" y="2263047"/>
            <a:ext cx="195774" cy="186932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9" name="Google Shape;119;p18"/>
          <p:cNvGrpSpPr/>
          <p:nvPr/>
        </p:nvGrpSpPr>
        <p:grpSpPr>
          <a:xfrm>
            <a:off x="4529951" y="1213292"/>
            <a:ext cx="838737" cy="838952"/>
            <a:chOff x="6654650" y="3665275"/>
            <a:chExt cx="409100" cy="409125"/>
          </a:xfrm>
        </p:grpSpPr>
        <p:sp>
          <p:nvSpPr>
            <p:cNvPr id="120" name="Google Shape;120;p18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8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2" name="Google Shape;122;p18"/>
          <p:cNvGrpSpPr/>
          <p:nvPr/>
        </p:nvGrpSpPr>
        <p:grpSpPr>
          <a:xfrm rot="1056959">
            <a:off x="3721582" y="1872866"/>
            <a:ext cx="554133" cy="554193"/>
            <a:chOff x="570875" y="4322250"/>
            <a:chExt cx="443300" cy="443325"/>
          </a:xfrm>
        </p:grpSpPr>
        <p:sp>
          <p:nvSpPr>
            <p:cNvPr id="123" name="Google Shape;123;p18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8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8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8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7" name="Google Shape;127;p18"/>
          <p:cNvSpPr/>
          <p:nvPr/>
        </p:nvSpPr>
        <p:spPr>
          <a:xfrm rot="2466699">
            <a:off x="3783810" y="1375904"/>
            <a:ext cx="272004" cy="259719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8"/>
          <p:cNvSpPr/>
          <p:nvPr/>
        </p:nvSpPr>
        <p:spPr>
          <a:xfrm rot="-1609366">
            <a:off x="4181608" y="1539322"/>
            <a:ext cx="195747" cy="186906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8"/>
          <p:cNvSpPr/>
          <p:nvPr/>
        </p:nvSpPr>
        <p:spPr>
          <a:xfrm rot="2926172">
            <a:off x="5368491" y="1687391"/>
            <a:ext cx="146594" cy="139973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8"/>
          <p:cNvSpPr txBox="1"/>
          <p:nvPr>
            <p:ph idx="12" type="sldNum"/>
          </p:nvPr>
        </p:nvSpPr>
        <p:spPr>
          <a:xfrm>
            <a:off x="4297659" y="5102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 txBox="1"/>
          <p:nvPr>
            <p:ph idx="1" type="body"/>
          </p:nvPr>
        </p:nvSpPr>
        <p:spPr>
          <a:xfrm>
            <a:off x="959000" y="1658700"/>
            <a:ext cx="3507300" cy="276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36" name="Google Shape;136;p19"/>
          <p:cNvSpPr txBox="1"/>
          <p:nvPr>
            <p:ph type="title"/>
          </p:nvPr>
        </p:nvSpPr>
        <p:spPr>
          <a:xfrm>
            <a:off x="327750" y="983975"/>
            <a:ext cx="84885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137" name="Google Shape;137;p19"/>
          <p:cNvSpPr txBox="1"/>
          <p:nvPr>
            <p:ph idx="2" type="body"/>
          </p:nvPr>
        </p:nvSpPr>
        <p:spPr>
          <a:xfrm>
            <a:off x="4677601" y="1658700"/>
            <a:ext cx="3507300" cy="276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138" name="Google Shape;138;p19"/>
          <p:cNvSpPr txBox="1"/>
          <p:nvPr>
            <p:ph idx="12" type="sldNum"/>
          </p:nvPr>
        </p:nvSpPr>
        <p:spPr>
          <a:xfrm>
            <a:off x="4297659" y="5102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0"/>
          <p:cNvSpPr txBox="1"/>
          <p:nvPr>
            <p:ph type="title"/>
          </p:nvPr>
        </p:nvSpPr>
        <p:spPr>
          <a:xfrm>
            <a:off x="327750" y="983975"/>
            <a:ext cx="84885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44" name="Google Shape;144;p20"/>
          <p:cNvSpPr txBox="1"/>
          <p:nvPr>
            <p:ph idx="1" type="body"/>
          </p:nvPr>
        </p:nvSpPr>
        <p:spPr>
          <a:xfrm>
            <a:off x="629475" y="1606625"/>
            <a:ext cx="2520900" cy="276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45" name="Google Shape;145;p20"/>
          <p:cNvSpPr txBox="1"/>
          <p:nvPr>
            <p:ph idx="2" type="body"/>
          </p:nvPr>
        </p:nvSpPr>
        <p:spPr>
          <a:xfrm>
            <a:off x="3279489" y="1606625"/>
            <a:ext cx="2520900" cy="276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46" name="Google Shape;146;p20"/>
          <p:cNvSpPr txBox="1"/>
          <p:nvPr>
            <p:ph idx="3" type="body"/>
          </p:nvPr>
        </p:nvSpPr>
        <p:spPr>
          <a:xfrm>
            <a:off x="5929502" y="1606625"/>
            <a:ext cx="2520900" cy="276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0"/>
          <p:cNvSpPr txBox="1"/>
          <p:nvPr>
            <p:ph idx="12" type="sldNum"/>
          </p:nvPr>
        </p:nvSpPr>
        <p:spPr>
          <a:xfrm>
            <a:off x="4297659" y="5102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Rosalind template">
  <a:themeElements>
    <a:clrScheme name="Custom 347">
      <a:dk1>
        <a:srgbClr val="3A343A"/>
      </a:dk1>
      <a:lt1>
        <a:srgbClr val="FFFFFF"/>
      </a:lt1>
      <a:dk2>
        <a:srgbClr val="7C727C"/>
      </a:dk2>
      <a:lt2>
        <a:srgbClr val="E9E0E9"/>
      </a:lt2>
      <a:accent1>
        <a:srgbClr val="FF0066"/>
      </a:accent1>
      <a:accent2>
        <a:srgbClr val="800080"/>
      </a:accent2>
      <a:accent3>
        <a:srgbClr val="33CCCC"/>
      </a:accent3>
      <a:accent4>
        <a:srgbClr val="48E4A6"/>
      </a:accent4>
      <a:accent5>
        <a:srgbClr val="BCE63F"/>
      </a:accent5>
      <a:accent6>
        <a:srgbClr val="FFCF3E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