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7"/>
  </p:notesMasterIdLst>
  <p:sldIdLst>
    <p:sldId id="256" r:id="rId2"/>
    <p:sldId id="259" r:id="rId3"/>
    <p:sldId id="260" r:id="rId4"/>
    <p:sldId id="262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18-04-2026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இயேசுவின் </a:t>
            </a:r>
            <a:r>
              <a:rPr lang="ta-IN" dirty="0" err="1"/>
              <a:t>நாமத்தினால்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நாமமுண்டு</a:t>
            </a:r>
            <a:r>
              <a:rPr lang="ta-IN" dirty="0"/>
              <a:t> </a:t>
            </a:r>
            <a:r>
              <a:rPr lang="ta-IN" dirty="0" err="1"/>
              <a:t>இரத்தமுண்டு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அந்தகார</a:t>
            </a:r>
            <a:r>
              <a:rPr lang="ta-IN" dirty="0"/>
              <a:t> </a:t>
            </a:r>
            <a:r>
              <a:rPr lang="ta-IN" dirty="0" err="1"/>
              <a:t>வல்லமைகள்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பெரிய </a:t>
            </a:r>
            <a:r>
              <a:rPr lang="ta-IN" dirty="0" err="1"/>
              <a:t>பர்வதமே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இயேசுவின் </a:t>
            </a:r>
            <a:r>
              <a:rPr lang="ta-IN" dirty="0" err="1"/>
              <a:t>நாமத்தினால்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நாமமுண்டு</a:t>
            </a:r>
            <a:r>
              <a:rPr lang="ta-IN" dirty="0"/>
              <a:t> </a:t>
            </a:r>
            <a:r>
              <a:rPr lang="ta-IN" dirty="0" err="1"/>
              <a:t>இரத்தமுண்டு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அந்தகார</a:t>
            </a:r>
            <a:r>
              <a:rPr lang="ta-IN" dirty="0"/>
              <a:t> </a:t>
            </a:r>
            <a:r>
              <a:rPr lang="ta-IN" dirty="0" err="1"/>
              <a:t>வல்லமைகள்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பெரிய </a:t>
            </a:r>
            <a:r>
              <a:rPr lang="ta-IN" dirty="0" err="1"/>
              <a:t>பர்வதமே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இயேசுவின் </a:t>
            </a:r>
            <a:r>
              <a:rPr lang="ta-IN" dirty="0" err="1"/>
              <a:t>நாமத்தினால்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நாமமுண்டு</a:t>
            </a:r>
            <a:r>
              <a:rPr lang="ta-IN" dirty="0"/>
              <a:t> </a:t>
            </a:r>
            <a:r>
              <a:rPr lang="ta-IN" dirty="0" err="1"/>
              <a:t>இரத்தமுண்டு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அந்தகார</a:t>
            </a:r>
            <a:r>
              <a:rPr lang="ta-IN" dirty="0"/>
              <a:t> </a:t>
            </a:r>
            <a:r>
              <a:rPr lang="ta-IN" dirty="0" err="1"/>
              <a:t>வல்லமைகள்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பெரிய </a:t>
            </a:r>
            <a:r>
              <a:rPr lang="ta-IN" dirty="0" err="1"/>
              <a:t>பர்வதமே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இயேசுவின் </a:t>
            </a:r>
            <a:r>
              <a:rPr lang="ta-IN" dirty="0" err="1"/>
              <a:t>நாமத்தினால்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நாமமுண்டு</a:t>
            </a:r>
            <a:r>
              <a:rPr lang="ta-IN" dirty="0"/>
              <a:t> </a:t>
            </a:r>
            <a:r>
              <a:rPr lang="ta-IN" dirty="0" err="1"/>
              <a:t>இரத்தமுண்டு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அந்தகார</a:t>
            </a:r>
            <a:r>
              <a:rPr lang="ta-IN" dirty="0"/>
              <a:t> </a:t>
            </a:r>
            <a:r>
              <a:rPr lang="ta-IN" dirty="0" err="1"/>
              <a:t>வல்லமைகள்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பெரிய </a:t>
            </a:r>
            <a:r>
              <a:rPr lang="ta-IN" dirty="0" err="1"/>
              <a:t>பர்வதமே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064D98-A1C2-4D96-CD58-5DB5D362243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1E33A51E-D2C9-8DA9-8BA1-057FE25D942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9BF09FF-FD90-0792-8CD8-A0260E358A0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38E54F7-AF0F-2768-52B8-E99F73E21CB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C193A04-94CE-805F-4CFC-C0881039AE4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17ADEF8-1F3D-BE65-8560-004409E08B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3EDC2C-01C8-80CA-748F-00EA76F6AF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14</TotalTime>
  <Words>84</Words>
  <Application>Microsoft Office PowerPoint</Application>
  <PresentationFormat>On-screen Show (4:3)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19</cp:revision>
  <dcterms:created xsi:type="dcterms:W3CDTF">2024-03-09T15:16:34Z</dcterms:created>
  <dcterms:modified xsi:type="dcterms:W3CDTF">2026-04-18T01:24:36Z</dcterms:modified>
</cp:coreProperties>
</file>