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4eced19b8e_0_16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4eced19b8e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3.jpg"/><Relationship Id="rId10" Type="http://schemas.openxmlformats.org/officeDocument/2006/relationships/image" Target="../media/image8.png"/><Relationship Id="rId9" Type="http://schemas.openxmlformats.org/officeDocument/2006/relationships/image" Target="../media/image4.png"/><Relationship Id="rId5" Type="http://schemas.openxmlformats.org/officeDocument/2006/relationships/image" Target="../media/image2.jpg"/><Relationship Id="rId6" Type="http://schemas.openxmlformats.org/officeDocument/2006/relationships/image" Target="../media/image6.jpg"/><Relationship Id="rId7" Type="http://schemas.openxmlformats.org/officeDocument/2006/relationships/image" Target="../media/image5.jpg"/><Relationship Id="rId8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3429000" y="1930400"/>
            <a:ext cx="3911700" cy="2108100"/>
          </a:xfrm>
          <a:prstGeom prst="roundRect">
            <a:avLst>
              <a:gd fmla="val 980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383225" y="1905000"/>
            <a:ext cx="2677500" cy="4470300"/>
          </a:xfrm>
          <a:prstGeom prst="roundRect">
            <a:avLst>
              <a:gd fmla="val 980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/>
          <p:nvPr/>
        </p:nvSpPr>
        <p:spPr>
          <a:xfrm>
            <a:off x="455100" y="7886700"/>
            <a:ext cx="6862200" cy="1813500"/>
          </a:xfrm>
          <a:prstGeom prst="roundRect">
            <a:avLst>
              <a:gd fmla="val 1224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426775" y="204175"/>
            <a:ext cx="5147700" cy="6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Oswald"/>
                <a:ea typeface="Oswald"/>
                <a:cs typeface="Oswald"/>
                <a:sym typeface="Oswald"/>
              </a:rPr>
              <a:t>Lista de verificación </a:t>
            </a:r>
            <a:endParaRPr sz="26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307025" y="1054700"/>
            <a:ext cx="7465500" cy="5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100">
                <a:latin typeface="Oswald"/>
                <a:ea typeface="Oswald"/>
                <a:cs typeface="Oswald"/>
                <a:sym typeface="Oswald"/>
              </a:rPr>
              <a:t>¿Cómo puedes mejorar el vuelo de tu planeador?</a:t>
            </a:r>
            <a:endParaRPr sz="31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617175" y="8051800"/>
            <a:ext cx="1644900" cy="9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¿Qué podrías hacer para lograr que tu planeador gire como en la imagen?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089125" y="8114375"/>
            <a:ext cx="1598700" cy="88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¿Qué podrías hacer para lograr que tu planeador vuele como un boomerang? </a:t>
            </a:r>
            <a:endParaRPr/>
          </a:p>
        </p:txBody>
      </p:sp>
      <p:cxnSp>
        <p:nvCxnSpPr>
          <p:cNvPr id="61" name="Google Shape;61;p13"/>
          <p:cNvCxnSpPr/>
          <p:nvPr/>
        </p:nvCxnSpPr>
        <p:spPr>
          <a:xfrm flipH="1">
            <a:off x="3949600" y="7892850"/>
            <a:ext cx="25500" cy="17844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Google Shape;62;p13"/>
          <p:cNvSpPr txBox="1"/>
          <p:nvPr/>
        </p:nvSpPr>
        <p:spPr>
          <a:xfrm>
            <a:off x="2986525" y="6860050"/>
            <a:ext cx="1644900" cy="5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Oswald"/>
                <a:ea typeface="Oswald"/>
                <a:cs typeface="Oswald"/>
                <a:sym typeface="Oswald"/>
              </a:rPr>
              <a:t>Desafío extra</a:t>
            </a:r>
            <a:endParaRPr sz="24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63" name="Google Shape;63;p13"/>
          <p:cNvCxnSpPr/>
          <p:nvPr/>
        </p:nvCxnSpPr>
        <p:spPr>
          <a:xfrm>
            <a:off x="280325" y="6732700"/>
            <a:ext cx="7009500" cy="36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4" name="Google Shape;64;p13"/>
          <p:cNvSpPr txBox="1"/>
          <p:nvPr/>
        </p:nvSpPr>
        <p:spPr>
          <a:xfrm>
            <a:off x="414800" y="1969600"/>
            <a:ext cx="2645700" cy="6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Trata de lanzarlo recto o levemente hacia arriba</a:t>
            </a:r>
            <a:endParaRPr/>
          </a:p>
        </p:txBody>
      </p:sp>
      <p:sp>
        <p:nvSpPr>
          <p:cNvPr id="65" name="Google Shape;65;p13"/>
          <p:cNvSpPr txBox="1"/>
          <p:nvPr/>
        </p:nvSpPr>
        <p:spPr>
          <a:xfrm>
            <a:off x="3505200" y="2004450"/>
            <a:ext cx="4064100" cy="5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Intenta hacer un lanzamiento ligero, que no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sea fuerte.</a:t>
            </a:r>
            <a:endParaRPr/>
          </a:p>
        </p:txBody>
      </p:sp>
      <p:sp>
        <p:nvSpPr>
          <p:cNvPr id="66" name="Google Shape;66;p13"/>
          <p:cNvSpPr txBox="1"/>
          <p:nvPr/>
        </p:nvSpPr>
        <p:spPr>
          <a:xfrm>
            <a:off x="1093075" y="7312150"/>
            <a:ext cx="57816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latin typeface="Oswald"/>
                <a:ea typeface="Oswald"/>
                <a:cs typeface="Oswald"/>
                <a:sym typeface="Oswald"/>
              </a:rPr>
              <a:t>Solamente intenta esto cuando hayas tenido un vuelo exitoso</a:t>
            </a:r>
            <a:endParaRPr sz="17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7" name="Google Shape;67;p13"/>
          <p:cNvPicPr preferRelativeResize="0"/>
          <p:nvPr/>
        </p:nvPicPr>
        <p:blipFill rotWithShape="1">
          <a:blip r:embed="rId3">
            <a:alphaModFix/>
          </a:blip>
          <a:srcRect b="64930" l="23443" r="18598" t="-2810"/>
          <a:stretch/>
        </p:blipFill>
        <p:spPr>
          <a:xfrm rot="-162593">
            <a:off x="419325" y="3742824"/>
            <a:ext cx="1471126" cy="102462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8" name="Google Shape;68;p13"/>
          <p:cNvCxnSpPr/>
          <p:nvPr/>
        </p:nvCxnSpPr>
        <p:spPr>
          <a:xfrm flipH="1" rot="10800000">
            <a:off x="1850061" y="3751186"/>
            <a:ext cx="985500" cy="2796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triangle"/>
          </a:ln>
        </p:spPr>
      </p:cxnSp>
      <p:grpSp>
        <p:nvGrpSpPr>
          <p:cNvPr id="69" name="Google Shape;69;p13"/>
          <p:cNvGrpSpPr/>
          <p:nvPr/>
        </p:nvGrpSpPr>
        <p:grpSpPr>
          <a:xfrm>
            <a:off x="2121900" y="5144650"/>
            <a:ext cx="486000" cy="486000"/>
            <a:chOff x="2045750" y="4954050"/>
            <a:chExt cx="486000" cy="486000"/>
          </a:xfrm>
        </p:grpSpPr>
        <p:sp>
          <p:nvSpPr>
            <p:cNvPr id="70" name="Google Shape;70;p13"/>
            <p:cNvSpPr/>
            <p:nvPr/>
          </p:nvSpPr>
          <p:spPr>
            <a:xfrm>
              <a:off x="2082800" y="4991100"/>
              <a:ext cx="411900" cy="4119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2045750" y="4954050"/>
              <a:ext cx="486000" cy="486000"/>
            </a:xfrm>
            <a:prstGeom prst="noSmoking">
              <a:avLst>
                <a:gd fmla="val 12946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72" name="Google Shape;7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62625" y="8051800"/>
            <a:ext cx="1435025" cy="1529351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3"/>
          <p:cNvPicPr preferRelativeResize="0"/>
          <p:nvPr/>
        </p:nvPicPr>
        <p:blipFill rotWithShape="1">
          <a:blip r:embed="rId3">
            <a:alphaModFix/>
          </a:blip>
          <a:srcRect b="0" l="23659" r="28553" t="68307"/>
          <a:stretch/>
        </p:blipFill>
        <p:spPr>
          <a:xfrm rot="-274790">
            <a:off x="590400" y="5083650"/>
            <a:ext cx="1213000" cy="8572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4" name="Google Shape;74;p13"/>
          <p:cNvGrpSpPr/>
          <p:nvPr/>
        </p:nvGrpSpPr>
        <p:grpSpPr>
          <a:xfrm>
            <a:off x="2165675" y="8102600"/>
            <a:ext cx="1669900" cy="1524000"/>
            <a:chOff x="2165675" y="7899400"/>
            <a:chExt cx="1669900" cy="1524000"/>
          </a:xfrm>
        </p:grpSpPr>
        <p:pic>
          <p:nvPicPr>
            <p:cNvPr id="75" name="Google Shape;75;p13"/>
            <p:cNvPicPr preferRelativeResize="0"/>
            <p:nvPr/>
          </p:nvPicPr>
          <p:blipFill rotWithShape="1">
            <a:blip r:embed="rId5">
              <a:alphaModFix/>
            </a:blip>
            <a:srcRect b="0" l="0" r="26756" t="0"/>
            <a:stretch/>
          </p:blipFill>
          <p:spPr>
            <a:xfrm>
              <a:off x="2165675" y="7899400"/>
              <a:ext cx="1047425" cy="1524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6" name="Google Shape;76;p13"/>
            <p:cNvPicPr preferRelativeResize="0"/>
            <p:nvPr/>
          </p:nvPicPr>
          <p:blipFill rotWithShape="1">
            <a:blip r:embed="rId5">
              <a:alphaModFix/>
            </a:blip>
            <a:srcRect b="63332" l="99000" r="30910" t="15000"/>
            <a:stretch/>
          </p:blipFill>
          <p:spPr>
            <a:xfrm flipH="1">
              <a:off x="3407824" y="8153200"/>
              <a:ext cx="427751" cy="33019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7" name="Google Shape;77;p13"/>
            <p:cNvPicPr preferRelativeResize="0"/>
            <p:nvPr/>
          </p:nvPicPr>
          <p:blipFill rotWithShape="1">
            <a:blip r:embed="rId5">
              <a:alphaModFix/>
            </a:blip>
            <a:srcRect b="67934" l="45713" r="24855" t="0"/>
            <a:stretch/>
          </p:blipFill>
          <p:spPr>
            <a:xfrm>
              <a:off x="2819400" y="7899400"/>
              <a:ext cx="591875" cy="488674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78" name="Google Shape;78;p13"/>
          <p:cNvGrpSpPr/>
          <p:nvPr/>
        </p:nvGrpSpPr>
        <p:grpSpPr>
          <a:xfrm>
            <a:off x="3702290" y="2512066"/>
            <a:ext cx="1593735" cy="1330131"/>
            <a:chOff x="3908190" y="2461223"/>
            <a:chExt cx="1433472" cy="1196376"/>
          </a:xfrm>
        </p:grpSpPr>
        <p:pic>
          <p:nvPicPr>
            <p:cNvPr id="79" name="Google Shape;79;p13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908190" y="2461223"/>
              <a:ext cx="1122599" cy="119637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3"/>
            <p:cNvSpPr txBox="1"/>
            <p:nvPr/>
          </p:nvSpPr>
          <p:spPr>
            <a:xfrm>
              <a:off x="4423962" y="3303075"/>
              <a:ext cx="917700" cy="32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LIGERO</a:t>
              </a:r>
              <a:endParaRPr/>
            </a:p>
          </p:txBody>
        </p:sp>
      </p:grpSp>
      <p:pic>
        <p:nvPicPr>
          <p:cNvPr id="81" name="Google Shape;81;p13"/>
          <p:cNvPicPr preferRelativeResize="0"/>
          <p:nvPr/>
        </p:nvPicPr>
        <p:blipFill rotWithShape="1">
          <a:blip r:embed="rId7">
            <a:alphaModFix/>
          </a:blip>
          <a:srcRect b="0" l="0" r="33168" t="0"/>
          <a:stretch/>
        </p:blipFill>
        <p:spPr>
          <a:xfrm>
            <a:off x="5763900" y="2419625"/>
            <a:ext cx="903600" cy="1440949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3"/>
          <p:cNvPicPr preferRelativeResize="0"/>
          <p:nvPr/>
        </p:nvPicPr>
        <p:blipFill rotWithShape="1">
          <a:blip r:embed="rId7">
            <a:alphaModFix/>
          </a:blip>
          <a:srcRect b="55510" l="63073" r="0" t="0"/>
          <a:stretch/>
        </p:blipFill>
        <p:spPr>
          <a:xfrm rot="871911">
            <a:off x="6664201" y="2539056"/>
            <a:ext cx="499276" cy="6410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3" name="Google Shape;83;p13"/>
          <p:cNvGrpSpPr/>
          <p:nvPr/>
        </p:nvGrpSpPr>
        <p:grpSpPr>
          <a:xfrm>
            <a:off x="5607731" y="2585104"/>
            <a:ext cx="327370" cy="327370"/>
            <a:chOff x="2045750" y="4954050"/>
            <a:chExt cx="486000" cy="486000"/>
          </a:xfrm>
        </p:grpSpPr>
        <p:sp>
          <p:nvSpPr>
            <p:cNvPr id="84" name="Google Shape;84;p13"/>
            <p:cNvSpPr/>
            <p:nvPr/>
          </p:nvSpPr>
          <p:spPr>
            <a:xfrm>
              <a:off x="2082800" y="4991100"/>
              <a:ext cx="411900" cy="4119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2045750" y="4954050"/>
              <a:ext cx="486000" cy="486000"/>
            </a:xfrm>
            <a:prstGeom prst="noSmoking">
              <a:avLst>
                <a:gd fmla="val 12946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Google Shape;86;p13"/>
          <p:cNvSpPr txBox="1"/>
          <p:nvPr/>
        </p:nvSpPr>
        <p:spPr>
          <a:xfrm>
            <a:off x="6300125" y="3475750"/>
            <a:ext cx="985500" cy="41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FUERTE</a:t>
            </a:r>
            <a:endParaRPr/>
          </a:p>
        </p:txBody>
      </p:sp>
      <p:cxnSp>
        <p:nvCxnSpPr>
          <p:cNvPr id="87" name="Google Shape;87;p13"/>
          <p:cNvCxnSpPr/>
          <p:nvPr/>
        </p:nvCxnSpPr>
        <p:spPr>
          <a:xfrm>
            <a:off x="5341275" y="2440488"/>
            <a:ext cx="0" cy="147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Google Shape;88;p13"/>
          <p:cNvSpPr/>
          <p:nvPr/>
        </p:nvSpPr>
        <p:spPr>
          <a:xfrm>
            <a:off x="3443925" y="4398075"/>
            <a:ext cx="3911700" cy="1980600"/>
          </a:xfrm>
          <a:prstGeom prst="roundRect">
            <a:avLst>
              <a:gd fmla="val 9808" name="adj"/>
            </a:avLst>
          </a:prstGeom>
          <a:noFill/>
          <a:ln cap="flat" cmpd="sng" w="2857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3495675" y="4505225"/>
            <a:ext cx="37839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Revisa que las alas tengan una forma de “V”</a:t>
            </a:r>
            <a:endParaRPr/>
          </a:p>
        </p:txBody>
      </p:sp>
      <p:grpSp>
        <p:nvGrpSpPr>
          <p:cNvPr id="90" name="Google Shape;90;p13"/>
          <p:cNvGrpSpPr/>
          <p:nvPr/>
        </p:nvGrpSpPr>
        <p:grpSpPr>
          <a:xfrm>
            <a:off x="6136458" y="5098420"/>
            <a:ext cx="423500" cy="423500"/>
            <a:chOff x="2045750" y="4954050"/>
            <a:chExt cx="486000" cy="486000"/>
          </a:xfrm>
        </p:grpSpPr>
        <p:sp>
          <p:nvSpPr>
            <p:cNvPr id="91" name="Google Shape;91;p13"/>
            <p:cNvSpPr/>
            <p:nvPr/>
          </p:nvSpPr>
          <p:spPr>
            <a:xfrm>
              <a:off x="2082800" y="4991100"/>
              <a:ext cx="411900" cy="411900"/>
            </a:xfrm>
            <a:prstGeom prst="ellipse">
              <a:avLst/>
            </a:prstGeom>
            <a:solidFill>
              <a:srgbClr val="FFFFFF"/>
            </a:solidFill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2045750" y="4954050"/>
              <a:ext cx="486000" cy="486000"/>
            </a:xfrm>
            <a:prstGeom prst="noSmoking">
              <a:avLst>
                <a:gd fmla="val 12946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93" name="Google Shape;93;p13"/>
          <p:cNvCxnSpPr/>
          <p:nvPr/>
        </p:nvCxnSpPr>
        <p:spPr>
          <a:xfrm flipH="1">
            <a:off x="5343175" y="4954500"/>
            <a:ext cx="3300" cy="127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4" name="Google Shape;94;p13"/>
          <p:cNvCxnSpPr/>
          <p:nvPr/>
        </p:nvCxnSpPr>
        <p:spPr>
          <a:xfrm flipH="1" rot="10800000">
            <a:off x="389400" y="793675"/>
            <a:ext cx="2785500" cy="16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95" name="Google Shape;95;p13"/>
          <p:cNvPicPr preferRelativeResize="0"/>
          <p:nvPr/>
        </p:nvPicPr>
        <p:blipFill rotWithShape="1">
          <a:blip r:embed="rId3">
            <a:alphaModFix/>
          </a:blip>
          <a:srcRect b="30375" l="23658" r="18384" t="38350"/>
          <a:stretch/>
        </p:blipFill>
        <p:spPr>
          <a:xfrm>
            <a:off x="584650" y="2722774"/>
            <a:ext cx="1471125" cy="8459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6" name="Google Shape;96;p13"/>
          <p:cNvCxnSpPr/>
          <p:nvPr/>
        </p:nvCxnSpPr>
        <p:spPr>
          <a:xfrm flipH="1" rot="10800000">
            <a:off x="1916784" y="2962891"/>
            <a:ext cx="880800" cy="13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triangle"/>
          </a:ln>
        </p:spPr>
      </p:cxnSp>
      <p:cxnSp>
        <p:nvCxnSpPr>
          <p:cNvPr id="97" name="Google Shape;97;p13"/>
          <p:cNvCxnSpPr/>
          <p:nvPr/>
        </p:nvCxnSpPr>
        <p:spPr>
          <a:xfrm>
            <a:off x="438100" y="4917850"/>
            <a:ext cx="26391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8" name="Google Shape;98;p13"/>
          <p:cNvSpPr txBox="1"/>
          <p:nvPr/>
        </p:nvSpPr>
        <p:spPr>
          <a:xfrm>
            <a:off x="455100" y="5964813"/>
            <a:ext cx="2645700" cy="63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 lo inclines hacia abajo</a:t>
            </a:r>
            <a:endParaRPr/>
          </a:p>
        </p:txBody>
      </p:sp>
      <p:cxnSp>
        <p:nvCxnSpPr>
          <p:cNvPr id="99" name="Google Shape;99;p13"/>
          <p:cNvCxnSpPr/>
          <p:nvPr/>
        </p:nvCxnSpPr>
        <p:spPr>
          <a:xfrm>
            <a:off x="1772870" y="5569656"/>
            <a:ext cx="1088400" cy="34320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dash"/>
            <a:round/>
            <a:headEnd len="med" w="med" type="none"/>
            <a:tailEnd len="med" w="med" type="triangle"/>
          </a:ln>
        </p:spPr>
      </p:cxnSp>
      <p:pic>
        <p:nvPicPr>
          <p:cNvPr id="100" name="Google Shape;100;p13"/>
          <p:cNvPicPr preferRelativeResize="0"/>
          <p:nvPr/>
        </p:nvPicPr>
        <p:blipFill rotWithShape="1">
          <a:blip r:embed="rId8">
            <a:alphaModFix/>
          </a:blip>
          <a:srcRect b="0" l="3322" r="4383" t="0"/>
          <a:stretch/>
        </p:blipFill>
        <p:spPr>
          <a:xfrm>
            <a:off x="5467900" y="5607775"/>
            <a:ext cx="1788226" cy="51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01" name="Google Shape;101;p13"/>
          <p:cNvGrpSpPr/>
          <p:nvPr/>
        </p:nvGrpSpPr>
        <p:grpSpPr>
          <a:xfrm>
            <a:off x="3638775" y="5178950"/>
            <a:ext cx="1551577" cy="937375"/>
            <a:chOff x="3638775" y="5102750"/>
            <a:chExt cx="1551577" cy="937375"/>
          </a:xfrm>
        </p:grpSpPr>
        <p:pic>
          <p:nvPicPr>
            <p:cNvPr id="102" name="Google Shape;102;p13"/>
            <p:cNvPicPr preferRelativeResize="0"/>
            <p:nvPr/>
          </p:nvPicPr>
          <p:blipFill rotWithShape="1">
            <a:blip r:embed="rId9">
              <a:alphaModFix/>
            </a:blip>
            <a:srcRect b="37453" l="58703" r="0" t="0"/>
            <a:stretch/>
          </p:blipFill>
          <p:spPr>
            <a:xfrm>
              <a:off x="3638775" y="5102750"/>
              <a:ext cx="1551577" cy="632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3" name="Google Shape;103;p13"/>
            <p:cNvPicPr preferRelativeResize="0"/>
            <p:nvPr/>
          </p:nvPicPr>
          <p:blipFill rotWithShape="1">
            <a:blip r:embed="rId9">
              <a:alphaModFix/>
            </a:blip>
            <a:srcRect b="0" l="58703" r="0" t="60030"/>
            <a:stretch/>
          </p:blipFill>
          <p:spPr>
            <a:xfrm>
              <a:off x="3638775" y="5709500"/>
              <a:ext cx="1551577" cy="33062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04" name="Google Shape;104;p13"/>
          <p:cNvCxnSpPr/>
          <p:nvPr/>
        </p:nvCxnSpPr>
        <p:spPr>
          <a:xfrm>
            <a:off x="6426275" y="3670100"/>
            <a:ext cx="733200" cy="10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05" name="Google Shape;105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990587" y="180725"/>
            <a:ext cx="1365048" cy="180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3"/>
          <p:cNvSpPr txBox="1"/>
          <p:nvPr/>
        </p:nvSpPr>
        <p:spPr>
          <a:xfrm>
            <a:off x="5424189" y="294850"/>
            <a:ext cx="2497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magicians trick people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