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7" r:id="rId14"/>
    <p:sldMasterId id="2147483800" r:id="rId15"/>
    <p:sldMasterId id="2147483816" r:id="rId16"/>
  </p:sldMasterIdLst>
  <p:notesMasterIdLst>
    <p:notesMasterId r:id="rId91"/>
  </p:notesMasterIdLst>
  <p:sldIdLst>
    <p:sldId id="1205" r:id="rId17"/>
    <p:sldId id="1029" r:id="rId18"/>
    <p:sldId id="705" r:id="rId19"/>
    <p:sldId id="1237" r:id="rId20"/>
    <p:sldId id="1053" r:id="rId21"/>
    <p:sldId id="800" r:id="rId22"/>
    <p:sldId id="1041" r:id="rId23"/>
    <p:sldId id="1040" r:id="rId24"/>
    <p:sldId id="1238" r:id="rId25"/>
    <p:sldId id="1055" r:id="rId26"/>
    <p:sldId id="1239" r:id="rId27"/>
    <p:sldId id="1080" r:id="rId28"/>
    <p:sldId id="1092" r:id="rId29"/>
    <p:sldId id="1209" r:id="rId30"/>
    <p:sldId id="1130" r:id="rId31"/>
    <p:sldId id="1131" r:id="rId32"/>
    <p:sldId id="1091" r:id="rId33"/>
    <p:sldId id="1134" r:id="rId34"/>
    <p:sldId id="1135" r:id="rId35"/>
    <p:sldId id="1136" r:id="rId36"/>
    <p:sldId id="1090" r:id="rId37"/>
    <p:sldId id="1058" r:id="rId38"/>
    <p:sldId id="1143" r:id="rId39"/>
    <p:sldId id="1241" r:id="rId40"/>
    <p:sldId id="779" r:id="rId41"/>
    <p:sldId id="1083" r:id="rId42"/>
    <p:sldId id="1279" r:id="rId43"/>
    <p:sldId id="1175" r:id="rId44"/>
    <p:sldId id="1280" r:id="rId45"/>
    <p:sldId id="1084" r:id="rId46"/>
    <p:sldId id="1035" r:id="rId47"/>
    <p:sldId id="1069" r:id="rId48"/>
    <p:sldId id="715" r:id="rId49"/>
    <p:sldId id="1137" r:id="rId50"/>
    <p:sldId id="1089" r:id="rId51"/>
    <p:sldId id="1044" r:id="rId52"/>
    <p:sldId id="1168" r:id="rId53"/>
    <p:sldId id="1170" r:id="rId54"/>
    <p:sldId id="1197" r:id="rId55"/>
    <p:sldId id="1196" r:id="rId56"/>
    <p:sldId id="1213" r:id="rId57"/>
    <p:sldId id="1231" r:id="rId58"/>
    <p:sldId id="1248" r:id="rId59"/>
    <p:sldId id="1254" r:id="rId60"/>
    <p:sldId id="1269" r:id="rId61"/>
    <p:sldId id="1270" r:id="rId62"/>
    <p:sldId id="1271" r:id="rId63"/>
    <p:sldId id="1272" r:id="rId64"/>
    <p:sldId id="1273" r:id="rId65"/>
    <p:sldId id="799" r:id="rId66"/>
    <p:sldId id="716" r:id="rId67"/>
    <p:sldId id="1070" r:id="rId68"/>
    <p:sldId id="1214" r:id="rId69"/>
    <p:sldId id="664" r:id="rId70"/>
    <p:sldId id="1274" r:id="rId71"/>
    <p:sldId id="1184" r:id="rId72"/>
    <p:sldId id="1185" r:id="rId73"/>
    <p:sldId id="1200" r:id="rId74"/>
    <p:sldId id="1201" r:id="rId75"/>
    <p:sldId id="1225" r:id="rId76"/>
    <p:sldId id="1226" r:id="rId77"/>
    <p:sldId id="1227" r:id="rId78"/>
    <p:sldId id="1228" r:id="rId79"/>
    <p:sldId id="1229" r:id="rId80"/>
    <p:sldId id="1230" r:id="rId81"/>
    <p:sldId id="1235" r:id="rId82"/>
    <p:sldId id="1236" r:id="rId83"/>
    <p:sldId id="1275" r:id="rId84"/>
    <p:sldId id="1276" r:id="rId85"/>
    <p:sldId id="1277" r:id="rId86"/>
    <p:sldId id="1278" r:id="rId87"/>
    <p:sldId id="1056" r:id="rId88"/>
    <p:sldId id="1057" r:id="rId89"/>
    <p:sldId id="689" r:id="rId90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92"/>
      <p:bold r:id="rId93"/>
      <p:italic r:id="rId94"/>
      <p:boldItalic r:id="rId95"/>
    </p:embeddedFont>
    <p:embeddedFont>
      <p:font typeface="Dosis" pitchFamily="2" charset="0"/>
      <p:regular r:id="rId96"/>
      <p:bold r:id="rId97"/>
    </p:embeddedFont>
    <p:embeddedFont>
      <p:font typeface="Dosis ExtraBold" pitchFamily="2" charset="0"/>
      <p:bold r:id="rId98"/>
    </p:embeddedFont>
    <p:embeddedFont>
      <p:font typeface="Dosis Medium" pitchFamily="2" charset="0"/>
      <p:regular r:id="rId99"/>
      <p:bold r:id="rId100"/>
    </p:embeddedFont>
    <p:embeddedFont>
      <p:font typeface="Dosis SemiBold" pitchFamily="2" charset="0"/>
      <p:regular r:id="rId101"/>
      <p:bold r:id="rId102"/>
    </p:embeddedFont>
    <p:embeddedFont>
      <p:font typeface="Mistral" panose="03090702030407020403" pitchFamily="66" charset="0"/>
      <p:regular r:id="rId10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1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83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font" Target="fonts/font4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font" Target="fonts/font9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font" Target="fonts/font12.fntdata"/><Relationship Id="rId108" Type="http://schemas.microsoft.com/office/2016/11/relationships/changesInfo" Target="changesInfos/changesInfo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microsoft.com/office/2018/10/relationships/authors" Target="authors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font" Target="fonts/font6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0667EE81-529C-4B40-9893-B5938FA8F534}"/>
    <pc:docChg chg="undo custSel addSld delSld modSld sldOrd">
      <pc:chgData name="LAMIAE BEZZAZ" userId="f9bc3cc0-8e1c-4944-afa8-b4b36bbf20e1" providerId="ADAL" clId="{0667EE81-529C-4B40-9893-B5938FA8F534}" dt="2026-05-10T12:16:53.615" v="1419" actId="114"/>
      <pc:docMkLst>
        <pc:docMk/>
      </pc:docMkLst>
      <pc:sldChg chg="addSp delSp modSp">
        <pc:chgData name="LAMIAE BEZZAZ" userId="f9bc3cc0-8e1c-4944-afa8-b4b36bbf20e1" providerId="ADAL" clId="{0667EE81-529C-4B40-9893-B5938FA8F534}" dt="2026-05-10T12:16:53.615" v="1419" actId="114"/>
        <pc:sldMkLst>
          <pc:docMk/>
          <pc:sldMk cId="2351984578" sldId="716"/>
        </pc:sldMkLst>
        <pc:spChg chg="mod">
          <ac:chgData name="LAMIAE BEZZAZ" userId="f9bc3cc0-8e1c-4944-afa8-b4b36bbf20e1" providerId="ADAL" clId="{0667EE81-529C-4B40-9893-B5938FA8F534}" dt="2026-05-10T12:16:53.615" v="1419" actId="114"/>
          <ac:spMkLst>
            <pc:docMk/>
            <pc:sldMk cId="2351984578" sldId="716"/>
            <ac:spMk id="4" creationId="{6B2726F9-6076-1B09-C74A-CCEE2AB6988A}"/>
          </ac:spMkLst>
        </pc:spChg>
        <pc:picChg chg="del">
          <ac:chgData name="LAMIAE BEZZAZ" userId="f9bc3cc0-8e1c-4944-afa8-b4b36bbf20e1" providerId="ADAL" clId="{0667EE81-529C-4B40-9893-B5938FA8F534}" dt="2026-05-10T11:38:31.226" v="166" actId="478"/>
          <ac:picMkLst>
            <pc:docMk/>
            <pc:sldMk cId="2351984578" sldId="716"/>
            <ac:picMk id="5" creationId="{2814274E-DBDD-4229-955B-FA2C0FBBA45E}"/>
          </ac:picMkLst>
        </pc:picChg>
        <pc:picChg chg="add mod modCrop">
          <ac:chgData name="LAMIAE BEZZAZ" userId="f9bc3cc0-8e1c-4944-afa8-b4b36bbf20e1" providerId="ADAL" clId="{0667EE81-529C-4B40-9893-B5938FA8F534}" dt="2026-05-10T11:43:59.142" v="207"/>
          <ac:picMkLst>
            <pc:docMk/>
            <pc:sldMk cId="2351984578" sldId="716"/>
            <ac:picMk id="7" creationId="{7B205AFB-AEEA-4721-8AC3-B64797C8BB58}"/>
          </ac:picMkLst>
        </pc:picChg>
      </pc:sldChg>
      <pc:sldChg chg="modSp">
        <pc:chgData name="LAMIAE BEZZAZ" userId="f9bc3cc0-8e1c-4944-afa8-b4b36bbf20e1" providerId="ADAL" clId="{0667EE81-529C-4B40-9893-B5938FA8F534}" dt="2026-05-10T11:38:24.571" v="165"/>
        <pc:sldMkLst>
          <pc:docMk/>
          <pc:sldMk cId="2383898653" sldId="799"/>
        </pc:sldMkLst>
        <pc:spChg chg="mod">
          <ac:chgData name="LAMIAE BEZZAZ" userId="f9bc3cc0-8e1c-4944-afa8-b4b36bbf20e1" providerId="ADAL" clId="{0667EE81-529C-4B40-9893-B5938FA8F534}" dt="2026-05-07T10:08:33.608" v="13" actId="20577"/>
          <ac:spMkLst>
            <pc:docMk/>
            <pc:sldMk cId="2383898653" sldId="799"/>
            <ac:spMk id="8" creationId="{0BD857C9-E818-349B-BDAA-28964858B4D1}"/>
          </ac:spMkLst>
        </pc:spChg>
        <pc:spChg chg="mod">
          <ac:chgData name="LAMIAE BEZZAZ" userId="f9bc3cc0-8e1c-4944-afa8-b4b36bbf20e1" providerId="ADAL" clId="{0667EE81-529C-4B40-9893-B5938FA8F534}" dt="2026-05-10T11:38:24.571" v="165"/>
          <ac:spMkLst>
            <pc:docMk/>
            <pc:sldMk cId="2383898653" sldId="799"/>
            <ac:spMk id="9" creationId="{6B7BA6C0-10FD-BA08-AB78-14022360642A}"/>
          </ac:spMkLst>
        </pc:spChg>
      </pc:sldChg>
      <pc:sldChg chg="modSp">
        <pc:chgData name="LAMIAE BEZZAZ" userId="f9bc3cc0-8e1c-4944-afa8-b4b36bbf20e1" providerId="ADAL" clId="{0667EE81-529C-4B40-9893-B5938FA8F534}" dt="2026-05-10T11:38:24.571" v="165"/>
        <pc:sldMkLst>
          <pc:docMk/>
          <pc:sldMk cId="2384957858" sldId="800"/>
        </pc:sldMkLst>
        <pc:spChg chg="mod">
          <ac:chgData name="LAMIAE BEZZAZ" userId="f9bc3cc0-8e1c-4944-afa8-b4b36bbf20e1" providerId="ADAL" clId="{0667EE81-529C-4B40-9893-B5938FA8F534}" dt="2026-05-07T10:08:09.348" v="6" actId="20577"/>
          <ac:spMkLst>
            <pc:docMk/>
            <pc:sldMk cId="2384957858" sldId="800"/>
            <ac:spMk id="8" creationId="{D93409DE-34D5-7219-782F-93AD7CE6A999}"/>
          </ac:spMkLst>
        </pc:spChg>
        <pc:spChg chg="mod">
          <ac:chgData name="LAMIAE BEZZAZ" userId="f9bc3cc0-8e1c-4944-afa8-b4b36bbf20e1" providerId="ADAL" clId="{0667EE81-529C-4B40-9893-B5938FA8F534}" dt="2026-05-10T11:38:24.571" v="165"/>
          <ac:spMkLst>
            <pc:docMk/>
            <pc:sldMk cId="2384957858" sldId="800"/>
            <ac:spMk id="9" creationId="{DEFACC03-860C-9984-9815-3F76CAB91FD7}"/>
          </ac:spMkLst>
        </pc:spChg>
      </pc:sldChg>
      <pc:sldChg chg="addSp delSp modSp">
        <pc:chgData name="LAMIAE BEZZAZ" userId="f9bc3cc0-8e1c-4944-afa8-b4b36bbf20e1" providerId="ADAL" clId="{0667EE81-529C-4B40-9893-B5938FA8F534}" dt="2026-05-10T12:16:28.205" v="1417" actId="1076"/>
        <pc:sldMkLst>
          <pc:docMk/>
          <pc:sldMk cId="165185905" sldId="1056"/>
        </pc:sldMkLst>
        <pc:spChg chg="mod">
          <ac:chgData name="LAMIAE BEZZAZ" userId="f9bc3cc0-8e1c-4944-afa8-b4b36bbf20e1" providerId="ADAL" clId="{0667EE81-529C-4B40-9893-B5938FA8F534}" dt="2026-05-10T12:16:10.315" v="1414" actId="20577"/>
          <ac:spMkLst>
            <pc:docMk/>
            <pc:sldMk cId="165185905" sldId="1056"/>
            <ac:spMk id="8" creationId="{5B355525-9BE3-1ED0-3FC0-8F9548A9015C}"/>
          </ac:spMkLst>
        </pc:spChg>
        <pc:picChg chg="add mod">
          <ac:chgData name="LAMIAE BEZZAZ" userId="f9bc3cc0-8e1c-4944-afa8-b4b36bbf20e1" providerId="ADAL" clId="{0667EE81-529C-4B40-9893-B5938FA8F534}" dt="2026-05-10T12:16:28.205" v="1417" actId="1076"/>
          <ac:picMkLst>
            <pc:docMk/>
            <pc:sldMk cId="165185905" sldId="1056"/>
            <ac:picMk id="2" creationId="{7E40F876-A942-413A-9527-DCF6982F19BD}"/>
          </ac:picMkLst>
        </pc:picChg>
        <pc:picChg chg="del">
          <ac:chgData name="LAMIAE BEZZAZ" userId="f9bc3cc0-8e1c-4944-afa8-b4b36bbf20e1" providerId="ADAL" clId="{0667EE81-529C-4B40-9893-B5938FA8F534}" dt="2026-05-10T12:15:28.639" v="1385" actId="478"/>
          <ac:picMkLst>
            <pc:docMk/>
            <pc:sldMk cId="165185905" sldId="1056"/>
            <ac:picMk id="4" creationId="{F582FC00-06A0-41A3-886B-EC17DA51C0BA}"/>
          </ac:picMkLst>
        </pc:picChg>
      </pc:sldChg>
      <pc:sldChg chg="modSp">
        <pc:chgData name="LAMIAE BEZZAZ" userId="f9bc3cc0-8e1c-4944-afa8-b4b36bbf20e1" providerId="ADAL" clId="{0667EE81-529C-4B40-9893-B5938FA8F534}" dt="2026-05-10T12:16:39.118" v="1418" actId="114"/>
        <pc:sldMkLst>
          <pc:docMk/>
          <pc:sldMk cId="1108896941" sldId="1057"/>
        </pc:sldMkLst>
        <pc:spChg chg="mod">
          <ac:chgData name="LAMIAE BEZZAZ" userId="f9bc3cc0-8e1c-4944-afa8-b4b36bbf20e1" providerId="ADAL" clId="{0667EE81-529C-4B40-9893-B5938FA8F534}" dt="2026-05-10T12:16:39.118" v="1418" actId="114"/>
          <ac:spMkLst>
            <pc:docMk/>
            <pc:sldMk cId="1108896941" sldId="1057"/>
            <ac:spMk id="7" creationId="{91C7BE2F-FA70-F13C-C22C-CE2804FDF5FA}"/>
          </ac:spMkLst>
        </pc:spChg>
      </pc:sldChg>
      <pc:sldChg chg="modSp">
        <pc:chgData name="LAMIAE BEZZAZ" userId="f9bc3cc0-8e1c-4944-afa8-b4b36bbf20e1" providerId="ADAL" clId="{0667EE81-529C-4B40-9893-B5938FA8F534}" dt="2026-05-10T11:33:19.963" v="157" actId="20577"/>
        <pc:sldMkLst>
          <pc:docMk/>
          <pc:sldMk cId="1345369020" sldId="1058"/>
        </pc:sldMkLst>
        <pc:spChg chg="mod">
          <ac:chgData name="LAMIAE BEZZAZ" userId="f9bc3cc0-8e1c-4944-afa8-b4b36bbf20e1" providerId="ADAL" clId="{0667EE81-529C-4B40-9893-B5938FA8F534}" dt="2026-05-10T11:33:10.636" v="156" actId="20577"/>
          <ac:spMkLst>
            <pc:docMk/>
            <pc:sldMk cId="1345369020" sldId="1058"/>
            <ac:spMk id="25" creationId="{7482C175-950C-42BE-82E7-15D64F6A5769}"/>
          </ac:spMkLst>
        </pc:spChg>
        <pc:spChg chg="mod">
          <ac:chgData name="LAMIAE BEZZAZ" userId="f9bc3cc0-8e1c-4944-afa8-b4b36bbf20e1" providerId="ADAL" clId="{0667EE81-529C-4B40-9893-B5938FA8F534}" dt="2026-05-10T11:33:19.963" v="157" actId="20577"/>
          <ac:spMkLst>
            <pc:docMk/>
            <pc:sldMk cId="1345369020" sldId="1058"/>
            <ac:spMk id="27" creationId="{389E7FFF-53C4-4110-BE0B-0E25D90A5AB2}"/>
          </ac:spMkLst>
        </pc:spChg>
      </pc:sldChg>
      <pc:sldChg chg="addSp delSp modSp">
        <pc:chgData name="LAMIAE BEZZAZ" userId="f9bc3cc0-8e1c-4944-afa8-b4b36bbf20e1" providerId="ADAL" clId="{0667EE81-529C-4B40-9893-B5938FA8F534}" dt="2026-05-10T11:44:43.945" v="213" actId="1076"/>
        <pc:sldMkLst>
          <pc:docMk/>
          <pc:sldMk cId="1323410673" sldId="1070"/>
        </pc:sldMkLst>
        <pc:picChg chg="add del">
          <ac:chgData name="LAMIAE BEZZAZ" userId="f9bc3cc0-8e1c-4944-afa8-b4b36bbf20e1" providerId="ADAL" clId="{0667EE81-529C-4B40-9893-B5938FA8F534}" dt="2026-05-10T11:44:11.582" v="210" actId="478"/>
          <ac:picMkLst>
            <pc:docMk/>
            <pc:sldMk cId="1323410673" sldId="1070"/>
            <ac:picMk id="2" creationId="{E573C8C2-04F9-4473-9D3B-157BE6AE9709}"/>
          </ac:picMkLst>
        </pc:picChg>
        <pc:picChg chg="add mod">
          <ac:chgData name="LAMIAE BEZZAZ" userId="f9bc3cc0-8e1c-4944-afa8-b4b36bbf20e1" providerId="ADAL" clId="{0667EE81-529C-4B40-9893-B5938FA8F534}" dt="2026-05-10T11:44:43.945" v="213" actId="1076"/>
          <ac:picMkLst>
            <pc:docMk/>
            <pc:sldMk cId="1323410673" sldId="1070"/>
            <ac:picMk id="3" creationId="{6FB6DC07-1D3D-4336-AA7B-A4788C679BB3}"/>
          </ac:picMkLst>
        </pc:picChg>
      </pc:sldChg>
      <pc:sldChg chg="modSp">
        <pc:chgData name="LAMIAE BEZZAZ" userId="f9bc3cc0-8e1c-4944-afa8-b4b36bbf20e1" providerId="ADAL" clId="{0667EE81-529C-4B40-9893-B5938FA8F534}" dt="2026-05-10T11:34:03.388" v="164" actId="20577"/>
        <pc:sldMkLst>
          <pc:docMk/>
          <pc:sldMk cId="202690071" sldId="1143"/>
        </pc:sldMkLst>
        <pc:spChg chg="mod">
          <ac:chgData name="LAMIAE BEZZAZ" userId="f9bc3cc0-8e1c-4944-afa8-b4b36bbf20e1" providerId="ADAL" clId="{0667EE81-529C-4B40-9893-B5938FA8F534}" dt="2026-05-10T11:34:03.388" v="164" actId="20577"/>
          <ac:spMkLst>
            <pc:docMk/>
            <pc:sldMk cId="202690071" sldId="1143"/>
            <ac:spMk id="22" creationId="{96EF9DA3-1F4A-425B-8499-9C0E15D300F3}"/>
          </ac:spMkLst>
        </pc:spChg>
      </pc:sldChg>
      <pc:sldChg chg="modSp">
        <pc:chgData name="LAMIAE BEZZAZ" userId="f9bc3cc0-8e1c-4944-afa8-b4b36bbf20e1" providerId="ADAL" clId="{0667EE81-529C-4B40-9893-B5938FA8F534}" dt="2026-05-07T10:14:51.162" v="140" actId="20577"/>
        <pc:sldMkLst>
          <pc:docMk/>
          <pc:sldMk cId="3075724722" sldId="1159"/>
        </pc:sldMkLst>
        <pc:spChg chg="mod">
          <ac:chgData name="LAMIAE BEZZAZ" userId="f9bc3cc0-8e1c-4944-afa8-b4b36bbf20e1" providerId="ADAL" clId="{0667EE81-529C-4B40-9893-B5938FA8F534}" dt="2026-05-07T10:14:45.017" v="128" actId="20577"/>
          <ac:spMkLst>
            <pc:docMk/>
            <pc:sldMk cId="3075724722" sldId="1159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4:51.162" v="140" actId="20577"/>
          <ac:spMkLst>
            <pc:docMk/>
            <pc:sldMk cId="3075724722" sldId="1159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0667EE81-529C-4B40-9893-B5938FA8F534}" dt="2026-05-07T10:15:04.208" v="152" actId="20577"/>
        <pc:sldMkLst>
          <pc:docMk/>
          <pc:sldMk cId="2570626076" sldId="1168"/>
        </pc:sldMkLst>
        <pc:spChg chg="mod">
          <ac:chgData name="LAMIAE BEZZAZ" userId="f9bc3cc0-8e1c-4944-afa8-b4b36bbf20e1" providerId="ADAL" clId="{0667EE81-529C-4B40-9893-B5938FA8F534}" dt="2026-05-07T10:14:59.745" v="145" actId="20577"/>
          <ac:spMkLst>
            <pc:docMk/>
            <pc:sldMk cId="2570626076" sldId="1168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5:04.208" v="152" actId="20577"/>
          <ac:spMkLst>
            <pc:docMk/>
            <pc:sldMk cId="2570626076" sldId="1168"/>
            <ac:spMk id="3" creationId="{C29CBD35-3A3A-901E-4EBD-826681097BB2}"/>
          </ac:spMkLst>
        </pc:spChg>
      </pc:sldChg>
      <pc:sldChg chg="addSp delSp modSp">
        <pc:chgData name="LAMIAE BEZZAZ" userId="f9bc3cc0-8e1c-4944-afa8-b4b36bbf20e1" providerId="ADAL" clId="{0667EE81-529C-4B40-9893-B5938FA8F534}" dt="2026-05-10T11:53:37.557" v="604"/>
        <pc:sldMkLst>
          <pc:docMk/>
          <pc:sldMk cId="1056942730" sldId="1183"/>
        </pc:sldMkLst>
        <pc:spChg chg="mod">
          <ac:chgData name="LAMIAE BEZZAZ" userId="f9bc3cc0-8e1c-4944-afa8-b4b36bbf20e1" providerId="ADAL" clId="{0667EE81-529C-4B40-9893-B5938FA8F534}" dt="2026-05-10T11:50:00.178" v="454" actId="20577"/>
          <ac:spMkLst>
            <pc:docMk/>
            <pc:sldMk cId="1056942730" sldId="1183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0:08.112" v="473" actId="20577"/>
          <ac:spMkLst>
            <pc:docMk/>
            <pc:sldMk cId="1056942730" sldId="1183"/>
            <ac:spMk id="8" creationId="{D42E0F9B-B809-4110-B077-2A7037C51F37}"/>
          </ac:spMkLst>
        </pc:spChg>
        <pc:grpChg chg="del">
          <ac:chgData name="LAMIAE BEZZAZ" userId="f9bc3cc0-8e1c-4944-afa8-b4b36bbf20e1" providerId="ADAL" clId="{0667EE81-529C-4B40-9893-B5938FA8F534}" dt="2026-05-10T11:50:11.769" v="474" actId="478"/>
          <ac:grpSpMkLst>
            <pc:docMk/>
            <pc:sldMk cId="1056942730" sldId="1183"/>
            <ac:grpSpMk id="4" creationId="{CE2F32B9-1C3E-4622-8BD1-36DA00B4BC59}"/>
          </ac:grpSpMkLst>
        </pc:grpChg>
        <pc:picChg chg="add">
          <ac:chgData name="LAMIAE BEZZAZ" userId="f9bc3cc0-8e1c-4944-afa8-b4b36bbf20e1" providerId="ADAL" clId="{0667EE81-529C-4B40-9893-B5938FA8F534}" dt="2026-05-10T11:53:37.557" v="604"/>
          <ac:picMkLst>
            <pc:docMk/>
            <pc:sldMk cId="1056942730" sldId="1183"/>
            <ac:picMk id="13" creationId="{73456437-EE62-4102-A0AA-3193AFA36647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2:42.317" v="547" actId="1076"/>
        <pc:sldMkLst>
          <pc:docMk/>
          <pc:sldMk cId="640165262" sldId="1184"/>
        </pc:sldMkLst>
        <pc:spChg chg="mod">
          <ac:chgData name="LAMIAE BEZZAZ" userId="f9bc3cc0-8e1c-4944-afa8-b4b36bbf20e1" providerId="ADAL" clId="{0667EE81-529C-4B40-9893-B5938FA8F534}" dt="2026-05-10T11:51:55.260" v="541"/>
          <ac:spMkLst>
            <pc:docMk/>
            <pc:sldMk cId="640165262" sldId="1184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1:58.850" v="542"/>
          <ac:spMkLst>
            <pc:docMk/>
            <pc:sldMk cId="640165262" sldId="1184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52:00.449" v="543" actId="478"/>
          <ac:picMkLst>
            <pc:docMk/>
            <pc:sldMk cId="640165262" sldId="1184"/>
            <ac:picMk id="2" creationId="{9DF94D79-E06E-4E2E-A0F8-7E8C0B63EB9E}"/>
          </ac:picMkLst>
        </pc:picChg>
        <pc:picChg chg="add mod">
          <ac:chgData name="LAMIAE BEZZAZ" userId="f9bc3cc0-8e1c-4944-afa8-b4b36bbf20e1" providerId="ADAL" clId="{0667EE81-529C-4B40-9893-B5938FA8F534}" dt="2026-05-10T11:52:42.317" v="547" actId="1076"/>
          <ac:picMkLst>
            <pc:docMk/>
            <pc:sldMk cId="640165262" sldId="1184"/>
            <ac:picMk id="3" creationId="{A8F00346-3EBB-496C-9980-8AE7DA46B49A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3:13.086" v="597"/>
        <pc:sldMkLst>
          <pc:docMk/>
          <pc:sldMk cId="3163291674" sldId="1185"/>
        </pc:sldMkLst>
        <pc:spChg chg="mod">
          <ac:chgData name="LAMIAE BEZZAZ" userId="f9bc3cc0-8e1c-4944-afa8-b4b36bbf20e1" providerId="ADAL" clId="{0667EE81-529C-4B40-9893-B5938FA8F534}" dt="2026-05-10T11:53:04.272" v="596" actId="20577"/>
          <ac:spMkLst>
            <pc:docMk/>
            <pc:sldMk cId="3163291674" sldId="1185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3:13.086" v="597"/>
          <ac:spMkLst>
            <pc:docMk/>
            <pc:sldMk cId="3163291674" sldId="1185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52:45.593" v="548" actId="478"/>
          <ac:picMkLst>
            <pc:docMk/>
            <pc:sldMk cId="3163291674" sldId="1185"/>
            <ac:picMk id="9" creationId="{50F8B4A4-40FE-4A6C-8865-2E641C976C88}"/>
          </ac:picMkLst>
        </pc:picChg>
        <pc:picChg chg="add">
          <ac:chgData name="LAMIAE BEZZAZ" userId="f9bc3cc0-8e1c-4944-afa8-b4b36bbf20e1" providerId="ADAL" clId="{0667EE81-529C-4B40-9893-B5938FA8F534}" dt="2026-05-10T11:52:45.994" v="549"/>
          <ac:picMkLst>
            <pc:docMk/>
            <pc:sldMk cId="3163291674" sldId="1185"/>
            <ac:picMk id="13" creationId="{A1BF3219-2608-4B8A-82D2-55EFD42AF814}"/>
          </ac:picMkLst>
        </pc:picChg>
      </pc:sldChg>
      <pc:sldChg chg="modSp">
        <pc:chgData name="LAMIAE BEZZAZ" userId="f9bc3cc0-8e1c-4944-afa8-b4b36bbf20e1" providerId="ADAL" clId="{0667EE81-529C-4B40-9893-B5938FA8F534}" dt="2026-05-10T11:33:35.689" v="158" actId="20577"/>
        <pc:sldMkLst>
          <pc:docMk/>
          <pc:sldMk cId="933252121" sldId="1195"/>
        </pc:sldMkLst>
        <pc:spChg chg="mod">
          <ac:chgData name="LAMIAE BEZZAZ" userId="f9bc3cc0-8e1c-4944-afa8-b4b36bbf20e1" providerId="ADAL" clId="{0667EE81-529C-4B40-9893-B5938FA8F534}" dt="2026-05-10T11:32:44.039" v="153" actId="20577"/>
          <ac:spMkLst>
            <pc:docMk/>
            <pc:sldMk cId="933252121" sldId="1195"/>
            <ac:spMk id="16" creationId="{F8459916-2B71-47BC-91B2-F88AA56A4344}"/>
          </ac:spMkLst>
        </pc:spChg>
        <pc:spChg chg="mod">
          <ac:chgData name="LAMIAE BEZZAZ" userId="f9bc3cc0-8e1c-4944-afa8-b4b36bbf20e1" providerId="ADAL" clId="{0667EE81-529C-4B40-9893-B5938FA8F534}" dt="2026-05-10T11:33:35.689" v="158" actId="20577"/>
          <ac:spMkLst>
            <pc:docMk/>
            <pc:sldMk cId="933252121" sldId="1195"/>
            <ac:spMk id="17" creationId="{DF887C21-0848-4BA1-874C-F8F5C11E523D}"/>
          </ac:spMkLst>
        </pc:spChg>
        <pc:spChg chg="mod">
          <ac:chgData name="LAMIAE BEZZAZ" userId="f9bc3cc0-8e1c-4944-afa8-b4b36bbf20e1" providerId="ADAL" clId="{0667EE81-529C-4B40-9893-B5938FA8F534}" dt="2026-05-10T11:32:47.530" v="154" actId="20577"/>
          <ac:spMkLst>
            <pc:docMk/>
            <pc:sldMk cId="933252121" sldId="1195"/>
            <ac:spMk id="19" creationId="{3C7431F6-65A2-4D3C-A099-6274E13D8692}"/>
          </ac:spMkLst>
        </pc:spChg>
        <pc:spChg chg="mod">
          <ac:chgData name="LAMIAE BEZZAZ" userId="f9bc3cc0-8e1c-4944-afa8-b4b36bbf20e1" providerId="ADAL" clId="{0667EE81-529C-4B40-9893-B5938FA8F534}" dt="2026-05-10T11:33:04.285" v="155" actId="20577"/>
          <ac:spMkLst>
            <pc:docMk/>
            <pc:sldMk cId="933252121" sldId="1195"/>
            <ac:spMk id="20" creationId="{50758FC9-333E-4832-B109-102EE2172494}"/>
          </ac:spMkLst>
        </pc:spChg>
      </pc:sldChg>
      <pc:sldChg chg="addSp delSp modSp">
        <pc:chgData name="LAMIAE BEZZAZ" userId="f9bc3cc0-8e1c-4944-afa8-b4b36bbf20e1" providerId="ADAL" clId="{0667EE81-529C-4B40-9893-B5938FA8F534}" dt="2026-05-10T11:53:35.390" v="603"/>
        <pc:sldMkLst>
          <pc:docMk/>
          <pc:sldMk cId="3659064821" sldId="1199"/>
        </pc:sldMkLst>
        <pc:spChg chg="mod">
          <ac:chgData name="LAMIAE BEZZAZ" userId="f9bc3cc0-8e1c-4944-afa8-b4b36bbf20e1" providerId="ADAL" clId="{0667EE81-529C-4B40-9893-B5938FA8F534}" dt="2026-05-10T11:49:25.601" v="417" actId="20577"/>
          <ac:spMkLst>
            <pc:docMk/>
            <pc:sldMk cId="3659064821" sldId="1199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49:32.760" v="434" actId="20577"/>
          <ac:spMkLst>
            <pc:docMk/>
            <pc:sldMk cId="3659064821" sldId="1199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49:17.868" v="400" actId="478"/>
          <ac:picMkLst>
            <pc:docMk/>
            <pc:sldMk cId="3659064821" sldId="1199"/>
            <ac:picMk id="6" creationId="{0816EA4B-EC31-4E68-9BFD-3272A6CB4E56}"/>
          </ac:picMkLst>
        </pc:picChg>
        <pc:picChg chg="add">
          <ac:chgData name="LAMIAE BEZZAZ" userId="f9bc3cc0-8e1c-4944-afa8-b4b36bbf20e1" providerId="ADAL" clId="{0667EE81-529C-4B40-9893-B5938FA8F534}" dt="2026-05-10T11:53:35.390" v="603"/>
          <ac:picMkLst>
            <pc:docMk/>
            <pc:sldMk cId="3659064821" sldId="1199"/>
            <ac:picMk id="10" creationId="{99BFC26E-A817-4DAF-B3B1-FD3DE0535771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5:21.586" v="679" actId="20577"/>
        <pc:sldMkLst>
          <pc:docMk/>
          <pc:sldMk cId="2673279554" sldId="1200"/>
        </pc:sldMkLst>
        <pc:spChg chg="mod">
          <ac:chgData name="LAMIAE BEZZAZ" userId="f9bc3cc0-8e1c-4944-afa8-b4b36bbf20e1" providerId="ADAL" clId="{0667EE81-529C-4B40-9893-B5938FA8F534}" dt="2026-05-10T11:55:21.586" v="679" actId="20577"/>
          <ac:spMkLst>
            <pc:docMk/>
            <pc:sldMk cId="2673279554" sldId="1200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5:19.346" v="678" actId="20577"/>
          <ac:spMkLst>
            <pc:docMk/>
            <pc:sldMk cId="2673279554" sldId="1200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54:15.530" v="605" actId="478"/>
          <ac:picMkLst>
            <pc:docMk/>
            <pc:sldMk cId="2673279554" sldId="1200"/>
            <ac:picMk id="2" creationId="{9BAFB233-7383-412C-8567-9E0540358958}"/>
          </ac:picMkLst>
        </pc:picChg>
        <pc:picChg chg="add mod">
          <ac:chgData name="LAMIAE BEZZAZ" userId="f9bc3cc0-8e1c-4944-afa8-b4b36bbf20e1" providerId="ADAL" clId="{0667EE81-529C-4B40-9893-B5938FA8F534}" dt="2026-05-10T11:54:30.867" v="612" actId="1076"/>
          <ac:picMkLst>
            <pc:docMk/>
            <pc:sldMk cId="2673279554" sldId="1200"/>
            <ac:picMk id="3" creationId="{4F05F2D7-5109-42AB-81C8-BCD3E87F2769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5:57.600" v="711"/>
        <pc:sldMkLst>
          <pc:docMk/>
          <pc:sldMk cId="961164794" sldId="1201"/>
        </pc:sldMkLst>
        <pc:spChg chg="mod">
          <ac:chgData name="LAMIAE BEZZAZ" userId="f9bc3cc0-8e1c-4944-afa8-b4b36bbf20e1" providerId="ADAL" clId="{0667EE81-529C-4B40-9893-B5938FA8F534}" dt="2026-05-10T11:55:50.219" v="710" actId="20577"/>
          <ac:spMkLst>
            <pc:docMk/>
            <pc:sldMk cId="961164794" sldId="1201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5:57.600" v="711"/>
          <ac:spMkLst>
            <pc:docMk/>
            <pc:sldMk cId="961164794" sldId="1201"/>
            <ac:spMk id="8" creationId="{D42E0F9B-B809-4110-B077-2A7037C51F37}"/>
          </ac:spMkLst>
        </pc:spChg>
        <pc:picChg chg="add del">
          <ac:chgData name="LAMIAE BEZZAZ" userId="f9bc3cc0-8e1c-4944-afa8-b4b36bbf20e1" providerId="ADAL" clId="{0667EE81-529C-4B40-9893-B5938FA8F534}" dt="2026-05-10T11:55:18.230" v="676"/>
          <ac:picMkLst>
            <pc:docMk/>
            <pc:sldMk cId="961164794" sldId="1201"/>
            <ac:picMk id="9" creationId="{1F5DEB7F-12D5-400A-AE54-1C8805A1ED8C}"/>
          </ac:picMkLst>
        </pc:picChg>
        <pc:picChg chg="add">
          <ac:chgData name="LAMIAE BEZZAZ" userId="f9bc3cc0-8e1c-4944-afa8-b4b36bbf20e1" providerId="ADAL" clId="{0667EE81-529C-4B40-9893-B5938FA8F534}" dt="2026-05-10T11:55:24.927" v="681"/>
          <ac:picMkLst>
            <pc:docMk/>
            <pc:sldMk cId="961164794" sldId="1201"/>
            <ac:picMk id="13" creationId="{727CFA47-D94D-472E-9BFB-0A7AC8927E09}"/>
          </ac:picMkLst>
        </pc:picChg>
        <pc:picChg chg="add del">
          <ac:chgData name="LAMIAE BEZZAZ" userId="f9bc3cc0-8e1c-4944-afa8-b4b36bbf20e1" providerId="ADAL" clId="{0667EE81-529C-4B40-9893-B5938FA8F534}" dt="2026-05-10T11:55:24.433" v="680" actId="478"/>
          <ac:picMkLst>
            <pc:docMk/>
            <pc:sldMk cId="961164794" sldId="1201"/>
            <ac:picMk id="14" creationId="{AA5757EF-9648-4FC1-869D-8D7D97C4F138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3:32.996" v="602"/>
        <pc:sldMkLst>
          <pc:docMk/>
          <pc:sldMk cId="108264687" sldId="1202"/>
        </pc:sldMkLst>
        <pc:spChg chg="mod">
          <ac:chgData name="LAMIAE BEZZAZ" userId="f9bc3cc0-8e1c-4944-afa8-b4b36bbf20e1" providerId="ADAL" clId="{0667EE81-529C-4B40-9893-B5938FA8F534}" dt="2026-05-10T11:48:31.784" v="279" actId="20577"/>
          <ac:spMkLst>
            <pc:docMk/>
            <pc:sldMk cId="108264687" sldId="1202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48:42.228" v="313" actId="20577"/>
          <ac:spMkLst>
            <pc:docMk/>
            <pc:sldMk cId="108264687" sldId="1202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48:07.783" v="226" actId="478"/>
          <ac:picMkLst>
            <pc:docMk/>
            <pc:sldMk cId="108264687" sldId="1202"/>
            <ac:picMk id="2" creationId="{9B62A19A-A71D-44DE-94FF-8EC21738A8EF}"/>
          </ac:picMkLst>
        </pc:picChg>
        <pc:picChg chg="add del mod">
          <ac:chgData name="LAMIAE BEZZAZ" userId="f9bc3cc0-8e1c-4944-afa8-b4b36bbf20e1" providerId="ADAL" clId="{0667EE81-529C-4B40-9893-B5938FA8F534}" dt="2026-05-10T11:53:32.594" v="601" actId="478"/>
          <ac:picMkLst>
            <pc:docMk/>
            <pc:sldMk cId="108264687" sldId="1202"/>
            <ac:picMk id="3" creationId="{DE88501D-413A-49CF-BB3E-C196E8D7B117}"/>
          </ac:picMkLst>
        </pc:picChg>
        <pc:picChg chg="add">
          <ac:chgData name="LAMIAE BEZZAZ" userId="f9bc3cc0-8e1c-4944-afa8-b4b36bbf20e1" providerId="ADAL" clId="{0667EE81-529C-4B40-9893-B5938FA8F534}" dt="2026-05-10T11:53:32.996" v="602"/>
          <ac:picMkLst>
            <pc:docMk/>
            <pc:sldMk cId="108264687" sldId="1202"/>
            <ac:picMk id="10" creationId="{86437287-6A9F-4878-A492-A792683EC8A4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13:30.188" v="1374" actId="20577"/>
        <pc:sldMkLst>
          <pc:docMk/>
          <pc:sldMk cId="3020516819" sldId="1203"/>
        </pc:sldMkLst>
        <pc:spChg chg="mod">
          <ac:chgData name="LAMIAE BEZZAZ" userId="f9bc3cc0-8e1c-4944-afa8-b4b36bbf20e1" providerId="ADAL" clId="{0667EE81-529C-4B40-9893-B5938FA8F534}" dt="2026-05-10T12:13:27.831" v="1373" actId="20577"/>
          <ac:spMkLst>
            <pc:docMk/>
            <pc:sldMk cId="3020516819" sldId="1203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13:30.188" v="1374" actId="20577"/>
          <ac:spMkLst>
            <pc:docMk/>
            <pc:sldMk cId="3020516819" sldId="1203"/>
            <ac:spMk id="8" creationId="{D42E0F9B-B809-4110-B077-2A7037C51F37}"/>
          </ac:spMkLst>
        </pc:spChg>
        <pc:picChg chg="add mod">
          <ac:chgData name="LAMIAE BEZZAZ" userId="f9bc3cc0-8e1c-4944-afa8-b4b36bbf20e1" providerId="ADAL" clId="{0667EE81-529C-4B40-9893-B5938FA8F534}" dt="2026-05-10T11:53:29.840" v="600" actId="1076"/>
          <ac:picMkLst>
            <pc:docMk/>
            <pc:sldMk cId="3020516819" sldId="1203"/>
            <ac:picMk id="2" creationId="{23DFACA6-649A-4CF1-9E8D-A8A04DA6DF5E}"/>
          </ac:picMkLst>
        </pc:picChg>
        <pc:picChg chg="del">
          <ac:chgData name="LAMIAE BEZZAZ" userId="f9bc3cc0-8e1c-4944-afa8-b4b36bbf20e1" providerId="ADAL" clId="{0667EE81-529C-4B40-9893-B5938FA8F534}" dt="2026-05-10T11:49:13.379" v="398" actId="478"/>
          <ac:picMkLst>
            <pc:docMk/>
            <pc:sldMk cId="3020516819" sldId="1203"/>
            <ac:picMk id="9" creationId="{3AF117C7-5635-4E51-B5EA-3C82BC0E0C08}"/>
          </ac:picMkLst>
        </pc:picChg>
      </pc:sldChg>
      <pc:sldChg chg="addSp delSp modSp delAnim modAnim">
        <pc:chgData name="LAMIAE BEZZAZ" userId="f9bc3cc0-8e1c-4944-afa8-b4b36bbf20e1" providerId="ADAL" clId="{0667EE81-529C-4B40-9893-B5938FA8F534}" dt="2026-05-10T11:45:27.139" v="221"/>
        <pc:sldMkLst>
          <pc:docMk/>
          <pc:sldMk cId="2963572853" sldId="1214"/>
        </pc:sldMkLst>
        <pc:picChg chg="del">
          <ac:chgData name="LAMIAE BEZZAZ" userId="f9bc3cc0-8e1c-4944-afa8-b4b36bbf20e1" providerId="ADAL" clId="{0667EE81-529C-4B40-9893-B5938FA8F534}" dt="2026-05-10T11:44:47.685" v="214" actId="478"/>
          <ac:picMkLst>
            <pc:docMk/>
            <pc:sldMk cId="2963572853" sldId="1214"/>
            <ac:picMk id="3" creationId="{CC486743-7695-43EE-BED0-91A64DE38144}"/>
          </ac:picMkLst>
        </pc:picChg>
        <pc:picChg chg="add mod">
          <ac:chgData name="LAMIAE BEZZAZ" userId="f9bc3cc0-8e1c-4944-afa8-b4b36bbf20e1" providerId="ADAL" clId="{0667EE81-529C-4B40-9893-B5938FA8F534}" dt="2026-05-10T11:45:15.971" v="219" actId="1076"/>
          <ac:picMkLst>
            <pc:docMk/>
            <pc:sldMk cId="2963572853" sldId="1214"/>
            <ac:picMk id="6" creationId="{8073BD6E-6E51-495E-90AC-6C3AAA6604FF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7:49.156" v="742" actId="1076"/>
        <pc:sldMkLst>
          <pc:docMk/>
          <pc:sldMk cId="2731436790" sldId="1225"/>
        </pc:sldMkLst>
        <pc:spChg chg="mod">
          <ac:chgData name="LAMIAE BEZZAZ" userId="f9bc3cc0-8e1c-4944-afa8-b4b36bbf20e1" providerId="ADAL" clId="{0667EE81-529C-4B40-9893-B5938FA8F534}" dt="2026-05-10T11:56:30.025" v="724" actId="20577"/>
          <ac:spMkLst>
            <pc:docMk/>
            <pc:sldMk cId="2731436790" sldId="1225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6:36.472" v="737" actId="20577"/>
          <ac:spMkLst>
            <pc:docMk/>
            <pc:sldMk cId="2731436790" sldId="1225"/>
            <ac:spMk id="8" creationId="{D42E0F9B-B809-4110-B077-2A7037C51F37}"/>
          </ac:spMkLst>
        </pc:spChg>
        <pc:picChg chg="add mod">
          <ac:chgData name="LAMIAE BEZZAZ" userId="f9bc3cc0-8e1c-4944-afa8-b4b36bbf20e1" providerId="ADAL" clId="{0667EE81-529C-4B40-9893-B5938FA8F534}" dt="2026-05-10T11:57:49.156" v="742" actId="1076"/>
          <ac:picMkLst>
            <pc:docMk/>
            <pc:sldMk cId="2731436790" sldId="1225"/>
            <ac:picMk id="2" creationId="{A31DC123-7722-450B-BC3F-960C89C8286D}"/>
          </ac:picMkLst>
        </pc:picChg>
        <pc:picChg chg="del">
          <ac:chgData name="LAMIAE BEZZAZ" userId="f9bc3cc0-8e1c-4944-afa8-b4b36bbf20e1" providerId="ADAL" clId="{0667EE81-529C-4B40-9893-B5938FA8F534}" dt="2026-05-10T11:57:31.259" v="738" actId="478"/>
          <ac:picMkLst>
            <pc:docMk/>
            <pc:sldMk cId="2731436790" sldId="1225"/>
            <ac:picMk id="3" creationId="{5963C033-5EEF-46A4-A8B8-B9304B36BEA8}"/>
          </ac:picMkLst>
        </pc:picChg>
      </pc:sldChg>
      <pc:sldChg chg="addSp delSp modSp">
        <pc:chgData name="LAMIAE BEZZAZ" userId="f9bc3cc0-8e1c-4944-afa8-b4b36bbf20e1" providerId="ADAL" clId="{0667EE81-529C-4B40-9893-B5938FA8F534}" dt="2026-05-10T11:58:19.400" v="767"/>
        <pc:sldMkLst>
          <pc:docMk/>
          <pc:sldMk cId="4065971671" sldId="1226"/>
        </pc:sldMkLst>
        <pc:spChg chg="mod">
          <ac:chgData name="LAMIAE BEZZAZ" userId="f9bc3cc0-8e1c-4944-afa8-b4b36bbf20e1" providerId="ADAL" clId="{0667EE81-529C-4B40-9893-B5938FA8F534}" dt="2026-05-10T11:58:06.591" v="766" actId="20577"/>
          <ac:spMkLst>
            <pc:docMk/>
            <pc:sldMk cId="4065971671" sldId="1226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8:19.400" v="767"/>
          <ac:spMkLst>
            <pc:docMk/>
            <pc:sldMk cId="4065971671" sldId="1226"/>
            <ac:spMk id="8" creationId="{D42E0F9B-B809-4110-B077-2A7037C51F37}"/>
          </ac:spMkLst>
        </pc:spChg>
        <pc:picChg chg="add">
          <ac:chgData name="LAMIAE BEZZAZ" userId="f9bc3cc0-8e1c-4944-afa8-b4b36bbf20e1" providerId="ADAL" clId="{0667EE81-529C-4B40-9893-B5938FA8F534}" dt="2026-05-10T11:57:54.653" v="744"/>
          <ac:picMkLst>
            <pc:docMk/>
            <pc:sldMk cId="4065971671" sldId="1226"/>
            <ac:picMk id="9" creationId="{678F551B-A822-4693-876B-990A56C10265}"/>
          </ac:picMkLst>
        </pc:picChg>
        <pc:picChg chg="del">
          <ac:chgData name="LAMIAE BEZZAZ" userId="f9bc3cc0-8e1c-4944-afa8-b4b36bbf20e1" providerId="ADAL" clId="{0667EE81-529C-4B40-9893-B5938FA8F534}" dt="2026-05-10T11:57:54.074" v="743" actId="478"/>
          <ac:picMkLst>
            <pc:docMk/>
            <pc:sldMk cId="4065971671" sldId="1226"/>
            <ac:picMk id="14" creationId="{CB40A60C-7985-4A20-BEC5-8132B81C8EBF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2:17.103" v="922" actId="1076"/>
        <pc:sldMkLst>
          <pc:docMk/>
          <pc:sldMk cId="2535596870" sldId="1227"/>
        </pc:sldMkLst>
        <pc:spChg chg="mod">
          <ac:chgData name="LAMIAE BEZZAZ" userId="f9bc3cc0-8e1c-4944-afa8-b4b36bbf20e1" providerId="ADAL" clId="{0667EE81-529C-4B40-9893-B5938FA8F534}" dt="2026-05-10T11:59:19.856" v="806" actId="20577"/>
          <ac:spMkLst>
            <pc:docMk/>
            <pc:sldMk cId="2535596870" sldId="1227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1:59:32.852" v="836" actId="20577"/>
          <ac:spMkLst>
            <pc:docMk/>
            <pc:sldMk cId="2535596870" sldId="1227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58:48.315" v="768" actId="478"/>
          <ac:picMkLst>
            <pc:docMk/>
            <pc:sldMk cId="2535596870" sldId="1227"/>
            <ac:picMk id="2" creationId="{47A370DE-09CE-4089-83F4-A45B9099A274}"/>
          </ac:picMkLst>
        </pc:picChg>
        <pc:picChg chg="add del mod">
          <ac:chgData name="LAMIAE BEZZAZ" userId="f9bc3cc0-8e1c-4944-afa8-b4b36bbf20e1" providerId="ADAL" clId="{0667EE81-529C-4B40-9893-B5938FA8F534}" dt="2026-05-10T12:02:03.192" v="917" actId="478"/>
          <ac:picMkLst>
            <pc:docMk/>
            <pc:sldMk cId="2535596870" sldId="1227"/>
            <ac:picMk id="3" creationId="{C71AC633-BE9B-49D9-8FCD-3FEF0D4E08CF}"/>
          </ac:picMkLst>
        </pc:picChg>
        <pc:picChg chg="add mod">
          <ac:chgData name="LAMIAE BEZZAZ" userId="f9bc3cc0-8e1c-4944-afa8-b4b36bbf20e1" providerId="ADAL" clId="{0667EE81-529C-4B40-9893-B5938FA8F534}" dt="2026-05-10T12:02:17.103" v="922" actId="1076"/>
          <ac:picMkLst>
            <pc:docMk/>
            <pc:sldMk cId="2535596870" sldId="1227"/>
            <ac:picMk id="4" creationId="{41DE40EB-2E2C-4FCA-A601-DD198DEB6CE2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14:26.766" v="1376" actId="403"/>
        <pc:sldMkLst>
          <pc:docMk/>
          <pc:sldMk cId="763041726" sldId="1228"/>
        </pc:sldMkLst>
        <pc:spChg chg="mod">
          <ac:chgData name="LAMIAE BEZZAZ" userId="f9bc3cc0-8e1c-4944-afa8-b4b36bbf20e1" providerId="ADAL" clId="{0667EE81-529C-4B40-9893-B5938FA8F534}" dt="2026-05-10T11:59:57" v="885" actId="20577"/>
          <ac:spMkLst>
            <pc:docMk/>
            <pc:sldMk cId="763041726" sldId="1228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14:26.766" v="1376" actId="403"/>
          <ac:spMkLst>
            <pc:docMk/>
            <pc:sldMk cId="763041726" sldId="1228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1:59:39.068" v="837" actId="478"/>
          <ac:picMkLst>
            <pc:docMk/>
            <pc:sldMk cId="763041726" sldId="1228"/>
            <ac:picMk id="9" creationId="{95E88752-0319-480C-960D-B8F68F9AF090}"/>
          </ac:picMkLst>
        </pc:picChg>
        <pc:picChg chg="add del">
          <ac:chgData name="LAMIAE BEZZAZ" userId="f9bc3cc0-8e1c-4944-afa8-b4b36bbf20e1" providerId="ADAL" clId="{0667EE81-529C-4B40-9893-B5938FA8F534}" dt="2026-05-10T12:02:20.312" v="923" actId="478"/>
          <ac:picMkLst>
            <pc:docMk/>
            <pc:sldMk cId="763041726" sldId="1228"/>
            <ac:picMk id="13" creationId="{2C6AEE9B-F8B6-4DB9-8B44-3001780110C3}"/>
          </ac:picMkLst>
        </pc:picChg>
        <pc:picChg chg="add">
          <ac:chgData name="LAMIAE BEZZAZ" userId="f9bc3cc0-8e1c-4944-afa8-b4b36bbf20e1" providerId="ADAL" clId="{0667EE81-529C-4B40-9893-B5938FA8F534}" dt="2026-05-10T12:02:20.794" v="924"/>
          <ac:picMkLst>
            <pc:docMk/>
            <pc:sldMk cId="763041726" sldId="1228"/>
            <ac:picMk id="14" creationId="{355D2591-02F1-4DA5-8061-EABCFDA3D6F0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1:46.644" v="914"/>
        <pc:sldMkLst>
          <pc:docMk/>
          <pc:sldMk cId="4181330569" sldId="1229"/>
        </pc:sldMkLst>
        <pc:spChg chg="mod">
          <ac:chgData name="LAMIAE BEZZAZ" userId="f9bc3cc0-8e1c-4944-afa8-b4b36bbf20e1" providerId="ADAL" clId="{0667EE81-529C-4B40-9893-B5938FA8F534}" dt="2026-05-10T12:00:34.794" v="899" actId="20577"/>
          <ac:spMkLst>
            <pc:docMk/>
            <pc:sldMk cId="4181330569" sldId="1229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0:42.597" v="912" actId="20577"/>
          <ac:spMkLst>
            <pc:docMk/>
            <pc:sldMk cId="4181330569" sldId="1229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2:01:45.965" v="913" actId="478"/>
          <ac:picMkLst>
            <pc:docMk/>
            <pc:sldMk cId="4181330569" sldId="1229"/>
            <ac:picMk id="3" creationId="{A02B4317-6C12-43C9-BB25-DF554E80E690}"/>
          </ac:picMkLst>
        </pc:picChg>
        <pc:picChg chg="add">
          <ac:chgData name="LAMIAE BEZZAZ" userId="f9bc3cc0-8e1c-4944-afa8-b4b36bbf20e1" providerId="ADAL" clId="{0667EE81-529C-4B40-9893-B5938FA8F534}" dt="2026-05-10T12:01:46.644" v="914"/>
          <ac:picMkLst>
            <pc:docMk/>
            <pc:sldMk cId="4181330569" sldId="1229"/>
            <ac:picMk id="6" creationId="{BC4CA6D6-3B9C-40EA-B84F-6DE8C5FF12F8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2:53.163" v="961"/>
        <pc:sldMkLst>
          <pc:docMk/>
          <pc:sldMk cId="1399409716" sldId="1230"/>
        </pc:sldMkLst>
        <pc:spChg chg="mod">
          <ac:chgData name="LAMIAE BEZZAZ" userId="f9bc3cc0-8e1c-4944-afa8-b4b36bbf20e1" providerId="ADAL" clId="{0667EE81-529C-4B40-9893-B5938FA8F534}" dt="2026-05-10T12:02:43.969" v="960" actId="20577"/>
          <ac:spMkLst>
            <pc:docMk/>
            <pc:sldMk cId="1399409716" sldId="1230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2:53.163" v="961"/>
          <ac:spMkLst>
            <pc:docMk/>
            <pc:sldMk cId="1399409716" sldId="1230"/>
            <ac:spMk id="8" creationId="{D42E0F9B-B809-4110-B077-2A7037C51F37}"/>
          </ac:spMkLst>
        </pc:spChg>
        <pc:picChg chg="add">
          <ac:chgData name="LAMIAE BEZZAZ" userId="f9bc3cc0-8e1c-4944-afa8-b4b36bbf20e1" providerId="ADAL" clId="{0667EE81-529C-4B40-9893-B5938FA8F534}" dt="2026-05-10T12:01:52.038" v="916"/>
          <ac:picMkLst>
            <pc:docMk/>
            <pc:sldMk cId="1399409716" sldId="1230"/>
            <ac:picMk id="9" creationId="{CBBCF322-36A5-481A-8570-B007109A9122}"/>
          </ac:picMkLst>
        </pc:picChg>
        <pc:picChg chg="del">
          <ac:chgData name="LAMIAE BEZZAZ" userId="f9bc3cc0-8e1c-4944-afa8-b4b36bbf20e1" providerId="ADAL" clId="{0667EE81-529C-4B40-9893-B5938FA8F534}" dt="2026-05-10T12:01:51.595" v="915" actId="478"/>
          <ac:picMkLst>
            <pc:docMk/>
            <pc:sldMk cId="1399409716" sldId="1230"/>
            <ac:picMk id="13" creationId="{D3C13BDA-039D-4AF1-8D11-691C28059018}"/>
          </ac:picMkLst>
        </pc:picChg>
      </pc:sldChg>
      <pc:sldChg chg="del">
        <pc:chgData name="LAMIAE BEZZAZ" userId="f9bc3cc0-8e1c-4944-afa8-b4b36bbf20e1" providerId="ADAL" clId="{0667EE81-529C-4B40-9893-B5938FA8F534}" dt="2026-05-10T11:45:35.981" v="224" actId="47"/>
        <pc:sldMkLst>
          <pc:docMk/>
          <pc:sldMk cId="4110374721" sldId="1232"/>
        </pc:sldMkLst>
      </pc:sldChg>
      <pc:sldChg chg="addSp delSp modSp">
        <pc:chgData name="LAMIAE BEZZAZ" userId="f9bc3cc0-8e1c-4944-afa8-b4b36bbf20e1" providerId="ADAL" clId="{0667EE81-529C-4B40-9893-B5938FA8F534}" dt="2026-05-10T12:04:59.153" v="1038"/>
        <pc:sldMkLst>
          <pc:docMk/>
          <pc:sldMk cId="3273572446" sldId="1233"/>
        </pc:sldMkLst>
        <pc:spChg chg="mod">
          <ac:chgData name="LAMIAE BEZZAZ" userId="f9bc3cc0-8e1c-4944-afa8-b4b36bbf20e1" providerId="ADAL" clId="{0667EE81-529C-4B40-9893-B5938FA8F534}" dt="2026-05-10T12:03:29.328" v="982" actId="20577"/>
          <ac:spMkLst>
            <pc:docMk/>
            <pc:sldMk cId="3273572446" sldId="1233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3:37.678" v="983"/>
          <ac:spMkLst>
            <pc:docMk/>
            <pc:sldMk cId="3273572446" sldId="1233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2:03:38.474" v="984" actId="478"/>
          <ac:picMkLst>
            <pc:docMk/>
            <pc:sldMk cId="3273572446" sldId="1233"/>
            <ac:picMk id="3" creationId="{A02B4317-6C12-43C9-BB25-DF554E80E690}"/>
          </ac:picMkLst>
        </pc:picChg>
        <pc:picChg chg="add">
          <ac:chgData name="LAMIAE BEZZAZ" userId="f9bc3cc0-8e1c-4944-afa8-b4b36bbf20e1" providerId="ADAL" clId="{0667EE81-529C-4B40-9893-B5938FA8F534}" dt="2026-05-10T12:04:59.153" v="1038"/>
          <ac:picMkLst>
            <pc:docMk/>
            <pc:sldMk cId="3273572446" sldId="1233"/>
            <ac:picMk id="6" creationId="{154A6A1C-875F-4825-9A7C-48241A45E26F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4:56.303" v="1037" actId="1076"/>
        <pc:sldMkLst>
          <pc:docMk/>
          <pc:sldMk cId="2217278842" sldId="1234"/>
        </pc:sldMkLst>
        <pc:spChg chg="mod">
          <ac:chgData name="LAMIAE BEZZAZ" userId="f9bc3cc0-8e1c-4944-afa8-b4b36bbf20e1" providerId="ADAL" clId="{0667EE81-529C-4B40-9893-B5938FA8F534}" dt="2026-05-10T12:03:56.125" v="1030" actId="20577"/>
          <ac:spMkLst>
            <pc:docMk/>
            <pc:sldMk cId="2217278842" sldId="1234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4:25.213" v="1033" actId="20577"/>
          <ac:spMkLst>
            <pc:docMk/>
            <pc:sldMk cId="2217278842" sldId="1234"/>
            <ac:spMk id="8" creationId="{D42E0F9B-B809-4110-B077-2A7037C51F37}"/>
          </ac:spMkLst>
        </pc:spChg>
        <pc:picChg chg="add mod">
          <ac:chgData name="LAMIAE BEZZAZ" userId="f9bc3cc0-8e1c-4944-afa8-b4b36bbf20e1" providerId="ADAL" clId="{0667EE81-529C-4B40-9893-B5938FA8F534}" dt="2026-05-10T12:04:56.303" v="1037" actId="1076"/>
          <ac:picMkLst>
            <pc:docMk/>
            <pc:sldMk cId="2217278842" sldId="1234"/>
            <ac:picMk id="2" creationId="{6D4B531A-F7AC-419B-9E9B-136BEAFB47DF}"/>
          </ac:picMkLst>
        </pc:picChg>
        <pc:picChg chg="del">
          <ac:chgData name="LAMIAE BEZZAZ" userId="f9bc3cc0-8e1c-4944-afa8-b4b36bbf20e1" providerId="ADAL" clId="{0667EE81-529C-4B40-9893-B5938FA8F534}" dt="2026-05-10T12:04:22.308" v="1032" actId="478"/>
          <ac:picMkLst>
            <pc:docMk/>
            <pc:sldMk cId="2217278842" sldId="1234"/>
            <ac:picMk id="9" creationId="{93109EE0-001D-4305-919E-2E53E29FCFD5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7:21.346" v="1155" actId="1076"/>
        <pc:sldMkLst>
          <pc:docMk/>
          <pc:sldMk cId="2589832156" sldId="1235"/>
        </pc:sldMkLst>
        <pc:spChg chg="mod">
          <ac:chgData name="LAMIAE BEZZAZ" userId="f9bc3cc0-8e1c-4944-afa8-b4b36bbf20e1" providerId="ADAL" clId="{0667EE81-529C-4B40-9893-B5938FA8F534}" dt="2026-05-10T12:05:29.156" v="1055" actId="20577"/>
          <ac:spMkLst>
            <pc:docMk/>
            <pc:sldMk cId="2589832156" sldId="1235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5:51.954" v="1074" actId="20577"/>
          <ac:spMkLst>
            <pc:docMk/>
            <pc:sldMk cId="2589832156" sldId="1235"/>
            <ac:spMk id="8" creationId="{D42E0F9B-B809-4110-B077-2A7037C51F37}"/>
          </ac:spMkLst>
        </pc:spChg>
        <pc:picChg chg="add mod">
          <ac:chgData name="LAMIAE BEZZAZ" userId="f9bc3cc0-8e1c-4944-afa8-b4b36bbf20e1" providerId="ADAL" clId="{0667EE81-529C-4B40-9893-B5938FA8F534}" dt="2026-05-10T12:07:21.346" v="1155" actId="1076"/>
          <ac:picMkLst>
            <pc:docMk/>
            <pc:sldMk cId="2589832156" sldId="1235"/>
            <ac:picMk id="2" creationId="{C38B2467-B0CA-4AC7-B356-01DD50E3B06D}"/>
          </ac:picMkLst>
        </pc:picChg>
        <pc:picChg chg="del">
          <ac:chgData name="LAMIAE BEZZAZ" userId="f9bc3cc0-8e1c-4944-afa8-b4b36bbf20e1" providerId="ADAL" clId="{0667EE81-529C-4B40-9893-B5938FA8F534}" dt="2026-05-10T12:05:31.896" v="1056" actId="478"/>
          <ac:picMkLst>
            <pc:docMk/>
            <pc:sldMk cId="2589832156" sldId="1235"/>
            <ac:picMk id="6" creationId="{E959A817-B93B-4B44-9C1F-4BE73DC5FEDC}"/>
          </ac:picMkLst>
        </pc:picChg>
      </pc:sldChg>
      <pc:sldChg chg="addSp delSp modSp">
        <pc:chgData name="LAMIAE BEZZAZ" userId="f9bc3cc0-8e1c-4944-afa8-b4b36bbf20e1" providerId="ADAL" clId="{0667EE81-529C-4B40-9893-B5938FA8F534}" dt="2026-05-10T12:07:18.003" v="1154" actId="1076"/>
        <pc:sldMkLst>
          <pc:docMk/>
          <pc:sldMk cId="2085720333" sldId="1236"/>
        </pc:sldMkLst>
        <pc:spChg chg="mod">
          <ac:chgData name="LAMIAE BEZZAZ" userId="f9bc3cc0-8e1c-4944-afa8-b4b36bbf20e1" providerId="ADAL" clId="{0667EE81-529C-4B40-9893-B5938FA8F534}" dt="2026-05-10T12:07:06.647" v="1152" actId="20577"/>
          <ac:spMkLst>
            <pc:docMk/>
            <pc:sldMk cId="2085720333" sldId="1236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7:15.412" v="1153"/>
          <ac:spMkLst>
            <pc:docMk/>
            <pc:sldMk cId="2085720333" sldId="1236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2:05:54.517" v="1075" actId="478"/>
          <ac:picMkLst>
            <pc:docMk/>
            <pc:sldMk cId="2085720333" sldId="1236"/>
            <ac:picMk id="2" creationId="{BEBB2B26-3A7A-4FFB-9624-36DD32F27009}"/>
          </ac:picMkLst>
        </pc:picChg>
        <pc:picChg chg="add mod">
          <ac:chgData name="LAMIAE BEZZAZ" userId="f9bc3cc0-8e1c-4944-afa8-b4b36bbf20e1" providerId="ADAL" clId="{0667EE81-529C-4B40-9893-B5938FA8F534}" dt="2026-05-10T12:07:18.003" v="1154" actId="1076"/>
          <ac:picMkLst>
            <pc:docMk/>
            <pc:sldMk cId="2085720333" sldId="1236"/>
            <ac:picMk id="9" creationId="{97925CAC-7E44-4BF5-A3A4-F2D21319BAA4}"/>
          </ac:picMkLst>
        </pc:picChg>
      </pc:sldChg>
      <pc:sldChg chg="modSp">
        <pc:chgData name="LAMIAE BEZZAZ" userId="f9bc3cc0-8e1c-4944-afa8-b4b36bbf20e1" providerId="ADAL" clId="{0667EE81-529C-4B40-9893-B5938FA8F534}" dt="2026-05-10T11:33:57.865" v="163" actId="20577"/>
        <pc:sldMkLst>
          <pc:docMk/>
          <pc:sldMk cId="2714157095" sldId="1240"/>
        </pc:sldMkLst>
        <pc:spChg chg="mod">
          <ac:chgData name="LAMIAE BEZZAZ" userId="f9bc3cc0-8e1c-4944-afa8-b4b36bbf20e1" providerId="ADAL" clId="{0667EE81-529C-4B40-9893-B5938FA8F534}" dt="2026-05-10T11:33:57.865" v="163" actId="20577"/>
          <ac:spMkLst>
            <pc:docMk/>
            <pc:sldMk cId="2714157095" sldId="1240"/>
            <ac:spMk id="23" creationId="{54A2FE96-2ADF-4478-AD85-75D6708F2A73}"/>
          </ac:spMkLst>
        </pc:spChg>
      </pc:sldChg>
      <pc:sldChg chg="modSp add">
        <pc:chgData name="LAMIAE BEZZAZ" userId="f9bc3cc0-8e1c-4944-afa8-b4b36bbf20e1" providerId="ADAL" clId="{0667EE81-529C-4B40-9893-B5938FA8F534}" dt="2026-05-07T10:11:43.935" v="65"/>
        <pc:sldMkLst>
          <pc:docMk/>
          <pc:sldMk cId="2304719118" sldId="1269"/>
        </pc:sldMkLst>
        <pc:spChg chg="mod">
          <ac:chgData name="LAMIAE BEZZAZ" userId="f9bc3cc0-8e1c-4944-afa8-b4b36bbf20e1" providerId="ADAL" clId="{0667EE81-529C-4B40-9893-B5938FA8F534}" dt="2026-05-07T10:11:27.997" v="64" actId="20577"/>
          <ac:spMkLst>
            <pc:docMk/>
            <pc:sldMk cId="2304719118" sldId="1269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1:43.935" v="65"/>
          <ac:spMkLst>
            <pc:docMk/>
            <pc:sldMk cId="2304719118" sldId="1269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0667EE81-529C-4B40-9893-B5938FA8F534}" dt="2026-05-07T10:12:04.675" v="78" actId="20577"/>
        <pc:sldMkLst>
          <pc:docMk/>
          <pc:sldMk cId="2619609789" sldId="1270"/>
        </pc:sldMkLst>
        <pc:spChg chg="mod">
          <ac:chgData name="LAMIAE BEZZAZ" userId="f9bc3cc0-8e1c-4944-afa8-b4b36bbf20e1" providerId="ADAL" clId="{0667EE81-529C-4B40-9893-B5938FA8F534}" dt="2026-05-07T10:11:54.623" v="73" actId="20577"/>
          <ac:spMkLst>
            <pc:docMk/>
            <pc:sldMk cId="2619609789" sldId="1270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2:04.675" v="78" actId="20577"/>
          <ac:spMkLst>
            <pc:docMk/>
            <pc:sldMk cId="2619609789" sldId="1270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0667EE81-529C-4B40-9893-B5938FA8F534}" dt="2026-05-07T10:12:18.608" v="88" actId="20577"/>
        <pc:sldMkLst>
          <pc:docMk/>
          <pc:sldMk cId="1531887086" sldId="1271"/>
        </pc:sldMkLst>
        <pc:spChg chg="mod">
          <ac:chgData name="LAMIAE BEZZAZ" userId="f9bc3cc0-8e1c-4944-afa8-b4b36bbf20e1" providerId="ADAL" clId="{0667EE81-529C-4B40-9893-B5938FA8F534}" dt="2026-05-07T10:12:14.492" v="84" actId="20577"/>
          <ac:spMkLst>
            <pc:docMk/>
            <pc:sldMk cId="1531887086" sldId="1271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2:18.608" v="88" actId="20577"/>
          <ac:spMkLst>
            <pc:docMk/>
            <pc:sldMk cId="1531887086" sldId="1271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0667EE81-529C-4B40-9893-B5938FA8F534}" dt="2026-05-07T10:13:10.347" v="104" actId="20577"/>
        <pc:sldMkLst>
          <pc:docMk/>
          <pc:sldMk cId="683493114" sldId="1272"/>
        </pc:sldMkLst>
        <pc:spChg chg="mod">
          <ac:chgData name="LAMIAE BEZZAZ" userId="f9bc3cc0-8e1c-4944-afa8-b4b36bbf20e1" providerId="ADAL" clId="{0667EE81-529C-4B40-9893-B5938FA8F534}" dt="2026-05-07T10:13:06.400" v="97" actId="20577"/>
          <ac:spMkLst>
            <pc:docMk/>
            <pc:sldMk cId="683493114" sldId="1272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3:10.347" v="104" actId="20577"/>
          <ac:spMkLst>
            <pc:docMk/>
            <pc:sldMk cId="683493114" sldId="1272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0667EE81-529C-4B40-9893-B5938FA8F534}" dt="2026-05-07T10:13:51.738" v="114" actId="20577"/>
        <pc:sldMkLst>
          <pc:docMk/>
          <pc:sldMk cId="217096064" sldId="1273"/>
        </pc:sldMkLst>
        <pc:spChg chg="mod">
          <ac:chgData name="LAMIAE BEZZAZ" userId="f9bc3cc0-8e1c-4944-afa8-b4b36bbf20e1" providerId="ADAL" clId="{0667EE81-529C-4B40-9893-B5938FA8F534}" dt="2026-05-07T10:13:47.911" v="110" actId="20577"/>
          <ac:spMkLst>
            <pc:docMk/>
            <pc:sldMk cId="217096064" sldId="1273"/>
            <ac:spMk id="2" creationId="{6A0B6F91-E878-09E3-1E81-CB33EC9C16D4}"/>
          </ac:spMkLst>
        </pc:spChg>
        <pc:spChg chg="mod">
          <ac:chgData name="LAMIAE BEZZAZ" userId="f9bc3cc0-8e1c-4944-afa8-b4b36bbf20e1" providerId="ADAL" clId="{0667EE81-529C-4B40-9893-B5938FA8F534}" dt="2026-05-07T10:13:51.738" v="114" actId="20577"/>
          <ac:spMkLst>
            <pc:docMk/>
            <pc:sldMk cId="217096064" sldId="1273"/>
            <ac:spMk id="3" creationId="{C29CBD35-3A3A-901E-4EBD-826681097BB2}"/>
          </ac:spMkLst>
        </pc:spChg>
      </pc:sldChg>
      <pc:sldChg chg="add ord">
        <pc:chgData name="LAMIAE BEZZAZ" userId="f9bc3cc0-8e1c-4944-afa8-b4b36bbf20e1" providerId="ADAL" clId="{0667EE81-529C-4B40-9893-B5938FA8F534}" dt="2026-05-10T11:45:38.424" v="225"/>
        <pc:sldMkLst>
          <pc:docMk/>
          <pc:sldMk cId="4263501940" sldId="1274"/>
        </pc:sldMkLst>
      </pc:sldChg>
      <pc:sldChg chg="addSp delSp modSp add">
        <pc:chgData name="LAMIAE BEZZAZ" userId="f9bc3cc0-8e1c-4944-afa8-b4b36bbf20e1" providerId="ADAL" clId="{0667EE81-529C-4B40-9893-B5938FA8F534}" dt="2026-05-10T12:08:41.962" v="1205" actId="1076"/>
        <pc:sldMkLst>
          <pc:docMk/>
          <pc:sldMk cId="4061299371" sldId="1275"/>
        </pc:sldMkLst>
        <pc:spChg chg="mod">
          <ac:chgData name="LAMIAE BEZZAZ" userId="f9bc3cc0-8e1c-4944-afa8-b4b36bbf20e1" providerId="ADAL" clId="{0667EE81-529C-4B40-9893-B5938FA8F534}" dt="2026-05-10T12:07:50.519" v="1199" actId="20577"/>
          <ac:spMkLst>
            <pc:docMk/>
            <pc:sldMk cId="4061299371" sldId="1275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08:11.876" v="1200"/>
          <ac:spMkLst>
            <pc:docMk/>
            <pc:sldMk cId="4061299371" sldId="1275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2:08:23.171" v="1201" actId="478"/>
          <ac:picMkLst>
            <pc:docMk/>
            <pc:sldMk cId="4061299371" sldId="1275"/>
            <ac:picMk id="2" creationId="{C38B2467-B0CA-4AC7-B356-01DD50E3B06D}"/>
          </ac:picMkLst>
        </pc:picChg>
        <pc:picChg chg="add mod">
          <ac:chgData name="LAMIAE BEZZAZ" userId="f9bc3cc0-8e1c-4944-afa8-b4b36bbf20e1" providerId="ADAL" clId="{0667EE81-529C-4B40-9893-B5938FA8F534}" dt="2026-05-10T12:08:41.962" v="1205" actId="1076"/>
          <ac:picMkLst>
            <pc:docMk/>
            <pc:sldMk cId="4061299371" sldId="1275"/>
            <ac:picMk id="3" creationId="{64BEC62F-ED19-4474-84D6-B7AE747D996B}"/>
          </ac:picMkLst>
        </pc:picChg>
      </pc:sldChg>
      <pc:sldChg chg="addSp delSp modSp add replId">
        <pc:chgData name="LAMIAE BEZZAZ" userId="f9bc3cc0-8e1c-4944-afa8-b4b36bbf20e1" providerId="ADAL" clId="{0667EE81-529C-4B40-9893-B5938FA8F534}" dt="2026-05-10T12:15:01.885" v="1377" actId="14100"/>
        <pc:sldMkLst>
          <pc:docMk/>
          <pc:sldMk cId="1003915109" sldId="1276"/>
        </pc:sldMkLst>
        <pc:spChg chg="mod">
          <ac:chgData name="LAMIAE BEZZAZ" userId="f9bc3cc0-8e1c-4944-afa8-b4b36bbf20e1" providerId="ADAL" clId="{0667EE81-529C-4B40-9893-B5938FA8F534}" dt="2026-05-10T12:10:47.720" v="1232" actId="20577"/>
          <ac:spMkLst>
            <pc:docMk/>
            <pc:sldMk cId="1003915109" sldId="1276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15:01.885" v="1377" actId="14100"/>
          <ac:spMkLst>
            <pc:docMk/>
            <pc:sldMk cId="1003915109" sldId="1276"/>
            <ac:spMk id="8" creationId="{D42E0F9B-B809-4110-B077-2A7037C51F37}"/>
          </ac:spMkLst>
        </pc:spChg>
        <pc:picChg chg="del">
          <ac:chgData name="LAMIAE BEZZAZ" userId="f9bc3cc0-8e1c-4944-afa8-b4b36bbf20e1" providerId="ADAL" clId="{0667EE81-529C-4B40-9893-B5938FA8F534}" dt="2026-05-10T12:10:14.133" v="1206" actId="478"/>
          <ac:picMkLst>
            <pc:docMk/>
            <pc:sldMk cId="1003915109" sldId="1276"/>
            <ac:picMk id="9" creationId="{97925CAC-7E44-4BF5-A3A4-F2D21319BAA4}"/>
          </ac:picMkLst>
        </pc:picChg>
        <pc:picChg chg="add">
          <ac:chgData name="LAMIAE BEZZAZ" userId="f9bc3cc0-8e1c-4944-afa8-b4b36bbf20e1" providerId="ADAL" clId="{0667EE81-529C-4B40-9893-B5938FA8F534}" dt="2026-05-10T12:10:14.545" v="1207"/>
          <ac:picMkLst>
            <pc:docMk/>
            <pc:sldMk cId="1003915109" sldId="1276"/>
            <ac:picMk id="13" creationId="{1D3E3FF4-7B09-40D3-88F6-88C0227DB6A1}"/>
          </ac:picMkLst>
        </pc:picChg>
      </pc:sldChg>
      <pc:sldChg chg="addSp delSp modSp add">
        <pc:chgData name="LAMIAE BEZZAZ" userId="f9bc3cc0-8e1c-4944-afa8-b4b36bbf20e1" providerId="ADAL" clId="{0667EE81-529C-4B40-9893-B5938FA8F534}" dt="2026-05-10T12:15:15.889" v="1384" actId="1076"/>
        <pc:sldMkLst>
          <pc:docMk/>
          <pc:sldMk cId="3770738962" sldId="1277"/>
        </pc:sldMkLst>
        <pc:spChg chg="mod">
          <ac:chgData name="LAMIAE BEZZAZ" userId="f9bc3cc0-8e1c-4944-afa8-b4b36bbf20e1" providerId="ADAL" clId="{0667EE81-529C-4B40-9893-B5938FA8F534}" dt="2026-05-10T12:11:09.148" v="1261" actId="20577"/>
          <ac:spMkLst>
            <pc:docMk/>
            <pc:sldMk cId="3770738962" sldId="1277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15:10.669" v="1382" actId="20577"/>
          <ac:spMkLst>
            <pc:docMk/>
            <pc:sldMk cId="3770738962" sldId="1277"/>
            <ac:spMk id="8" creationId="{D42E0F9B-B809-4110-B077-2A7037C51F37}"/>
          </ac:spMkLst>
        </pc:spChg>
        <pc:picChg chg="add del mod">
          <ac:chgData name="LAMIAE BEZZAZ" userId="f9bc3cc0-8e1c-4944-afa8-b4b36bbf20e1" providerId="ADAL" clId="{0667EE81-529C-4B40-9893-B5938FA8F534}" dt="2026-05-10T12:13:07.350" v="1371" actId="478"/>
          <ac:picMkLst>
            <pc:docMk/>
            <pc:sldMk cId="3770738962" sldId="1277"/>
            <ac:picMk id="2" creationId="{9B05DC67-4ECA-45F1-B7F9-0906E6E029AC}"/>
          </ac:picMkLst>
        </pc:picChg>
        <pc:picChg chg="del">
          <ac:chgData name="LAMIAE BEZZAZ" userId="f9bc3cc0-8e1c-4944-afa8-b4b36bbf20e1" providerId="ADAL" clId="{0667EE81-529C-4B40-9893-B5938FA8F534}" dt="2026-05-10T12:11:57.412" v="1277" actId="478"/>
          <ac:picMkLst>
            <pc:docMk/>
            <pc:sldMk cId="3770738962" sldId="1277"/>
            <ac:picMk id="3" creationId="{64BEC62F-ED19-4474-84D6-B7AE747D996B}"/>
          </ac:picMkLst>
        </pc:picChg>
        <pc:picChg chg="add mod">
          <ac:chgData name="LAMIAE BEZZAZ" userId="f9bc3cc0-8e1c-4944-afa8-b4b36bbf20e1" providerId="ADAL" clId="{0667EE81-529C-4B40-9893-B5938FA8F534}" dt="2026-05-10T12:15:15.889" v="1384" actId="1076"/>
          <ac:picMkLst>
            <pc:docMk/>
            <pc:sldMk cId="3770738962" sldId="1277"/>
            <ac:picMk id="10" creationId="{44F25547-464F-401A-91BC-9975F791EAC8}"/>
          </ac:picMkLst>
        </pc:picChg>
      </pc:sldChg>
      <pc:sldChg chg="addSp delSp modSp add replId">
        <pc:chgData name="LAMIAE BEZZAZ" userId="f9bc3cc0-8e1c-4944-afa8-b4b36bbf20e1" providerId="ADAL" clId="{0667EE81-529C-4B40-9893-B5938FA8F534}" dt="2026-05-10T12:13:04.011" v="1370" actId="1076"/>
        <pc:sldMkLst>
          <pc:docMk/>
          <pc:sldMk cId="1287364126" sldId="1278"/>
        </pc:sldMkLst>
        <pc:spChg chg="mod">
          <ac:chgData name="LAMIAE BEZZAZ" userId="f9bc3cc0-8e1c-4944-afa8-b4b36bbf20e1" providerId="ADAL" clId="{0667EE81-529C-4B40-9893-B5938FA8F534}" dt="2026-05-10T12:12:51.565" v="1368" actId="20577"/>
          <ac:spMkLst>
            <pc:docMk/>
            <pc:sldMk cId="1287364126" sldId="1278"/>
            <ac:spMk id="7" creationId="{5E8646D8-E7E2-AEFF-2F46-02D2B7ED3538}"/>
          </ac:spMkLst>
        </pc:spChg>
        <pc:spChg chg="mod">
          <ac:chgData name="LAMIAE BEZZAZ" userId="f9bc3cc0-8e1c-4944-afa8-b4b36bbf20e1" providerId="ADAL" clId="{0667EE81-529C-4B40-9893-B5938FA8F534}" dt="2026-05-10T12:12:58.716" v="1369"/>
          <ac:spMkLst>
            <pc:docMk/>
            <pc:sldMk cId="1287364126" sldId="1278"/>
            <ac:spMk id="8" creationId="{D42E0F9B-B809-4110-B077-2A7037C51F37}"/>
          </ac:spMkLst>
        </pc:spChg>
        <pc:picChg chg="add mod">
          <ac:chgData name="LAMIAE BEZZAZ" userId="f9bc3cc0-8e1c-4944-afa8-b4b36bbf20e1" providerId="ADAL" clId="{0667EE81-529C-4B40-9893-B5938FA8F534}" dt="2026-05-10T12:13:04.011" v="1370" actId="1076"/>
          <ac:picMkLst>
            <pc:docMk/>
            <pc:sldMk cId="1287364126" sldId="1278"/>
            <ac:picMk id="9" creationId="{418D84E6-85D5-4765-A8C0-AB0173C19CE8}"/>
          </ac:picMkLst>
        </pc:picChg>
        <pc:picChg chg="del">
          <ac:chgData name="LAMIAE BEZZAZ" userId="f9bc3cc0-8e1c-4944-afa8-b4b36bbf20e1" providerId="ADAL" clId="{0667EE81-529C-4B40-9893-B5938FA8F534}" dt="2026-05-10T12:12:13.510" v="1282" actId="478"/>
          <ac:picMkLst>
            <pc:docMk/>
            <pc:sldMk cId="1287364126" sldId="1278"/>
            <ac:picMk id="13" creationId="{1D3E3FF4-7B09-40D3-88F6-88C0227DB6A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11/05/2026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83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4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07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2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9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8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6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67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2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1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45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7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7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9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2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3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87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14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2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20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2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1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3484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19513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4893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5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7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B66186-EF57-4189-9402-82E4E8C8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2715E0-F2D2-4B64-AB46-AE692FCC1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597432-0071-4948-8AFF-FBECE33E7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D0BBBB-AE26-452A-8A37-9B0AE1898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28476F-424E-4F37-9617-DAEC3B9DE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691B69-A89E-4632-A7DF-366395967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2A1523-F589-4D43-B972-DDA62431D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760654"/>
            <a:ext cx="1875863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8DF7D8-3F7F-4810-9BA5-CDB95404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19241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5BD430-53C3-43E9-B73E-8E4ADDD86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1924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6279F8-AD7A-4CAF-A8AC-8A622D96B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760654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7D83695-E4C0-4114-9463-4363D8F9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760654"/>
            <a:ext cx="1875863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fromage – Une valise – Le café – Un cheval – Un lavabo.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fromage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valise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café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cheval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lavabo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44CEE3E-FCDC-4E3A-9100-1369682D0FC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F19FE5E-66F7-4E3D-ADFA-362EAC90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D12346-7F73-4153-AEB4-504DC07D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3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10030E-3B2E-4E6D-BDAC-EA9889B5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832261"/>
            <a:ext cx="1875863" cy="205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CA0FF4-6765-4F3E-882B-612C6D33D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90848"/>
            <a:ext cx="1875863" cy="20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3221D8-10C7-4DFD-8B93-F8D50E2DB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90848"/>
            <a:ext cx="1875863" cy="20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42919D-9397-49CA-897E-D98448F54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832261"/>
            <a:ext cx="1875863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BBF821-E7C2-4274-BAF5-CBF38E3D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832261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0BC343-7340-4838-8CE1-F53E4717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7404D6-7A83-415D-AB9C-5F8E3A7C1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5DA9B2-EF84-4C73-96C3-D21E5DB92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B63469-80BD-49BE-ADEF-FAEEA46FF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29DA0D-D008-4DCB-BB29-AED82CE39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F870DD3-01B1-414C-9307-A73F7488C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A715B8-597A-4AC4-A4A6-5BE2D8096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606AAD-F3CF-44F4-9888-4EE1B4BA5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93FA7E-E7BC-4EB7-8F1D-CC0CBB0DC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3039591" y="4091681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Entendre.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25E4446-C4E6-4760-8B06-2B04C9BDA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A2D137-7CAC-4931-B276-686213E95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1709402-1F5C-423A-87FC-785B3ADCC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B60986-48E7-4CFD-A0E4-D18D70F4C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40A0BCC-30C5-4BEF-8DCC-2A4D7E8A1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22CB6F8-6246-4C6A-858B-E713FEE3C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832261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67C62D-5B85-47CF-BBE3-403A29EA1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90848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1D093E-8092-4243-AFC9-4AD97BA47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90848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0E5CE0-6155-4FC6-A386-E4660FB43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832261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603A0C-8B77-4325-9A82-951C0C6DCB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832261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A28D90-339E-48A8-B944-1742A9CC0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832261"/>
            <a:ext cx="1875863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88EEE0-9EA2-4AFF-8C97-A6F99ED36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9" y="1832261"/>
            <a:ext cx="187586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BAF12C-5A6B-4C87-9EE3-172402C18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90848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5E05BE-8A91-437F-A11B-A92C1BA7C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832261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8A8B27-A552-4B2C-AB69-51309776A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24" y="4290848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cheval et une valise.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CF80B9B-DBB8-4C5B-A6D8-765E28F59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832261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9C9D8D-7FE9-41E8-9BD3-901F04F6B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9" y="1832261"/>
            <a:ext cx="187586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03A412-0C8B-40B0-A3D8-5D97B3E6F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90848"/>
            <a:ext cx="1875863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7DC9AC-37D9-4D1C-8F72-DAC5A19D8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83226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780D97D-39CE-460B-8809-22C2F46FF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24" y="4290848"/>
            <a:ext cx="187586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D6206F8-BBC9-4F40-A91C-1BB84E8E7393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35E3C2-A399-47AF-A792-8029B5AC1BC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930E158-17C3-4E13-B3D6-D062E5EE56C5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4161794-E017-45BC-9536-B840BF270938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v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CC4C545-50D1-470C-9AAD-7E7127161460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92D7976-DD44-448F-B5AA-B683D10B4656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57D80E7-1A88-499E-AB6C-9A79316DCF5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ou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4886E78B-8C5B-4247-A725-95047915E813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3DEBE29-14AA-438F-94FE-92AFD100A266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A81F4E2-8D53-46EC-B776-B4ED283031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7D289C2-7ED0-4750-B9EF-BAC09F060049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V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1E2694CA-7487-4A0A-B12F-101D4694F9C0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595EFAE-C2BA-408E-B367-EA12BFB5C26F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7482C175-950C-42BE-82E7-15D64F6A576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4E7A46BB-2315-47EE-BB80-5602D399D841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389E7FFF-53C4-4110-BE0B-0E25D90A5AB2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889A77-B696-4605-94F0-A4C51C8F472C}"/>
              </a:ext>
            </a:extLst>
          </p:cNvPr>
          <p:cNvGrpSpPr/>
          <p:nvPr/>
        </p:nvGrpSpPr>
        <p:grpSpPr>
          <a:xfrm>
            <a:off x="721239" y="3085614"/>
            <a:ext cx="7701522" cy="686771"/>
            <a:chOff x="141368" y="3087787"/>
            <a:chExt cx="7735935" cy="68677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8093BD9-2E19-47E4-90BA-BE7BFEA3ADC2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fa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5725FCE-BA05-4DDF-B644-B4F0F17919E3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vi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1C9D845-A23A-43E8-9E5A-2A5A7C7D8A4C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fu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6EF9DA3-1F4A-425B-8499-9C0E15D300F3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v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4A2FE96-2ADF-4478-AD85-75D6708F2A73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fé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25BDCCA-4FB1-4313-A07F-8F9E7B99A432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fe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CDD72F8B-8F34-40F2-A626-11911FCC62A7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vou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E8F9A8-D19E-F424-390A-4A3B57F0A30D}"/>
              </a:ext>
            </a:extLst>
          </p:cNvPr>
          <p:cNvSpPr txBox="1"/>
          <p:nvPr/>
        </p:nvSpPr>
        <p:spPr>
          <a:xfrm>
            <a:off x="386499" y="2196445"/>
            <a:ext cx="8371002" cy="242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60">
              <a:lnSpc>
                <a:spcPct val="150000"/>
              </a:lnSpc>
              <a:defRPr/>
            </a:pPr>
            <a:r>
              <a:rPr lang="fr-FR" sz="5400" kern="0" dirty="0">
                <a:solidFill>
                  <a:srgbClr val="424D7B"/>
                </a:solidFill>
                <a:latin typeface="Dosis SemiBold" pitchFamily="2" charset="0"/>
              </a:rPr>
              <a:t>farine          forêt      foulard     </a:t>
            </a:r>
          </a:p>
          <a:p>
            <a:pPr lvl="0" algn="ctr" defTabSz="609660">
              <a:lnSpc>
                <a:spcPct val="150000"/>
              </a:lnSpc>
              <a:defRPr/>
            </a:pPr>
            <a:r>
              <a:rPr lang="fr-FR" sz="5400" kern="0" dirty="0">
                <a:solidFill>
                  <a:srgbClr val="424D7B"/>
                </a:solidFill>
                <a:latin typeface="Dosis SemiBold" pitchFamily="2" charset="0"/>
              </a:rPr>
              <a:t>lavabo       voulu         lavé</a:t>
            </a:r>
          </a:p>
        </p:txBody>
      </p:sp>
    </p:spTree>
    <p:extLst>
      <p:ext uri="{BB962C8B-B14F-4D97-AF65-F5344CB8AC3E}">
        <p14:creationId xmlns:p14="http://schemas.microsoft.com/office/powerpoint/2010/main" val="7825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cette phrase.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les 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083C107B-9286-187D-0DF2-C7277B809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33782"/>
            <a:ext cx="5536656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356B0D-A073-6D45-16BC-D04E88836584}"/>
              </a:ext>
            </a:extLst>
          </p:cNvPr>
          <p:cNvSpPr txBox="1"/>
          <p:nvPr/>
        </p:nvSpPr>
        <p:spPr>
          <a:xfrm>
            <a:off x="3031536" y="2941617"/>
            <a:ext cx="41184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err="1">
                <a:solidFill>
                  <a:srgbClr val="00ACA4"/>
                </a:solidFill>
                <a:latin typeface="Dosis SemiBold" pitchFamily="2" charset="0"/>
              </a:rPr>
              <a:t>N</a:t>
            </a:r>
            <a:r>
              <a:rPr lang="fr-FR" sz="3200" b="1" dirty="0" err="1">
                <a:solidFill>
                  <a:srgbClr val="565F88"/>
                </a:solidFill>
                <a:latin typeface="Century Gothic" panose="020B0502020202020204" pitchFamily="34" charset="0"/>
              </a:rPr>
              <a:t>ouva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un  </a:t>
            </a:r>
            <a:r>
              <a:rPr lang="fr-FR" sz="3200" b="1" dirty="0">
                <a:solidFill>
                  <a:srgbClr val="565F88"/>
                </a:solidFill>
                <a:latin typeface="Century Gothic" panose="020B0502020202020204" pitchFamily="34" charset="0"/>
              </a:rPr>
              <a:t>sofa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6">
            <a:hlinkClick r:id="" action="ppaction://media"/>
            <a:extLst>
              <a:ext uri="{FF2B5EF4-FFF2-40B4-BE49-F238E27FC236}">
                <a16:creationId xmlns:a16="http://schemas.microsoft.com/office/drawing/2014/main" id="{99823FDC-8C3F-2C51-E728-51384E3F3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7175" y="935893"/>
            <a:ext cx="271463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1 S6">
            <a:hlinkClick r:id="" action="ppaction://media"/>
            <a:extLst>
              <a:ext uri="{FF2B5EF4-FFF2-40B4-BE49-F238E27FC236}">
                <a16:creationId xmlns:a16="http://schemas.microsoft.com/office/drawing/2014/main" id="{D2C731BE-8723-0906-7635-DD7A4504A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7175" y="935893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6">
            <a:hlinkClick r:id="" action="ppaction://media"/>
            <a:extLst>
              <a:ext uri="{FF2B5EF4-FFF2-40B4-BE49-F238E27FC236}">
                <a16:creationId xmlns:a16="http://schemas.microsoft.com/office/drawing/2014/main" id="{CB1D0E67-67F7-B379-B32F-0770FF296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7175" y="935893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3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3B3AD8CA-4D43-AC13-937F-74388CC21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33782"/>
            <a:ext cx="5536656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D8301B-8F01-999A-AD44-6C78794D74C5}"/>
              </a:ext>
            </a:extLst>
          </p:cNvPr>
          <p:cNvSpPr txBox="1"/>
          <p:nvPr/>
        </p:nvSpPr>
        <p:spPr>
          <a:xfrm>
            <a:off x="3031536" y="2941617"/>
            <a:ext cx="41184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err="1">
                <a:solidFill>
                  <a:srgbClr val="00ACA4"/>
                </a:solidFill>
                <a:latin typeface="Dosis SemiBold" pitchFamily="2" charset="0"/>
              </a:rPr>
              <a:t>N</a:t>
            </a:r>
            <a:r>
              <a:rPr lang="fr-FR" sz="3200" b="1" dirty="0" err="1">
                <a:solidFill>
                  <a:srgbClr val="565F88"/>
                </a:solidFill>
                <a:latin typeface="Century Gothic" panose="020B0502020202020204" pitchFamily="34" charset="0"/>
              </a:rPr>
              <a:t>ouva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un  </a:t>
            </a:r>
            <a:r>
              <a:rPr lang="fr-FR" sz="3200" b="1" dirty="0">
                <a:solidFill>
                  <a:srgbClr val="565F88"/>
                </a:solidFill>
                <a:latin typeface="Century Gothic" panose="020B0502020202020204" pitchFamily="34" charset="0"/>
              </a:rPr>
              <a:t>sofa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a un </a:t>
            </a: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stylo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37297D5-5345-4E72-8E34-1F16E87CF75C}"/>
              </a:ext>
            </a:extLst>
          </p:cNvPr>
          <p:cNvGrpSpPr/>
          <p:nvPr/>
        </p:nvGrpSpPr>
        <p:grpSpPr>
          <a:xfrm>
            <a:off x="242047" y="2599764"/>
            <a:ext cx="2878218" cy="2820827"/>
            <a:chOff x="2734844" y="218618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3477CA-10FF-4192-B2EC-3502D8F9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4" y="218618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94A5E0-244B-4EBF-B35F-73A21D569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912" y="218618"/>
              <a:ext cx="4471068" cy="68580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5CB22D6-E503-49A5-9EFE-5B9416475EB5}"/>
              </a:ext>
            </a:extLst>
          </p:cNvPr>
          <p:cNvGrpSpPr/>
          <p:nvPr/>
        </p:nvGrpSpPr>
        <p:grpSpPr>
          <a:xfrm>
            <a:off x="3015667" y="2599764"/>
            <a:ext cx="2878218" cy="2820827"/>
            <a:chOff x="-2466491" y="2287642"/>
            <a:chExt cx="8873838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3722E1F-8AA2-4FDA-88E9-9F25DA45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6491" y="228764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5846466-3B0D-4F56-AE8A-5E76B664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279" y="2287642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5BCE65-B735-43D7-B78B-8C3613DD951A}"/>
              </a:ext>
            </a:extLst>
          </p:cNvPr>
          <p:cNvGrpSpPr/>
          <p:nvPr/>
        </p:nvGrpSpPr>
        <p:grpSpPr>
          <a:xfrm>
            <a:off x="5893885" y="2599764"/>
            <a:ext cx="2878218" cy="2820827"/>
            <a:chOff x="2704019" y="-142985"/>
            <a:chExt cx="8822936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D5A5F17-27B3-4A70-B163-2203E6D2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019" y="-142985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4ABCD04-633E-4A80-B9F0-E1A4B7EC1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887" y="-84714"/>
              <a:ext cx="4471068" cy="6741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9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5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4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entends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entends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7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goûtes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goûtes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96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vois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vois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18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touches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touches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34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sens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sens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V - v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V - v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808649" y="390930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F - f</a:t>
            </a:r>
          </a:p>
          <a:p>
            <a:r>
              <a:rPr lang="fr-FR" dirty="0"/>
              <a:t>Ecriture - Lettre F - f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Lettres F – f/ V - V</a:t>
            </a:r>
          </a:p>
          <a:p>
            <a:r>
              <a:rPr lang="fr-FR" dirty="0"/>
              <a:t>Ecriture – Lettres F – f/ V - v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- Lettres F – f/ V - V</a:t>
            </a:r>
          </a:p>
          <a:p>
            <a:r>
              <a:rPr lang="fr-FR" dirty="0"/>
              <a:t>Ecriture - Lettres F – f/ V - v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10D68DF-55CB-4F07-84B5-F49067D78623}"/>
              </a:ext>
            </a:extLst>
          </p:cNvPr>
          <p:cNvGrpSpPr/>
          <p:nvPr/>
        </p:nvGrpSpPr>
        <p:grpSpPr>
          <a:xfrm>
            <a:off x="4724425" y="5013664"/>
            <a:ext cx="3789434" cy="1341624"/>
            <a:chOff x="620611" y="3472139"/>
            <a:chExt cx="3780000" cy="1341624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E565E66-5B1F-448F-8D25-7AFEA83D9819}"/>
                </a:ext>
              </a:extLst>
            </p:cNvPr>
            <p:cNvSpPr/>
            <p:nvPr/>
          </p:nvSpPr>
          <p:spPr>
            <a:xfrm>
              <a:off x="620611" y="3733763"/>
              <a:ext cx="3780000" cy="1080000"/>
            </a:xfrm>
            <a:prstGeom prst="roundRect">
              <a:avLst/>
            </a:prstGeom>
            <a:solidFill>
              <a:srgbClr val="9EE0F4"/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" name="Espace réservé du texte 5">
              <a:extLst>
                <a:ext uri="{FF2B5EF4-FFF2-40B4-BE49-F238E27FC236}">
                  <a16:creationId xmlns:a16="http://schemas.microsoft.com/office/drawing/2014/main" id="{4156B678-2D97-2B12-8AD7-9C658CD60DD8}"/>
                </a:ext>
              </a:extLst>
            </p:cNvPr>
            <p:cNvSpPr txBox="1">
              <a:spLocks/>
            </p:cNvSpPr>
            <p:nvPr/>
          </p:nvSpPr>
          <p:spPr>
            <a:xfrm>
              <a:off x="808649" y="3936813"/>
              <a:ext cx="3420000" cy="792000"/>
            </a:xfrm>
            <a:prstGeom prst="roundRect">
              <a:avLst/>
            </a:prstGeom>
            <a:solidFill>
              <a:srgbClr val="EAF8FE"/>
            </a:solidFill>
          </p:spPr>
          <p:txBody>
            <a:bodyPr anchor="ctr"/>
            <a:lstStyle>
              <a:defPPr>
                <a:defRPr lang="fr-FR"/>
              </a:defPPr>
              <a:lvl1pPr marL="269875" indent="-269875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>
                  <a:solidFill>
                    <a:srgbClr val="757575"/>
                  </a:solidFill>
                  <a:latin typeface="Dosis SemiBold" pitchFamily="2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Font typeface="Wingdings" panose="05000000000000000000" pitchFamily="2" charset="2"/>
                <a:buChar char=""/>
              </a:pPr>
              <a:r>
                <a:rPr lang="fr-FR" dirty="0">
                  <a:solidFill>
                    <a:srgbClr val="474F71"/>
                  </a:solidFill>
                  <a:sym typeface="Wingdings" panose="05000000000000000000" pitchFamily="2" charset="2"/>
                </a:rPr>
                <a:t>Révision</a:t>
              </a:r>
            </a:p>
            <a:p>
              <a:pPr>
                <a:buFont typeface="Wingdings" panose="05000000000000000000" pitchFamily="2" charset="2"/>
                <a:buChar char=""/>
              </a:pPr>
              <a:r>
                <a:rPr lang="fr-FR" dirty="0">
                  <a:solidFill>
                    <a:srgbClr val="474F71"/>
                  </a:solidFill>
                  <a:sym typeface="Wingdings" panose="05000000000000000000" pitchFamily="2" charset="2"/>
                </a:rPr>
                <a:t>Lecture offerte</a:t>
              </a:r>
            </a:p>
          </p:txBody>
        </p:sp>
        <p:sp>
          <p:nvSpPr>
            <p:cNvPr id="24" name="Organigramme : Terminateur 23">
              <a:extLst>
                <a:ext uri="{FF2B5EF4-FFF2-40B4-BE49-F238E27FC236}">
                  <a16:creationId xmlns:a16="http://schemas.microsoft.com/office/drawing/2014/main" id="{5C4BA392-9B92-43D7-819E-AD101CD784BC}"/>
                </a:ext>
              </a:extLst>
            </p:cNvPr>
            <p:cNvSpPr/>
            <p:nvPr/>
          </p:nvSpPr>
          <p:spPr>
            <a:xfrm>
              <a:off x="844649" y="3472139"/>
              <a:ext cx="1260000" cy="360000"/>
            </a:xfrm>
            <a:prstGeom prst="flowChartTerminator">
              <a:avLst/>
            </a:prstGeom>
            <a:solidFill>
              <a:srgbClr val="9EE0F4"/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424D7B"/>
                  </a:solidFill>
                  <a:latin typeface="Dosis ExtraBold" pitchFamily="2" charset="0"/>
                </a:rPr>
                <a:t>Séance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les lettres f et v.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Le sac qui parle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nous allons découvrir une nouvelle histoire : «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sac qui parle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vous êtes prêts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B205AFB-AEEA-4721-8AC3-B64797C8B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" b="97446" l="5176" r="94203">
                        <a14:foregroundMark x1="6418" y1="6680" x2="12008" y2="6090"/>
                        <a14:foregroundMark x1="6832" y1="6287" x2="6625" y2="87819"/>
                        <a14:foregroundMark x1="6625" y1="87819" x2="12182" y2="95730"/>
                        <a14:foregroundMark x1="51373" y1="94317" x2="53579" y2="94418"/>
                        <a14:foregroundMark x1="61662" y1="94506" x2="67170" y2="93994"/>
                        <a14:foregroundMark x1="91451" y1="91322" x2="92787" y2="87443"/>
                        <a14:foregroundMark x1="95668" y1="24354" x2="95676" y2="23790"/>
                        <a14:foregroundMark x1="95239" y1="10823" x2="89329" y2="5371"/>
                        <a14:foregroundMark x1="85806" y1="3877" x2="78054" y2="1965"/>
                        <a14:foregroundMark x1="78054" y1="1965" x2="61905" y2="3340"/>
                        <a14:foregroundMark x1="91304" y1="6680" x2="93582" y2="7269"/>
                        <a14:foregroundMark x1="92547" y1="87444" x2="92547" y2="90177"/>
                        <a14:foregroundMark x1="92547" y1="90177" x2="92600" y2="87444"/>
                        <a14:foregroundMark x1="91557" y1="68631" x2="71843" y2="66798"/>
                        <a14:foregroundMark x1="71843" y1="66798" x2="49896" y2="71120"/>
                        <a14:foregroundMark x1="49896" y1="71120" x2="39545" y2="68762"/>
                        <a14:foregroundMark x1="39545" y1="68762" x2="18219" y2="70334"/>
                        <a14:foregroundMark x1="18219" y1="70334" x2="14286" y2="90963"/>
                        <a14:foregroundMark x1="14286" y1="90963" x2="21584" y2="95037"/>
                        <a14:foregroundMark x1="51551" y1="94582" x2="53585" y2="94409"/>
                        <a14:foregroundMark x1="57143" y1="94106" x2="67384" y2="94293"/>
                        <a14:foregroundMark x1="94514" y1="23823" x2="94527" y2="24393"/>
                        <a14:foregroundMark x1="94203" y1="9823" x2="94226" y2="10852"/>
                        <a14:foregroundMark x1="94822" y1="87433" x2="93112" y2="92302"/>
                        <a14:foregroundMark x1="8230" y1="96021" x2="6211" y2="94106"/>
                        <a14:foregroundMark x1="94203" y1="8055" x2="93582" y2="90766"/>
                        <a14:foregroundMark x1="93582" y1="90766" x2="93375" y2="91749"/>
                        <a14:foregroundMark x1="93996" y1="91749" x2="93582" y2="6876"/>
                        <a14:backgroundMark x1="7810" y1="4459" x2="6418" y2="4519"/>
                        <a14:backgroundMark x1="61077" y1="2176" x2="13174" y2="4229"/>
                        <a14:backgroundMark x1="13394" y1="3878" x2="38509" y2="1572"/>
                        <a14:backgroundMark x1="6418" y1="4519" x2="7855" y2="4387"/>
                        <a14:backgroundMark x1="38509" y1="1572" x2="61062" y2="2155"/>
                        <a14:backgroundMark x1="98702" y1="14150" x2="99793" y2="15914"/>
                        <a14:backgroundMark x1="94203" y1="6876" x2="94936" y2="8060"/>
                        <a14:backgroundMark x1="99427" y1="87530" x2="99379" y2="96857"/>
                        <a14:backgroundMark x1="99443" y1="84407" x2="99437" y2="85572"/>
                        <a14:backgroundMark x1="99793" y1="15914" x2="99596" y2="54452"/>
                        <a14:backgroundMark x1="99379" y1="96857" x2="97798" y2="92168"/>
                        <a14:backgroundMark x1="97942" y1="92604" x2="99586" y2="96464"/>
                        <a14:backgroundMark x1="99586" y1="96464" x2="99586" y2="96464"/>
                        <a14:backgroundMark x1="49399" y1="99615" x2="54037" y2="99804"/>
                        <a14:backgroundMark x1="54037" y1="99804" x2="65864" y2="99027"/>
                        <a14:backgroundMark x1="7350" y1="96652" x2="5590" y2="95678"/>
                        <a14:backgroundMark x1="10311" y1="98291" x2="10042" y2="98142"/>
                        <a14:backgroundMark x1="96630" y1="8072" x2="96687" y2="196"/>
                        <a14:backgroundMark x1="51760" y1="96464" x2="9110" y2="99607"/>
                        <a14:backgroundMark x1="51553" y1="97250" x2="74741" y2="99411"/>
                        <a14:backgroundMark x1="74741" y1="99411" x2="95031" y2="97446"/>
                        <a14:backgroundMark x1="94824" y1="94695" x2="69358" y2="97053"/>
                        <a14:backgroundMark x1="53209" y1="97053" x2="51139" y2="97053"/>
                        <a14:backgroundMark x1="98758" y1="95285" x2="98758" y2="95285"/>
                        <a14:backgroundMark x1="86957" y1="4322" x2="88406" y2="4715"/>
                        <a14:backgroundMark x1="87371" y1="4715" x2="85921" y2="3733"/>
                        <a14:backgroundMark x1="85921" y1="3733" x2="89855" y2="4715"/>
                      </a14:backgroundRemoval>
                    </a14:imgEffect>
                  </a14:imgLayer>
                </a14:imgProps>
              </a:ext>
            </a:extLst>
          </a:blip>
          <a:srcRect l="5578" t="1451" r="5578" b="2412"/>
          <a:stretch/>
        </p:blipFill>
        <p:spPr>
          <a:xfrm>
            <a:off x="2832847" y="1624017"/>
            <a:ext cx="3478306" cy="39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premier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FB6DC07-1D3D-4336-AA7B-A4788C679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40" y="2129652"/>
            <a:ext cx="6951319" cy="36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sac qui parle N1">
            <a:hlinkClick r:id="" action="ppaction://media"/>
            <a:extLst>
              <a:ext uri="{FF2B5EF4-FFF2-40B4-BE49-F238E27FC236}">
                <a16:creationId xmlns:a16="http://schemas.microsoft.com/office/drawing/2014/main" id="{8073BD6E-6E51-495E-90AC-6C3AAA660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063" y="2006626"/>
            <a:ext cx="7543874" cy="42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8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sac qui parle N1">
            <a:hlinkClick r:id="" action="ppaction://media"/>
            <a:extLst>
              <a:ext uri="{FF2B5EF4-FFF2-40B4-BE49-F238E27FC236}">
                <a16:creationId xmlns:a16="http://schemas.microsoft.com/office/drawing/2014/main" id="{8073BD6E-6E51-495E-90AC-6C3AAA660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063" y="2006626"/>
            <a:ext cx="7543874" cy="42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8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D’où vient le petit bruit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D’où vient le petit bruit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F00346-3EBB-496C-9980-8AE7DA46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254" y="2635006"/>
            <a:ext cx="340148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0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petit bruit vient du sac de Sami.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petit bruit vient du sac de Sami.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1BF3219-2608-4B8A-82D2-55EFD42AF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54" y="2635006"/>
            <a:ext cx="340148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2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Sami à Lila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Sami à Lila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05F2D7-5109-42AB-81C8-BCD3E87F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34" y="2635006"/>
            <a:ext cx="339292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dit : « Tu entends ? ».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dit : « Tu entends ? ».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27CFA47-D94D-472E-9BFB-0A7AC892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34" y="2635006"/>
            <a:ext cx="339292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les lettres f et 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sac qui parle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Lila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Lila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1DC123-7722-450B-BC3F-960C89C82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68" y="2635006"/>
            <a:ext cx="328706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4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Lila répond : « Non ».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Lila répond : « Non ».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78F551B-A822-4693-876B-990A56C10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468" y="2635006"/>
            <a:ext cx="328706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9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la maitresse à Sami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demande la maitresse à Sami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DE40EB-2E2C-4FCA-A601-DD198DEB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55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demande : « Sami, tu entends quoi ? ».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45593" y="1681768"/>
            <a:ext cx="7479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demande : « Sami, tu entends quoi ? ».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55D2591-02F1-4DA5-8061-EABCFDA3D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30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Sami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Sami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4CA6D6-3B9C-40EA-B84F-6DE8C5FF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163" y="2635006"/>
            <a:ext cx="340167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répond : « Rien maitresse. ».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répond : « Rien maitresse. ».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BBCF322-36A5-481A-8570-B007109A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63" y="2635006"/>
            <a:ext cx="340167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94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Sami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Sami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38B2467-B0CA-4AC7-B356-01DD50E3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21" y="2718000"/>
            <a:ext cx="336655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98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 ouvre son sac lentement et il regarde à l’intérieur.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Sami ouvre son sac lentement et il regarde à l’intérieur.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7925CAC-7E44-4BF5-A3A4-F2D21319B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722" y="2810890"/>
            <a:ext cx="336655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57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voit Sami à l’intérieur de son sac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381362" y="1505884"/>
            <a:ext cx="638127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voit Sami à l’intérieur de son sac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BEC62F-ED19-4474-84D6-B7AE747D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282" y="2635006"/>
            <a:ext cx="3419434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12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ne voit rien de plus.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655531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ne voit rien plus.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D3E3FF4-7B09-40D3-88F6-88C0227D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82" y="2635006"/>
            <a:ext cx="3419434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39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4" y="2914479"/>
            <a:ext cx="5622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les lettres f et v.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Sami à la fin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Sami à la fin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F25547-464F-401A-91BC-9975F791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382" y="2772890"/>
            <a:ext cx="337523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07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referme le sac sans parler, mais il pense encore au bruit étrange.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referme le sac sans parler, mais il pense encore au bruit étrange.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18D84E6-85D5-4765-A8C0-AB0173C19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383" y="2868641"/>
            <a:ext cx="337523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73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Sami et son sac étrange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40F876-A942-413A-9527-DCF6982F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89" y="2025951"/>
            <a:ext cx="7066822" cy="37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sac qui parle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7B0870-972B-4D29-97A4-52C0FC1C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4FA4E-F893-431D-9352-4AEAC492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99428B-DCC4-4D00-B4DC-43763734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39C039-B764-408C-B666-B6DA00AF2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C09C32-70C9-40EB-B437-BBAF74190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Sentir – Toucher – Goûter – Entendre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Sentir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Toucher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Goûter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/>
              <a:t>Entendre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5C9E555-3077-4D1D-B37D-FBFCCF14F8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AE2756E-FD4F-4080-99EE-09E02E3F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11CF4-F0FD-4955-A10B-19DABEF8C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A9A3A-3A85-403A-8E9E-5F5D090A96DE}">
  <ds:schemaRefs>
    <ds:schemaRef ds:uri="http://purl.org/dc/elements/1.1/"/>
    <ds:schemaRef ds:uri="http://schemas.microsoft.com/office/2006/documentManagement/types"/>
    <ds:schemaRef ds:uri="202b3bc9-e036-45c7-aea0-06aec8cd7a4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7317</TotalTime>
  <Words>1231</Words>
  <PresentationFormat>Affichage à l'écran (4:3)</PresentationFormat>
  <Paragraphs>214</Paragraphs>
  <Slides>74</Slides>
  <Notes>6</Notes>
  <HiddenSlides>0</HiddenSlides>
  <MMClips>9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74</vt:i4>
      </vt:variant>
    </vt:vector>
  </HeadingPairs>
  <TitlesOfParts>
    <vt:vector size="98" baseType="lpstr">
      <vt:lpstr>Wingdings</vt:lpstr>
      <vt:lpstr>Calibri</vt:lpstr>
      <vt:lpstr>Arial</vt:lpstr>
      <vt:lpstr>Dosis</vt:lpstr>
      <vt:lpstr>Dosis SemiBold</vt:lpstr>
      <vt:lpstr>Century Gothic</vt:lpstr>
      <vt:lpstr>Dosis ExtraBold</vt:lpstr>
      <vt:lpstr>Aptos Display</vt:lpstr>
      <vt:lpstr>Aptos</vt:lpstr>
      <vt:lpstr>Mistral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02_New Voc_01-Présentation</vt:lpstr>
      <vt:lpstr>Oral</vt:lpstr>
      <vt:lpstr>2_Ecriture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Sentir – Toucher – Goûter – Entendre – Voir.</vt:lpstr>
      <vt:lpstr>Qui veut passer au tableau pour nommer les images ? </vt:lpstr>
      <vt:lpstr>Répétons ensemble : Le fromage – Une valise – Le café – Un cheval – Un lavabo. 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Entendre.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Un cheval et une valise.  </vt:lpstr>
      <vt:lpstr>Maintenant, on passe à la lecture. Qui veut passer au tableau pour lire les lettres ?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cahiers.</vt:lpstr>
      <vt:lpstr>Lisez et observez cette phrase. Vous allez les écrire après. Tenez-vous prêts.  </vt:lpstr>
      <vt:lpstr>Dictée en cours.</vt:lpstr>
      <vt:lpstr>Deuxième dictée.</vt:lpstr>
      <vt:lpstr>Troisième dictée.</vt:lpstr>
      <vt:lpstr>Corrigez. 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Qui a un stylo ? </vt:lpstr>
      <vt:lpstr>C’est qui sur la photo ?</vt:lpstr>
      <vt:lpstr>Est-ce que tu as une sœur ?</vt:lpstr>
      <vt:lpstr>Est-ce que tu as un frère ?</vt:lpstr>
      <vt:lpstr>Il y a combien de chambres dans ta maison ?</vt:lpstr>
      <vt:lpstr>Qu’est-ce que tu fais le matin ?</vt:lpstr>
      <vt:lpstr>Qu’est-ce que tu aimes faire à l’école ?</vt:lpstr>
      <vt:lpstr>Qu’est-ce que tu fais après l’école ?</vt:lpstr>
      <vt:lpstr>Tu entends avec quoi ?</vt:lpstr>
      <vt:lpstr>Tu goûtes avec quoi ?</vt:lpstr>
      <vt:lpstr>Tu vois avec quoi ?</vt:lpstr>
      <vt:lpstr>Tu touches avec quoi ?</vt:lpstr>
      <vt:lpstr>Tu sens avec quoi ?</vt:lpstr>
      <vt:lpstr>Plan de la séance 6</vt:lpstr>
      <vt:lpstr>Aujourd’hui, nous allons découvrir une nouvelle histoire : « Le sac qui parle ».  Est-ce que vous êtes prêts ?</vt:lpstr>
      <vt:lpstr>On va regarder le premier épisode. Soyez attentifs.</vt:lpstr>
      <vt:lpstr>Lecture de la vidéo.</vt:lpstr>
      <vt:lpstr>Nous allons écouter l’histoire une deuxième fois. Soyez attentifs.</vt:lpstr>
      <vt:lpstr>Lecture de la vidéo.</vt:lpstr>
      <vt:lpstr>D’où vient le petit bruit ?</vt:lpstr>
      <vt:lpstr>Le petit bruit vient du sac de Sami. </vt:lpstr>
      <vt:lpstr>Que dit Sami à Lila ?</vt:lpstr>
      <vt:lpstr>Il dit : « Tu entends ? ».</vt:lpstr>
      <vt:lpstr>Que répond Lila ?</vt:lpstr>
      <vt:lpstr>Lila répond : « Non ».</vt:lpstr>
      <vt:lpstr>Que demande la maitresse à Sami ?</vt:lpstr>
      <vt:lpstr>Elle demande : « Sami, tu entends quoi ? ».</vt:lpstr>
      <vt:lpstr>Que répond Sami ?</vt:lpstr>
      <vt:lpstr>Il répond : « Rien maitresse. ».</vt:lpstr>
      <vt:lpstr>Que fait Sami ?</vt:lpstr>
      <vt:lpstr>Sami ouvre son sac lentement et il regarde à l’intérieur.</vt:lpstr>
      <vt:lpstr>Que voit Sami à l’intérieur de son sac ?</vt:lpstr>
      <vt:lpstr>Il ne voit rien de plus.</vt:lpstr>
      <vt:lpstr>Que fait Sami à la fin ?</vt:lpstr>
      <vt:lpstr>Il referme le sac sans parler, mais il pense encore au bruit étrange.</vt:lpstr>
      <vt:lpstr>On retrouvera Sami et son sac étrange la semaine prochaine pour la suite de l’histoire.</vt:lpstr>
      <vt:lpstr>À la maison, faites un dessin sur l’histoire de « Le sac qui parle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2026-05-11T08:55:51Z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