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6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7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8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9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10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11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12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ink/ink1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2" r:id="rId4"/>
    <p:sldMasterId id="2147483746" r:id="rId5"/>
    <p:sldMasterId id="2147483754" r:id="rId6"/>
    <p:sldMasterId id="2147483766" r:id="rId7"/>
    <p:sldMasterId id="2147483773" r:id="rId8"/>
    <p:sldMasterId id="2147483693" r:id="rId9"/>
    <p:sldMasterId id="2147483697" r:id="rId10"/>
    <p:sldMasterId id="2147483711" r:id="rId11"/>
    <p:sldMasterId id="2147483720" r:id="rId12"/>
    <p:sldMasterId id="2147483729" r:id="rId13"/>
    <p:sldMasterId id="2147483787" r:id="rId14"/>
    <p:sldMasterId id="2147483800" r:id="rId15"/>
    <p:sldMasterId id="2147483816" r:id="rId16"/>
  </p:sldMasterIdLst>
  <p:notesMasterIdLst>
    <p:notesMasterId r:id="rId91"/>
  </p:notesMasterIdLst>
  <p:sldIdLst>
    <p:sldId id="1205" r:id="rId17"/>
    <p:sldId id="1029" r:id="rId18"/>
    <p:sldId id="705" r:id="rId19"/>
    <p:sldId id="1237" r:id="rId20"/>
    <p:sldId id="1053" r:id="rId21"/>
    <p:sldId id="800" r:id="rId22"/>
    <p:sldId id="1041" r:id="rId23"/>
    <p:sldId id="1040" r:id="rId24"/>
    <p:sldId id="1238" r:id="rId25"/>
    <p:sldId id="1055" r:id="rId26"/>
    <p:sldId id="1239" r:id="rId27"/>
    <p:sldId id="1080" r:id="rId28"/>
    <p:sldId id="1092" r:id="rId29"/>
    <p:sldId id="1209" r:id="rId30"/>
    <p:sldId id="1130" r:id="rId31"/>
    <p:sldId id="1131" r:id="rId32"/>
    <p:sldId id="1091" r:id="rId33"/>
    <p:sldId id="1134" r:id="rId34"/>
    <p:sldId id="1135" r:id="rId35"/>
    <p:sldId id="1136" r:id="rId36"/>
    <p:sldId id="1090" r:id="rId37"/>
    <p:sldId id="1058" r:id="rId38"/>
    <p:sldId id="1143" r:id="rId39"/>
    <p:sldId id="1241" r:id="rId40"/>
    <p:sldId id="779" r:id="rId41"/>
    <p:sldId id="1083" r:id="rId42"/>
    <p:sldId id="1279" r:id="rId43"/>
    <p:sldId id="1175" r:id="rId44"/>
    <p:sldId id="1280" r:id="rId45"/>
    <p:sldId id="1084" r:id="rId46"/>
    <p:sldId id="1035" r:id="rId47"/>
    <p:sldId id="1069" r:id="rId48"/>
    <p:sldId id="715" r:id="rId49"/>
    <p:sldId id="1137" r:id="rId50"/>
    <p:sldId id="1089" r:id="rId51"/>
    <p:sldId id="1044" r:id="rId52"/>
    <p:sldId id="1168" r:id="rId53"/>
    <p:sldId id="1170" r:id="rId54"/>
    <p:sldId id="1197" r:id="rId55"/>
    <p:sldId id="1196" r:id="rId56"/>
    <p:sldId id="1213" r:id="rId57"/>
    <p:sldId id="1231" r:id="rId58"/>
    <p:sldId id="1248" r:id="rId59"/>
    <p:sldId id="1254" r:id="rId60"/>
    <p:sldId id="1269" r:id="rId61"/>
    <p:sldId id="1270" r:id="rId62"/>
    <p:sldId id="1271" r:id="rId63"/>
    <p:sldId id="1272" r:id="rId64"/>
    <p:sldId id="1273" r:id="rId65"/>
    <p:sldId id="799" r:id="rId66"/>
    <p:sldId id="716" r:id="rId67"/>
    <p:sldId id="1070" r:id="rId68"/>
    <p:sldId id="1214" r:id="rId69"/>
    <p:sldId id="664" r:id="rId70"/>
    <p:sldId id="1274" r:id="rId71"/>
    <p:sldId id="1184" r:id="rId72"/>
    <p:sldId id="1185" r:id="rId73"/>
    <p:sldId id="1200" r:id="rId74"/>
    <p:sldId id="1201" r:id="rId75"/>
    <p:sldId id="1225" r:id="rId76"/>
    <p:sldId id="1226" r:id="rId77"/>
    <p:sldId id="1227" r:id="rId78"/>
    <p:sldId id="1228" r:id="rId79"/>
    <p:sldId id="1229" r:id="rId80"/>
    <p:sldId id="1230" r:id="rId81"/>
    <p:sldId id="1235" r:id="rId82"/>
    <p:sldId id="1236" r:id="rId83"/>
    <p:sldId id="1275" r:id="rId84"/>
    <p:sldId id="1276" r:id="rId85"/>
    <p:sldId id="1277" r:id="rId86"/>
    <p:sldId id="1278" r:id="rId87"/>
    <p:sldId id="1056" r:id="rId88"/>
    <p:sldId id="1057" r:id="rId89"/>
    <p:sldId id="689" r:id="rId90"/>
  </p:sldIdLst>
  <p:sldSz cx="9144000" cy="6858000" type="screen4x3"/>
  <p:notesSz cx="6735763" cy="9866313"/>
  <p:embeddedFontLst>
    <p:embeddedFont>
      <p:font typeface="Century Gothic" panose="020B0502020202020204" pitchFamily="34" charset="0"/>
      <p:regular r:id="rId92"/>
      <p:bold r:id="rId93"/>
      <p:italic r:id="rId94"/>
      <p:boldItalic r:id="rId95"/>
    </p:embeddedFont>
    <p:embeddedFont>
      <p:font typeface="Dosis" pitchFamily="2" charset="0"/>
      <p:regular r:id="rId96"/>
      <p:bold r:id="rId97"/>
    </p:embeddedFont>
    <p:embeddedFont>
      <p:font typeface="Dosis ExtraBold" pitchFamily="2" charset="0"/>
      <p:bold r:id="rId98"/>
    </p:embeddedFont>
    <p:embeddedFont>
      <p:font typeface="Dosis Medium" pitchFamily="2" charset="0"/>
      <p:regular r:id="rId99"/>
      <p:bold r:id="rId100"/>
    </p:embeddedFont>
    <p:embeddedFont>
      <p:font typeface="Dosis SemiBold" pitchFamily="2" charset="0"/>
      <p:regular r:id="rId101"/>
      <p:bold r:id="rId102"/>
    </p:embeddedFont>
    <p:embeddedFont>
      <p:font typeface="Mistral" panose="03090702030407020403" pitchFamily="66" charset="0"/>
      <p:regular r:id="rId103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AFABAB"/>
    <a:srgbClr val="2196B1"/>
    <a:srgbClr val="F2EFDE"/>
    <a:srgbClr val="E7E6E6"/>
    <a:srgbClr val="424D7B"/>
    <a:srgbClr val="E2F4FD"/>
    <a:srgbClr val="565F88"/>
    <a:srgbClr val="2AB6D7"/>
    <a:srgbClr val="55B7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11" autoAdjust="0"/>
    <p:restoredTop sz="95363" autoAdjust="0"/>
  </p:normalViewPr>
  <p:slideViewPr>
    <p:cSldViewPr snapToGrid="0">
      <p:cViewPr varScale="1">
        <p:scale>
          <a:sx n="77" d="100"/>
          <a:sy n="77" d="100"/>
        </p:scale>
        <p:origin x="837" y="45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0.xml"/><Relationship Id="rId21" Type="http://schemas.openxmlformats.org/officeDocument/2006/relationships/slide" Target="slides/slide5.xml"/><Relationship Id="rId42" Type="http://schemas.openxmlformats.org/officeDocument/2006/relationships/slide" Target="slides/slide26.xml"/><Relationship Id="rId47" Type="http://schemas.openxmlformats.org/officeDocument/2006/relationships/slide" Target="slides/slide31.xml"/><Relationship Id="rId63" Type="http://schemas.openxmlformats.org/officeDocument/2006/relationships/slide" Target="slides/slide47.xml"/><Relationship Id="rId68" Type="http://schemas.openxmlformats.org/officeDocument/2006/relationships/slide" Target="slides/slide52.xml"/><Relationship Id="rId84" Type="http://schemas.openxmlformats.org/officeDocument/2006/relationships/slide" Target="slides/slide68.xml"/><Relationship Id="rId89" Type="http://schemas.openxmlformats.org/officeDocument/2006/relationships/slide" Target="slides/slide73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9" Type="http://schemas.openxmlformats.org/officeDocument/2006/relationships/slide" Target="slides/slide13.xml"/><Relationship Id="rId107" Type="http://schemas.openxmlformats.org/officeDocument/2006/relationships/tableStyles" Target="tableStyles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8.xml"/><Relationship Id="rId32" Type="http://schemas.openxmlformats.org/officeDocument/2006/relationships/slide" Target="slides/slide16.xml"/><Relationship Id="rId37" Type="http://schemas.openxmlformats.org/officeDocument/2006/relationships/slide" Target="slides/slide21.xml"/><Relationship Id="rId40" Type="http://schemas.openxmlformats.org/officeDocument/2006/relationships/slide" Target="slides/slide24.xml"/><Relationship Id="rId45" Type="http://schemas.openxmlformats.org/officeDocument/2006/relationships/slide" Target="slides/slide29.xml"/><Relationship Id="rId53" Type="http://schemas.openxmlformats.org/officeDocument/2006/relationships/slide" Target="slides/slide37.xml"/><Relationship Id="rId58" Type="http://schemas.openxmlformats.org/officeDocument/2006/relationships/slide" Target="slides/slide42.xml"/><Relationship Id="rId66" Type="http://schemas.openxmlformats.org/officeDocument/2006/relationships/slide" Target="slides/slide50.xml"/><Relationship Id="rId74" Type="http://schemas.openxmlformats.org/officeDocument/2006/relationships/slide" Target="slides/slide58.xml"/><Relationship Id="rId79" Type="http://schemas.openxmlformats.org/officeDocument/2006/relationships/slide" Target="slides/slide63.xml"/><Relationship Id="rId87" Type="http://schemas.openxmlformats.org/officeDocument/2006/relationships/slide" Target="slides/slide71.xml"/><Relationship Id="rId102" Type="http://schemas.openxmlformats.org/officeDocument/2006/relationships/font" Target="fonts/font11.fntdata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45.xml"/><Relationship Id="rId82" Type="http://schemas.openxmlformats.org/officeDocument/2006/relationships/slide" Target="slides/slide66.xml"/><Relationship Id="rId90" Type="http://schemas.openxmlformats.org/officeDocument/2006/relationships/slide" Target="slides/slide74.xml"/><Relationship Id="rId95" Type="http://schemas.openxmlformats.org/officeDocument/2006/relationships/font" Target="fonts/font4.fntdata"/><Relationship Id="rId19" Type="http://schemas.openxmlformats.org/officeDocument/2006/relationships/slide" Target="slides/slide3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slide" Target="slides/slide14.xml"/><Relationship Id="rId35" Type="http://schemas.openxmlformats.org/officeDocument/2006/relationships/slide" Target="slides/slide19.xml"/><Relationship Id="rId43" Type="http://schemas.openxmlformats.org/officeDocument/2006/relationships/slide" Target="slides/slide27.xml"/><Relationship Id="rId48" Type="http://schemas.openxmlformats.org/officeDocument/2006/relationships/slide" Target="slides/slide32.xml"/><Relationship Id="rId56" Type="http://schemas.openxmlformats.org/officeDocument/2006/relationships/slide" Target="slides/slide40.xml"/><Relationship Id="rId64" Type="http://schemas.openxmlformats.org/officeDocument/2006/relationships/slide" Target="slides/slide48.xml"/><Relationship Id="rId69" Type="http://schemas.openxmlformats.org/officeDocument/2006/relationships/slide" Target="slides/slide53.xml"/><Relationship Id="rId77" Type="http://schemas.openxmlformats.org/officeDocument/2006/relationships/slide" Target="slides/slide61.xml"/><Relationship Id="rId100" Type="http://schemas.openxmlformats.org/officeDocument/2006/relationships/font" Target="fonts/font9.fntdata"/><Relationship Id="rId105" Type="http://schemas.openxmlformats.org/officeDocument/2006/relationships/viewProps" Target="viewProps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5.xml"/><Relationship Id="rId72" Type="http://schemas.openxmlformats.org/officeDocument/2006/relationships/slide" Target="slides/slide56.xml"/><Relationship Id="rId80" Type="http://schemas.openxmlformats.org/officeDocument/2006/relationships/slide" Target="slides/slide64.xml"/><Relationship Id="rId85" Type="http://schemas.openxmlformats.org/officeDocument/2006/relationships/slide" Target="slides/slide69.xml"/><Relationship Id="rId93" Type="http://schemas.openxmlformats.org/officeDocument/2006/relationships/font" Target="fonts/font2.fntdata"/><Relationship Id="rId98" Type="http://schemas.openxmlformats.org/officeDocument/2006/relationships/font" Target="fonts/font7.fntdata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slide" Target="slides/slide17.xml"/><Relationship Id="rId38" Type="http://schemas.openxmlformats.org/officeDocument/2006/relationships/slide" Target="slides/slide22.xml"/><Relationship Id="rId46" Type="http://schemas.openxmlformats.org/officeDocument/2006/relationships/slide" Target="slides/slide30.xml"/><Relationship Id="rId59" Type="http://schemas.openxmlformats.org/officeDocument/2006/relationships/slide" Target="slides/slide43.xml"/><Relationship Id="rId67" Type="http://schemas.openxmlformats.org/officeDocument/2006/relationships/slide" Target="slides/slide51.xml"/><Relationship Id="rId103" Type="http://schemas.openxmlformats.org/officeDocument/2006/relationships/font" Target="fonts/font12.fntdata"/><Relationship Id="rId108" Type="http://schemas.microsoft.com/office/2016/11/relationships/changesInfo" Target="changesInfos/changesInfo1.xml"/><Relationship Id="rId20" Type="http://schemas.openxmlformats.org/officeDocument/2006/relationships/slide" Target="slides/slide4.xml"/><Relationship Id="rId41" Type="http://schemas.openxmlformats.org/officeDocument/2006/relationships/slide" Target="slides/slide25.xml"/><Relationship Id="rId54" Type="http://schemas.openxmlformats.org/officeDocument/2006/relationships/slide" Target="slides/slide38.xml"/><Relationship Id="rId62" Type="http://schemas.openxmlformats.org/officeDocument/2006/relationships/slide" Target="slides/slide46.xml"/><Relationship Id="rId70" Type="http://schemas.openxmlformats.org/officeDocument/2006/relationships/slide" Target="slides/slide54.xml"/><Relationship Id="rId75" Type="http://schemas.openxmlformats.org/officeDocument/2006/relationships/slide" Target="slides/slide59.xml"/><Relationship Id="rId83" Type="http://schemas.openxmlformats.org/officeDocument/2006/relationships/slide" Target="slides/slide67.xml"/><Relationship Id="rId88" Type="http://schemas.openxmlformats.org/officeDocument/2006/relationships/slide" Target="slides/slide72.xml"/><Relationship Id="rId91" Type="http://schemas.openxmlformats.org/officeDocument/2006/relationships/notesMaster" Target="notesMasters/notesMaster1.xml"/><Relationship Id="rId96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36" Type="http://schemas.openxmlformats.org/officeDocument/2006/relationships/slide" Target="slides/slide20.xml"/><Relationship Id="rId49" Type="http://schemas.openxmlformats.org/officeDocument/2006/relationships/slide" Target="slides/slide33.xml"/><Relationship Id="rId57" Type="http://schemas.openxmlformats.org/officeDocument/2006/relationships/slide" Target="slides/slide41.xml"/><Relationship Id="rId106" Type="http://schemas.openxmlformats.org/officeDocument/2006/relationships/theme" Target="theme/theme1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5.xml"/><Relationship Id="rId44" Type="http://schemas.openxmlformats.org/officeDocument/2006/relationships/slide" Target="slides/slide28.xml"/><Relationship Id="rId52" Type="http://schemas.openxmlformats.org/officeDocument/2006/relationships/slide" Target="slides/slide36.xml"/><Relationship Id="rId60" Type="http://schemas.openxmlformats.org/officeDocument/2006/relationships/slide" Target="slides/slide44.xml"/><Relationship Id="rId65" Type="http://schemas.openxmlformats.org/officeDocument/2006/relationships/slide" Target="slides/slide49.xml"/><Relationship Id="rId73" Type="http://schemas.openxmlformats.org/officeDocument/2006/relationships/slide" Target="slides/slide57.xml"/><Relationship Id="rId78" Type="http://schemas.openxmlformats.org/officeDocument/2006/relationships/slide" Target="slides/slide62.xml"/><Relationship Id="rId81" Type="http://schemas.openxmlformats.org/officeDocument/2006/relationships/slide" Target="slides/slide65.xml"/><Relationship Id="rId86" Type="http://schemas.openxmlformats.org/officeDocument/2006/relationships/slide" Target="slides/slide70.xml"/><Relationship Id="rId94" Type="http://schemas.openxmlformats.org/officeDocument/2006/relationships/font" Target="fonts/font3.fntdata"/><Relationship Id="rId99" Type="http://schemas.openxmlformats.org/officeDocument/2006/relationships/font" Target="fonts/font8.fntdata"/><Relationship Id="rId101" Type="http://schemas.openxmlformats.org/officeDocument/2006/relationships/font" Target="fonts/font10.fntdata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2.xml"/><Relationship Id="rId39" Type="http://schemas.openxmlformats.org/officeDocument/2006/relationships/slide" Target="slides/slide23.xml"/><Relationship Id="rId109" Type="http://schemas.microsoft.com/office/2018/10/relationships/authors" Target="authors.xml"/><Relationship Id="rId34" Type="http://schemas.openxmlformats.org/officeDocument/2006/relationships/slide" Target="slides/slide18.xml"/><Relationship Id="rId50" Type="http://schemas.openxmlformats.org/officeDocument/2006/relationships/slide" Target="slides/slide34.xml"/><Relationship Id="rId55" Type="http://schemas.openxmlformats.org/officeDocument/2006/relationships/slide" Target="slides/slide39.xml"/><Relationship Id="rId76" Type="http://schemas.openxmlformats.org/officeDocument/2006/relationships/slide" Target="slides/slide60.xml"/><Relationship Id="rId97" Type="http://schemas.openxmlformats.org/officeDocument/2006/relationships/font" Target="fonts/font6.fntdata"/><Relationship Id="rId104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55.xml"/><Relationship Id="rId92" Type="http://schemas.openxmlformats.org/officeDocument/2006/relationships/font" Target="fonts/font1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MIAE BEZZAZ" userId="f9bc3cc0-8e1c-4944-afa8-b4b36bbf20e1" providerId="ADAL" clId="{0667EE81-529C-4B40-9893-B5938FA8F534}"/>
    <pc:docChg chg="undo custSel addSld delSld modSld sldOrd">
      <pc:chgData name="LAMIAE BEZZAZ" userId="f9bc3cc0-8e1c-4944-afa8-b4b36bbf20e1" providerId="ADAL" clId="{0667EE81-529C-4B40-9893-B5938FA8F534}" dt="2026-05-10T12:16:53.615" v="1419" actId="114"/>
      <pc:docMkLst>
        <pc:docMk/>
      </pc:docMkLst>
      <pc:sldChg chg="addSp delSp modSp">
        <pc:chgData name="LAMIAE BEZZAZ" userId="f9bc3cc0-8e1c-4944-afa8-b4b36bbf20e1" providerId="ADAL" clId="{0667EE81-529C-4B40-9893-B5938FA8F534}" dt="2026-05-10T12:16:53.615" v="1419" actId="114"/>
        <pc:sldMkLst>
          <pc:docMk/>
          <pc:sldMk cId="2351984578" sldId="716"/>
        </pc:sldMkLst>
        <pc:spChg chg="mod">
          <ac:chgData name="LAMIAE BEZZAZ" userId="f9bc3cc0-8e1c-4944-afa8-b4b36bbf20e1" providerId="ADAL" clId="{0667EE81-529C-4B40-9893-B5938FA8F534}" dt="2026-05-10T12:16:53.615" v="1419" actId="114"/>
          <ac:spMkLst>
            <pc:docMk/>
            <pc:sldMk cId="2351984578" sldId="716"/>
            <ac:spMk id="4" creationId="{6B2726F9-6076-1B09-C74A-CCEE2AB6988A}"/>
          </ac:spMkLst>
        </pc:spChg>
        <pc:picChg chg="del">
          <ac:chgData name="LAMIAE BEZZAZ" userId="f9bc3cc0-8e1c-4944-afa8-b4b36bbf20e1" providerId="ADAL" clId="{0667EE81-529C-4B40-9893-B5938FA8F534}" dt="2026-05-10T11:38:31.226" v="166" actId="478"/>
          <ac:picMkLst>
            <pc:docMk/>
            <pc:sldMk cId="2351984578" sldId="716"/>
            <ac:picMk id="5" creationId="{2814274E-DBDD-4229-955B-FA2C0FBBA45E}"/>
          </ac:picMkLst>
        </pc:picChg>
        <pc:picChg chg="add mod modCrop">
          <ac:chgData name="LAMIAE BEZZAZ" userId="f9bc3cc0-8e1c-4944-afa8-b4b36bbf20e1" providerId="ADAL" clId="{0667EE81-529C-4B40-9893-B5938FA8F534}" dt="2026-05-10T11:43:59.142" v="207"/>
          <ac:picMkLst>
            <pc:docMk/>
            <pc:sldMk cId="2351984578" sldId="716"/>
            <ac:picMk id="7" creationId="{7B205AFB-AEEA-4721-8AC3-B64797C8BB58}"/>
          </ac:picMkLst>
        </pc:picChg>
      </pc:sldChg>
      <pc:sldChg chg="modSp">
        <pc:chgData name="LAMIAE BEZZAZ" userId="f9bc3cc0-8e1c-4944-afa8-b4b36bbf20e1" providerId="ADAL" clId="{0667EE81-529C-4B40-9893-B5938FA8F534}" dt="2026-05-10T11:38:24.571" v="165"/>
        <pc:sldMkLst>
          <pc:docMk/>
          <pc:sldMk cId="2383898653" sldId="799"/>
        </pc:sldMkLst>
        <pc:spChg chg="mod">
          <ac:chgData name="LAMIAE BEZZAZ" userId="f9bc3cc0-8e1c-4944-afa8-b4b36bbf20e1" providerId="ADAL" clId="{0667EE81-529C-4B40-9893-B5938FA8F534}" dt="2026-05-07T10:08:33.608" v="13" actId="20577"/>
          <ac:spMkLst>
            <pc:docMk/>
            <pc:sldMk cId="2383898653" sldId="799"/>
            <ac:spMk id="8" creationId="{0BD857C9-E818-349B-BDAA-28964858B4D1}"/>
          </ac:spMkLst>
        </pc:spChg>
        <pc:spChg chg="mod">
          <ac:chgData name="LAMIAE BEZZAZ" userId="f9bc3cc0-8e1c-4944-afa8-b4b36bbf20e1" providerId="ADAL" clId="{0667EE81-529C-4B40-9893-B5938FA8F534}" dt="2026-05-10T11:38:24.571" v="165"/>
          <ac:spMkLst>
            <pc:docMk/>
            <pc:sldMk cId="2383898653" sldId="799"/>
            <ac:spMk id="9" creationId="{6B7BA6C0-10FD-BA08-AB78-14022360642A}"/>
          </ac:spMkLst>
        </pc:spChg>
      </pc:sldChg>
      <pc:sldChg chg="modSp">
        <pc:chgData name="LAMIAE BEZZAZ" userId="f9bc3cc0-8e1c-4944-afa8-b4b36bbf20e1" providerId="ADAL" clId="{0667EE81-529C-4B40-9893-B5938FA8F534}" dt="2026-05-10T11:38:24.571" v="165"/>
        <pc:sldMkLst>
          <pc:docMk/>
          <pc:sldMk cId="2384957858" sldId="800"/>
        </pc:sldMkLst>
        <pc:spChg chg="mod">
          <ac:chgData name="LAMIAE BEZZAZ" userId="f9bc3cc0-8e1c-4944-afa8-b4b36bbf20e1" providerId="ADAL" clId="{0667EE81-529C-4B40-9893-B5938FA8F534}" dt="2026-05-07T10:08:09.348" v="6" actId="20577"/>
          <ac:spMkLst>
            <pc:docMk/>
            <pc:sldMk cId="2384957858" sldId="800"/>
            <ac:spMk id="8" creationId="{D93409DE-34D5-7219-782F-93AD7CE6A999}"/>
          </ac:spMkLst>
        </pc:spChg>
        <pc:spChg chg="mod">
          <ac:chgData name="LAMIAE BEZZAZ" userId="f9bc3cc0-8e1c-4944-afa8-b4b36bbf20e1" providerId="ADAL" clId="{0667EE81-529C-4B40-9893-B5938FA8F534}" dt="2026-05-10T11:38:24.571" v="165"/>
          <ac:spMkLst>
            <pc:docMk/>
            <pc:sldMk cId="2384957858" sldId="800"/>
            <ac:spMk id="9" creationId="{DEFACC03-860C-9984-9815-3F76CAB91FD7}"/>
          </ac:spMkLst>
        </pc:spChg>
      </pc:sldChg>
      <pc:sldChg chg="addSp delSp modSp">
        <pc:chgData name="LAMIAE BEZZAZ" userId="f9bc3cc0-8e1c-4944-afa8-b4b36bbf20e1" providerId="ADAL" clId="{0667EE81-529C-4B40-9893-B5938FA8F534}" dt="2026-05-10T12:16:28.205" v="1417" actId="1076"/>
        <pc:sldMkLst>
          <pc:docMk/>
          <pc:sldMk cId="165185905" sldId="1056"/>
        </pc:sldMkLst>
        <pc:spChg chg="mod">
          <ac:chgData name="LAMIAE BEZZAZ" userId="f9bc3cc0-8e1c-4944-afa8-b4b36bbf20e1" providerId="ADAL" clId="{0667EE81-529C-4B40-9893-B5938FA8F534}" dt="2026-05-10T12:16:10.315" v="1414" actId="20577"/>
          <ac:spMkLst>
            <pc:docMk/>
            <pc:sldMk cId="165185905" sldId="1056"/>
            <ac:spMk id="8" creationId="{5B355525-9BE3-1ED0-3FC0-8F9548A9015C}"/>
          </ac:spMkLst>
        </pc:spChg>
        <pc:picChg chg="add mod">
          <ac:chgData name="LAMIAE BEZZAZ" userId="f9bc3cc0-8e1c-4944-afa8-b4b36bbf20e1" providerId="ADAL" clId="{0667EE81-529C-4B40-9893-B5938FA8F534}" dt="2026-05-10T12:16:28.205" v="1417" actId="1076"/>
          <ac:picMkLst>
            <pc:docMk/>
            <pc:sldMk cId="165185905" sldId="1056"/>
            <ac:picMk id="2" creationId="{7E40F876-A942-413A-9527-DCF6982F19BD}"/>
          </ac:picMkLst>
        </pc:picChg>
        <pc:picChg chg="del">
          <ac:chgData name="LAMIAE BEZZAZ" userId="f9bc3cc0-8e1c-4944-afa8-b4b36bbf20e1" providerId="ADAL" clId="{0667EE81-529C-4B40-9893-B5938FA8F534}" dt="2026-05-10T12:15:28.639" v="1385" actId="478"/>
          <ac:picMkLst>
            <pc:docMk/>
            <pc:sldMk cId="165185905" sldId="1056"/>
            <ac:picMk id="4" creationId="{F582FC00-06A0-41A3-886B-EC17DA51C0BA}"/>
          </ac:picMkLst>
        </pc:picChg>
      </pc:sldChg>
      <pc:sldChg chg="modSp">
        <pc:chgData name="LAMIAE BEZZAZ" userId="f9bc3cc0-8e1c-4944-afa8-b4b36bbf20e1" providerId="ADAL" clId="{0667EE81-529C-4B40-9893-B5938FA8F534}" dt="2026-05-10T12:16:39.118" v="1418" actId="114"/>
        <pc:sldMkLst>
          <pc:docMk/>
          <pc:sldMk cId="1108896941" sldId="1057"/>
        </pc:sldMkLst>
        <pc:spChg chg="mod">
          <ac:chgData name="LAMIAE BEZZAZ" userId="f9bc3cc0-8e1c-4944-afa8-b4b36bbf20e1" providerId="ADAL" clId="{0667EE81-529C-4B40-9893-B5938FA8F534}" dt="2026-05-10T12:16:39.118" v="1418" actId="114"/>
          <ac:spMkLst>
            <pc:docMk/>
            <pc:sldMk cId="1108896941" sldId="1057"/>
            <ac:spMk id="7" creationId="{91C7BE2F-FA70-F13C-C22C-CE2804FDF5FA}"/>
          </ac:spMkLst>
        </pc:spChg>
      </pc:sldChg>
      <pc:sldChg chg="modSp">
        <pc:chgData name="LAMIAE BEZZAZ" userId="f9bc3cc0-8e1c-4944-afa8-b4b36bbf20e1" providerId="ADAL" clId="{0667EE81-529C-4B40-9893-B5938FA8F534}" dt="2026-05-10T11:33:19.963" v="157" actId="20577"/>
        <pc:sldMkLst>
          <pc:docMk/>
          <pc:sldMk cId="1345369020" sldId="1058"/>
        </pc:sldMkLst>
        <pc:spChg chg="mod">
          <ac:chgData name="LAMIAE BEZZAZ" userId="f9bc3cc0-8e1c-4944-afa8-b4b36bbf20e1" providerId="ADAL" clId="{0667EE81-529C-4B40-9893-B5938FA8F534}" dt="2026-05-10T11:33:10.636" v="156" actId="20577"/>
          <ac:spMkLst>
            <pc:docMk/>
            <pc:sldMk cId="1345369020" sldId="1058"/>
            <ac:spMk id="25" creationId="{7482C175-950C-42BE-82E7-15D64F6A5769}"/>
          </ac:spMkLst>
        </pc:spChg>
        <pc:spChg chg="mod">
          <ac:chgData name="LAMIAE BEZZAZ" userId="f9bc3cc0-8e1c-4944-afa8-b4b36bbf20e1" providerId="ADAL" clId="{0667EE81-529C-4B40-9893-B5938FA8F534}" dt="2026-05-10T11:33:19.963" v="157" actId="20577"/>
          <ac:spMkLst>
            <pc:docMk/>
            <pc:sldMk cId="1345369020" sldId="1058"/>
            <ac:spMk id="27" creationId="{389E7FFF-53C4-4110-BE0B-0E25D90A5AB2}"/>
          </ac:spMkLst>
        </pc:spChg>
      </pc:sldChg>
      <pc:sldChg chg="addSp delSp modSp">
        <pc:chgData name="LAMIAE BEZZAZ" userId="f9bc3cc0-8e1c-4944-afa8-b4b36bbf20e1" providerId="ADAL" clId="{0667EE81-529C-4B40-9893-B5938FA8F534}" dt="2026-05-10T11:44:43.945" v="213" actId="1076"/>
        <pc:sldMkLst>
          <pc:docMk/>
          <pc:sldMk cId="1323410673" sldId="1070"/>
        </pc:sldMkLst>
        <pc:picChg chg="add del">
          <ac:chgData name="LAMIAE BEZZAZ" userId="f9bc3cc0-8e1c-4944-afa8-b4b36bbf20e1" providerId="ADAL" clId="{0667EE81-529C-4B40-9893-B5938FA8F534}" dt="2026-05-10T11:44:11.582" v="210" actId="478"/>
          <ac:picMkLst>
            <pc:docMk/>
            <pc:sldMk cId="1323410673" sldId="1070"/>
            <ac:picMk id="2" creationId="{E573C8C2-04F9-4473-9D3B-157BE6AE9709}"/>
          </ac:picMkLst>
        </pc:picChg>
        <pc:picChg chg="add mod">
          <ac:chgData name="LAMIAE BEZZAZ" userId="f9bc3cc0-8e1c-4944-afa8-b4b36bbf20e1" providerId="ADAL" clId="{0667EE81-529C-4B40-9893-B5938FA8F534}" dt="2026-05-10T11:44:43.945" v="213" actId="1076"/>
          <ac:picMkLst>
            <pc:docMk/>
            <pc:sldMk cId="1323410673" sldId="1070"/>
            <ac:picMk id="3" creationId="{6FB6DC07-1D3D-4336-AA7B-A4788C679BB3}"/>
          </ac:picMkLst>
        </pc:picChg>
      </pc:sldChg>
      <pc:sldChg chg="modSp">
        <pc:chgData name="LAMIAE BEZZAZ" userId="f9bc3cc0-8e1c-4944-afa8-b4b36bbf20e1" providerId="ADAL" clId="{0667EE81-529C-4B40-9893-B5938FA8F534}" dt="2026-05-10T11:34:03.388" v="164" actId="20577"/>
        <pc:sldMkLst>
          <pc:docMk/>
          <pc:sldMk cId="202690071" sldId="1143"/>
        </pc:sldMkLst>
        <pc:spChg chg="mod">
          <ac:chgData name="LAMIAE BEZZAZ" userId="f9bc3cc0-8e1c-4944-afa8-b4b36bbf20e1" providerId="ADAL" clId="{0667EE81-529C-4B40-9893-B5938FA8F534}" dt="2026-05-10T11:34:03.388" v="164" actId="20577"/>
          <ac:spMkLst>
            <pc:docMk/>
            <pc:sldMk cId="202690071" sldId="1143"/>
            <ac:spMk id="22" creationId="{96EF9DA3-1F4A-425B-8499-9C0E15D300F3}"/>
          </ac:spMkLst>
        </pc:spChg>
      </pc:sldChg>
      <pc:sldChg chg="modSp">
        <pc:chgData name="LAMIAE BEZZAZ" userId="f9bc3cc0-8e1c-4944-afa8-b4b36bbf20e1" providerId="ADAL" clId="{0667EE81-529C-4B40-9893-B5938FA8F534}" dt="2026-05-07T10:14:51.162" v="140" actId="20577"/>
        <pc:sldMkLst>
          <pc:docMk/>
          <pc:sldMk cId="3075724722" sldId="1159"/>
        </pc:sldMkLst>
        <pc:spChg chg="mod">
          <ac:chgData name="LAMIAE BEZZAZ" userId="f9bc3cc0-8e1c-4944-afa8-b4b36bbf20e1" providerId="ADAL" clId="{0667EE81-529C-4B40-9893-B5938FA8F534}" dt="2026-05-07T10:14:45.017" v="128" actId="20577"/>
          <ac:spMkLst>
            <pc:docMk/>
            <pc:sldMk cId="3075724722" sldId="1159"/>
            <ac:spMk id="2" creationId="{6A0B6F91-E878-09E3-1E81-CB33EC9C16D4}"/>
          </ac:spMkLst>
        </pc:spChg>
        <pc:spChg chg="mod">
          <ac:chgData name="LAMIAE BEZZAZ" userId="f9bc3cc0-8e1c-4944-afa8-b4b36bbf20e1" providerId="ADAL" clId="{0667EE81-529C-4B40-9893-B5938FA8F534}" dt="2026-05-07T10:14:51.162" v="140" actId="20577"/>
          <ac:spMkLst>
            <pc:docMk/>
            <pc:sldMk cId="3075724722" sldId="1159"/>
            <ac:spMk id="3" creationId="{C29CBD35-3A3A-901E-4EBD-826681097BB2}"/>
          </ac:spMkLst>
        </pc:spChg>
      </pc:sldChg>
      <pc:sldChg chg="modSp">
        <pc:chgData name="LAMIAE BEZZAZ" userId="f9bc3cc0-8e1c-4944-afa8-b4b36bbf20e1" providerId="ADAL" clId="{0667EE81-529C-4B40-9893-B5938FA8F534}" dt="2026-05-07T10:15:04.208" v="152" actId="20577"/>
        <pc:sldMkLst>
          <pc:docMk/>
          <pc:sldMk cId="2570626076" sldId="1168"/>
        </pc:sldMkLst>
        <pc:spChg chg="mod">
          <ac:chgData name="LAMIAE BEZZAZ" userId="f9bc3cc0-8e1c-4944-afa8-b4b36bbf20e1" providerId="ADAL" clId="{0667EE81-529C-4B40-9893-B5938FA8F534}" dt="2026-05-07T10:14:59.745" v="145" actId="20577"/>
          <ac:spMkLst>
            <pc:docMk/>
            <pc:sldMk cId="2570626076" sldId="1168"/>
            <ac:spMk id="2" creationId="{6A0B6F91-E878-09E3-1E81-CB33EC9C16D4}"/>
          </ac:spMkLst>
        </pc:spChg>
        <pc:spChg chg="mod">
          <ac:chgData name="LAMIAE BEZZAZ" userId="f9bc3cc0-8e1c-4944-afa8-b4b36bbf20e1" providerId="ADAL" clId="{0667EE81-529C-4B40-9893-B5938FA8F534}" dt="2026-05-07T10:15:04.208" v="152" actId="20577"/>
          <ac:spMkLst>
            <pc:docMk/>
            <pc:sldMk cId="2570626076" sldId="1168"/>
            <ac:spMk id="3" creationId="{C29CBD35-3A3A-901E-4EBD-826681097BB2}"/>
          </ac:spMkLst>
        </pc:spChg>
      </pc:sldChg>
      <pc:sldChg chg="addSp delSp modSp">
        <pc:chgData name="LAMIAE BEZZAZ" userId="f9bc3cc0-8e1c-4944-afa8-b4b36bbf20e1" providerId="ADAL" clId="{0667EE81-529C-4B40-9893-B5938FA8F534}" dt="2026-05-10T11:53:37.557" v="604"/>
        <pc:sldMkLst>
          <pc:docMk/>
          <pc:sldMk cId="1056942730" sldId="1183"/>
        </pc:sldMkLst>
        <pc:spChg chg="mod">
          <ac:chgData name="LAMIAE BEZZAZ" userId="f9bc3cc0-8e1c-4944-afa8-b4b36bbf20e1" providerId="ADAL" clId="{0667EE81-529C-4B40-9893-B5938FA8F534}" dt="2026-05-10T11:50:00.178" v="454" actId="20577"/>
          <ac:spMkLst>
            <pc:docMk/>
            <pc:sldMk cId="1056942730" sldId="1183"/>
            <ac:spMk id="7" creationId="{5E8646D8-E7E2-AEFF-2F46-02D2B7ED3538}"/>
          </ac:spMkLst>
        </pc:spChg>
        <pc:spChg chg="mod">
          <ac:chgData name="LAMIAE BEZZAZ" userId="f9bc3cc0-8e1c-4944-afa8-b4b36bbf20e1" providerId="ADAL" clId="{0667EE81-529C-4B40-9893-B5938FA8F534}" dt="2026-05-10T11:50:08.112" v="473" actId="20577"/>
          <ac:spMkLst>
            <pc:docMk/>
            <pc:sldMk cId="1056942730" sldId="1183"/>
            <ac:spMk id="8" creationId="{D42E0F9B-B809-4110-B077-2A7037C51F37}"/>
          </ac:spMkLst>
        </pc:spChg>
        <pc:grpChg chg="del">
          <ac:chgData name="LAMIAE BEZZAZ" userId="f9bc3cc0-8e1c-4944-afa8-b4b36bbf20e1" providerId="ADAL" clId="{0667EE81-529C-4B40-9893-B5938FA8F534}" dt="2026-05-10T11:50:11.769" v="474" actId="478"/>
          <ac:grpSpMkLst>
            <pc:docMk/>
            <pc:sldMk cId="1056942730" sldId="1183"/>
            <ac:grpSpMk id="4" creationId="{CE2F32B9-1C3E-4622-8BD1-36DA00B4BC59}"/>
          </ac:grpSpMkLst>
        </pc:grpChg>
        <pc:picChg chg="add">
          <ac:chgData name="LAMIAE BEZZAZ" userId="f9bc3cc0-8e1c-4944-afa8-b4b36bbf20e1" providerId="ADAL" clId="{0667EE81-529C-4B40-9893-B5938FA8F534}" dt="2026-05-10T11:53:37.557" v="604"/>
          <ac:picMkLst>
            <pc:docMk/>
            <pc:sldMk cId="1056942730" sldId="1183"/>
            <ac:picMk id="13" creationId="{73456437-EE62-4102-A0AA-3193AFA36647}"/>
          </ac:picMkLst>
        </pc:picChg>
      </pc:sldChg>
      <pc:sldChg chg="addSp delSp modSp">
        <pc:chgData name="LAMIAE BEZZAZ" userId="f9bc3cc0-8e1c-4944-afa8-b4b36bbf20e1" providerId="ADAL" clId="{0667EE81-529C-4B40-9893-B5938FA8F534}" dt="2026-05-10T11:52:42.317" v="547" actId="1076"/>
        <pc:sldMkLst>
          <pc:docMk/>
          <pc:sldMk cId="640165262" sldId="1184"/>
        </pc:sldMkLst>
        <pc:spChg chg="mod">
          <ac:chgData name="LAMIAE BEZZAZ" userId="f9bc3cc0-8e1c-4944-afa8-b4b36bbf20e1" providerId="ADAL" clId="{0667EE81-529C-4B40-9893-B5938FA8F534}" dt="2026-05-10T11:51:55.260" v="541"/>
          <ac:spMkLst>
            <pc:docMk/>
            <pc:sldMk cId="640165262" sldId="1184"/>
            <ac:spMk id="7" creationId="{5E8646D8-E7E2-AEFF-2F46-02D2B7ED3538}"/>
          </ac:spMkLst>
        </pc:spChg>
        <pc:spChg chg="mod">
          <ac:chgData name="LAMIAE BEZZAZ" userId="f9bc3cc0-8e1c-4944-afa8-b4b36bbf20e1" providerId="ADAL" clId="{0667EE81-529C-4B40-9893-B5938FA8F534}" dt="2026-05-10T11:51:58.850" v="542"/>
          <ac:spMkLst>
            <pc:docMk/>
            <pc:sldMk cId="640165262" sldId="1184"/>
            <ac:spMk id="8" creationId="{D42E0F9B-B809-4110-B077-2A7037C51F37}"/>
          </ac:spMkLst>
        </pc:spChg>
        <pc:picChg chg="del">
          <ac:chgData name="LAMIAE BEZZAZ" userId="f9bc3cc0-8e1c-4944-afa8-b4b36bbf20e1" providerId="ADAL" clId="{0667EE81-529C-4B40-9893-B5938FA8F534}" dt="2026-05-10T11:52:00.449" v="543" actId="478"/>
          <ac:picMkLst>
            <pc:docMk/>
            <pc:sldMk cId="640165262" sldId="1184"/>
            <ac:picMk id="2" creationId="{9DF94D79-E06E-4E2E-A0F8-7E8C0B63EB9E}"/>
          </ac:picMkLst>
        </pc:picChg>
        <pc:picChg chg="add mod">
          <ac:chgData name="LAMIAE BEZZAZ" userId="f9bc3cc0-8e1c-4944-afa8-b4b36bbf20e1" providerId="ADAL" clId="{0667EE81-529C-4B40-9893-B5938FA8F534}" dt="2026-05-10T11:52:42.317" v="547" actId="1076"/>
          <ac:picMkLst>
            <pc:docMk/>
            <pc:sldMk cId="640165262" sldId="1184"/>
            <ac:picMk id="3" creationId="{A8F00346-3EBB-496C-9980-8AE7DA46B49A}"/>
          </ac:picMkLst>
        </pc:picChg>
      </pc:sldChg>
      <pc:sldChg chg="addSp delSp modSp">
        <pc:chgData name="LAMIAE BEZZAZ" userId="f9bc3cc0-8e1c-4944-afa8-b4b36bbf20e1" providerId="ADAL" clId="{0667EE81-529C-4B40-9893-B5938FA8F534}" dt="2026-05-10T11:53:13.086" v="597"/>
        <pc:sldMkLst>
          <pc:docMk/>
          <pc:sldMk cId="3163291674" sldId="1185"/>
        </pc:sldMkLst>
        <pc:spChg chg="mod">
          <ac:chgData name="LAMIAE BEZZAZ" userId="f9bc3cc0-8e1c-4944-afa8-b4b36bbf20e1" providerId="ADAL" clId="{0667EE81-529C-4B40-9893-B5938FA8F534}" dt="2026-05-10T11:53:04.272" v="596" actId="20577"/>
          <ac:spMkLst>
            <pc:docMk/>
            <pc:sldMk cId="3163291674" sldId="1185"/>
            <ac:spMk id="7" creationId="{5E8646D8-E7E2-AEFF-2F46-02D2B7ED3538}"/>
          </ac:spMkLst>
        </pc:spChg>
        <pc:spChg chg="mod">
          <ac:chgData name="LAMIAE BEZZAZ" userId="f9bc3cc0-8e1c-4944-afa8-b4b36bbf20e1" providerId="ADAL" clId="{0667EE81-529C-4B40-9893-B5938FA8F534}" dt="2026-05-10T11:53:13.086" v="597"/>
          <ac:spMkLst>
            <pc:docMk/>
            <pc:sldMk cId="3163291674" sldId="1185"/>
            <ac:spMk id="8" creationId="{D42E0F9B-B809-4110-B077-2A7037C51F37}"/>
          </ac:spMkLst>
        </pc:spChg>
        <pc:picChg chg="del">
          <ac:chgData name="LAMIAE BEZZAZ" userId="f9bc3cc0-8e1c-4944-afa8-b4b36bbf20e1" providerId="ADAL" clId="{0667EE81-529C-4B40-9893-B5938FA8F534}" dt="2026-05-10T11:52:45.593" v="548" actId="478"/>
          <ac:picMkLst>
            <pc:docMk/>
            <pc:sldMk cId="3163291674" sldId="1185"/>
            <ac:picMk id="9" creationId="{50F8B4A4-40FE-4A6C-8865-2E641C976C88}"/>
          </ac:picMkLst>
        </pc:picChg>
        <pc:picChg chg="add">
          <ac:chgData name="LAMIAE BEZZAZ" userId="f9bc3cc0-8e1c-4944-afa8-b4b36bbf20e1" providerId="ADAL" clId="{0667EE81-529C-4B40-9893-B5938FA8F534}" dt="2026-05-10T11:52:45.994" v="549"/>
          <ac:picMkLst>
            <pc:docMk/>
            <pc:sldMk cId="3163291674" sldId="1185"/>
            <ac:picMk id="13" creationId="{A1BF3219-2608-4B8A-82D2-55EFD42AF814}"/>
          </ac:picMkLst>
        </pc:picChg>
      </pc:sldChg>
      <pc:sldChg chg="modSp">
        <pc:chgData name="LAMIAE BEZZAZ" userId="f9bc3cc0-8e1c-4944-afa8-b4b36bbf20e1" providerId="ADAL" clId="{0667EE81-529C-4B40-9893-B5938FA8F534}" dt="2026-05-10T11:33:35.689" v="158" actId="20577"/>
        <pc:sldMkLst>
          <pc:docMk/>
          <pc:sldMk cId="933252121" sldId="1195"/>
        </pc:sldMkLst>
        <pc:spChg chg="mod">
          <ac:chgData name="LAMIAE BEZZAZ" userId="f9bc3cc0-8e1c-4944-afa8-b4b36bbf20e1" providerId="ADAL" clId="{0667EE81-529C-4B40-9893-B5938FA8F534}" dt="2026-05-10T11:32:44.039" v="153" actId="20577"/>
          <ac:spMkLst>
            <pc:docMk/>
            <pc:sldMk cId="933252121" sldId="1195"/>
            <ac:spMk id="16" creationId="{F8459916-2B71-47BC-91B2-F88AA56A4344}"/>
          </ac:spMkLst>
        </pc:spChg>
        <pc:spChg chg="mod">
          <ac:chgData name="LAMIAE BEZZAZ" userId="f9bc3cc0-8e1c-4944-afa8-b4b36bbf20e1" providerId="ADAL" clId="{0667EE81-529C-4B40-9893-B5938FA8F534}" dt="2026-05-10T11:33:35.689" v="158" actId="20577"/>
          <ac:spMkLst>
            <pc:docMk/>
            <pc:sldMk cId="933252121" sldId="1195"/>
            <ac:spMk id="17" creationId="{DF887C21-0848-4BA1-874C-F8F5C11E523D}"/>
          </ac:spMkLst>
        </pc:spChg>
        <pc:spChg chg="mod">
          <ac:chgData name="LAMIAE BEZZAZ" userId="f9bc3cc0-8e1c-4944-afa8-b4b36bbf20e1" providerId="ADAL" clId="{0667EE81-529C-4B40-9893-B5938FA8F534}" dt="2026-05-10T11:32:47.530" v="154" actId="20577"/>
          <ac:spMkLst>
            <pc:docMk/>
            <pc:sldMk cId="933252121" sldId="1195"/>
            <ac:spMk id="19" creationId="{3C7431F6-65A2-4D3C-A099-6274E13D8692}"/>
          </ac:spMkLst>
        </pc:spChg>
        <pc:spChg chg="mod">
          <ac:chgData name="LAMIAE BEZZAZ" userId="f9bc3cc0-8e1c-4944-afa8-b4b36bbf20e1" providerId="ADAL" clId="{0667EE81-529C-4B40-9893-B5938FA8F534}" dt="2026-05-10T11:33:04.285" v="155" actId="20577"/>
          <ac:spMkLst>
            <pc:docMk/>
            <pc:sldMk cId="933252121" sldId="1195"/>
            <ac:spMk id="20" creationId="{50758FC9-333E-4832-B109-102EE2172494}"/>
          </ac:spMkLst>
        </pc:spChg>
      </pc:sldChg>
      <pc:sldChg chg="addSp delSp modSp">
        <pc:chgData name="LAMIAE BEZZAZ" userId="f9bc3cc0-8e1c-4944-afa8-b4b36bbf20e1" providerId="ADAL" clId="{0667EE81-529C-4B40-9893-B5938FA8F534}" dt="2026-05-10T11:53:35.390" v="603"/>
        <pc:sldMkLst>
          <pc:docMk/>
          <pc:sldMk cId="3659064821" sldId="1199"/>
        </pc:sldMkLst>
        <pc:spChg chg="mod">
          <ac:chgData name="LAMIAE BEZZAZ" userId="f9bc3cc0-8e1c-4944-afa8-b4b36bbf20e1" providerId="ADAL" clId="{0667EE81-529C-4B40-9893-B5938FA8F534}" dt="2026-05-10T11:49:25.601" v="417" actId="20577"/>
          <ac:spMkLst>
            <pc:docMk/>
            <pc:sldMk cId="3659064821" sldId="1199"/>
            <ac:spMk id="7" creationId="{5E8646D8-E7E2-AEFF-2F46-02D2B7ED3538}"/>
          </ac:spMkLst>
        </pc:spChg>
        <pc:spChg chg="mod">
          <ac:chgData name="LAMIAE BEZZAZ" userId="f9bc3cc0-8e1c-4944-afa8-b4b36bbf20e1" providerId="ADAL" clId="{0667EE81-529C-4B40-9893-B5938FA8F534}" dt="2026-05-10T11:49:32.760" v="434" actId="20577"/>
          <ac:spMkLst>
            <pc:docMk/>
            <pc:sldMk cId="3659064821" sldId="1199"/>
            <ac:spMk id="8" creationId="{D42E0F9B-B809-4110-B077-2A7037C51F37}"/>
          </ac:spMkLst>
        </pc:spChg>
        <pc:picChg chg="del">
          <ac:chgData name="LAMIAE BEZZAZ" userId="f9bc3cc0-8e1c-4944-afa8-b4b36bbf20e1" providerId="ADAL" clId="{0667EE81-529C-4B40-9893-B5938FA8F534}" dt="2026-05-10T11:49:17.868" v="400" actId="478"/>
          <ac:picMkLst>
            <pc:docMk/>
            <pc:sldMk cId="3659064821" sldId="1199"/>
            <ac:picMk id="6" creationId="{0816EA4B-EC31-4E68-9BFD-3272A6CB4E56}"/>
          </ac:picMkLst>
        </pc:picChg>
        <pc:picChg chg="add">
          <ac:chgData name="LAMIAE BEZZAZ" userId="f9bc3cc0-8e1c-4944-afa8-b4b36bbf20e1" providerId="ADAL" clId="{0667EE81-529C-4B40-9893-B5938FA8F534}" dt="2026-05-10T11:53:35.390" v="603"/>
          <ac:picMkLst>
            <pc:docMk/>
            <pc:sldMk cId="3659064821" sldId="1199"/>
            <ac:picMk id="10" creationId="{99BFC26E-A817-4DAF-B3B1-FD3DE0535771}"/>
          </ac:picMkLst>
        </pc:picChg>
      </pc:sldChg>
      <pc:sldChg chg="addSp delSp modSp">
        <pc:chgData name="LAMIAE BEZZAZ" userId="f9bc3cc0-8e1c-4944-afa8-b4b36bbf20e1" providerId="ADAL" clId="{0667EE81-529C-4B40-9893-B5938FA8F534}" dt="2026-05-10T11:55:21.586" v="679" actId="20577"/>
        <pc:sldMkLst>
          <pc:docMk/>
          <pc:sldMk cId="2673279554" sldId="1200"/>
        </pc:sldMkLst>
        <pc:spChg chg="mod">
          <ac:chgData name="LAMIAE BEZZAZ" userId="f9bc3cc0-8e1c-4944-afa8-b4b36bbf20e1" providerId="ADAL" clId="{0667EE81-529C-4B40-9893-B5938FA8F534}" dt="2026-05-10T11:55:21.586" v="679" actId="20577"/>
          <ac:spMkLst>
            <pc:docMk/>
            <pc:sldMk cId="2673279554" sldId="1200"/>
            <ac:spMk id="7" creationId="{5E8646D8-E7E2-AEFF-2F46-02D2B7ED3538}"/>
          </ac:spMkLst>
        </pc:spChg>
        <pc:spChg chg="mod">
          <ac:chgData name="LAMIAE BEZZAZ" userId="f9bc3cc0-8e1c-4944-afa8-b4b36bbf20e1" providerId="ADAL" clId="{0667EE81-529C-4B40-9893-B5938FA8F534}" dt="2026-05-10T11:55:19.346" v="678" actId="20577"/>
          <ac:spMkLst>
            <pc:docMk/>
            <pc:sldMk cId="2673279554" sldId="1200"/>
            <ac:spMk id="8" creationId="{D42E0F9B-B809-4110-B077-2A7037C51F37}"/>
          </ac:spMkLst>
        </pc:spChg>
        <pc:picChg chg="del">
          <ac:chgData name="LAMIAE BEZZAZ" userId="f9bc3cc0-8e1c-4944-afa8-b4b36bbf20e1" providerId="ADAL" clId="{0667EE81-529C-4B40-9893-B5938FA8F534}" dt="2026-05-10T11:54:15.530" v="605" actId="478"/>
          <ac:picMkLst>
            <pc:docMk/>
            <pc:sldMk cId="2673279554" sldId="1200"/>
            <ac:picMk id="2" creationId="{9BAFB233-7383-412C-8567-9E0540358958}"/>
          </ac:picMkLst>
        </pc:picChg>
        <pc:picChg chg="add mod">
          <ac:chgData name="LAMIAE BEZZAZ" userId="f9bc3cc0-8e1c-4944-afa8-b4b36bbf20e1" providerId="ADAL" clId="{0667EE81-529C-4B40-9893-B5938FA8F534}" dt="2026-05-10T11:54:30.867" v="612" actId="1076"/>
          <ac:picMkLst>
            <pc:docMk/>
            <pc:sldMk cId="2673279554" sldId="1200"/>
            <ac:picMk id="3" creationId="{4F05F2D7-5109-42AB-81C8-BCD3E87F2769}"/>
          </ac:picMkLst>
        </pc:picChg>
      </pc:sldChg>
      <pc:sldChg chg="addSp delSp modSp">
        <pc:chgData name="LAMIAE BEZZAZ" userId="f9bc3cc0-8e1c-4944-afa8-b4b36bbf20e1" providerId="ADAL" clId="{0667EE81-529C-4B40-9893-B5938FA8F534}" dt="2026-05-10T11:55:57.600" v="711"/>
        <pc:sldMkLst>
          <pc:docMk/>
          <pc:sldMk cId="961164794" sldId="1201"/>
        </pc:sldMkLst>
        <pc:spChg chg="mod">
          <ac:chgData name="LAMIAE BEZZAZ" userId="f9bc3cc0-8e1c-4944-afa8-b4b36bbf20e1" providerId="ADAL" clId="{0667EE81-529C-4B40-9893-B5938FA8F534}" dt="2026-05-10T11:55:50.219" v="710" actId="20577"/>
          <ac:spMkLst>
            <pc:docMk/>
            <pc:sldMk cId="961164794" sldId="1201"/>
            <ac:spMk id="7" creationId="{5E8646D8-E7E2-AEFF-2F46-02D2B7ED3538}"/>
          </ac:spMkLst>
        </pc:spChg>
        <pc:spChg chg="mod">
          <ac:chgData name="LAMIAE BEZZAZ" userId="f9bc3cc0-8e1c-4944-afa8-b4b36bbf20e1" providerId="ADAL" clId="{0667EE81-529C-4B40-9893-B5938FA8F534}" dt="2026-05-10T11:55:57.600" v="711"/>
          <ac:spMkLst>
            <pc:docMk/>
            <pc:sldMk cId="961164794" sldId="1201"/>
            <ac:spMk id="8" creationId="{D42E0F9B-B809-4110-B077-2A7037C51F37}"/>
          </ac:spMkLst>
        </pc:spChg>
        <pc:picChg chg="add del">
          <ac:chgData name="LAMIAE BEZZAZ" userId="f9bc3cc0-8e1c-4944-afa8-b4b36bbf20e1" providerId="ADAL" clId="{0667EE81-529C-4B40-9893-B5938FA8F534}" dt="2026-05-10T11:55:18.230" v="676"/>
          <ac:picMkLst>
            <pc:docMk/>
            <pc:sldMk cId="961164794" sldId="1201"/>
            <ac:picMk id="9" creationId="{1F5DEB7F-12D5-400A-AE54-1C8805A1ED8C}"/>
          </ac:picMkLst>
        </pc:picChg>
        <pc:picChg chg="add">
          <ac:chgData name="LAMIAE BEZZAZ" userId="f9bc3cc0-8e1c-4944-afa8-b4b36bbf20e1" providerId="ADAL" clId="{0667EE81-529C-4B40-9893-B5938FA8F534}" dt="2026-05-10T11:55:24.927" v="681"/>
          <ac:picMkLst>
            <pc:docMk/>
            <pc:sldMk cId="961164794" sldId="1201"/>
            <ac:picMk id="13" creationId="{727CFA47-D94D-472E-9BFB-0A7AC8927E09}"/>
          </ac:picMkLst>
        </pc:picChg>
        <pc:picChg chg="add del">
          <ac:chgData name="LAMIAE BEZZAZ" userId="f9bc3cc0-8e1c-4944-afa8-b4b36bbf20e1" providerId="ADAL" clId="{0667EE81-529C-4B40-9893-B5938FA8F534}" dt="2026-05-10T11:55:24.433" v="680" actId="478"/>
          <ac:picMkLst>
            <pc:docMk/>
            <pc:sldMk cId="961164794" sldId="1201"/>
            <ac:picMk id="14" creationId="{AA5757EF-9648-4FC1-869D-8D7D97C4F138}"/>
          </ac:picMkLst>
        </pc:picChg>
      </pc:sldChg>
      <pc:sldChg chg="addSp delSp modSp">
        <pc:chgData name="LAMIAE BEZZAZ" userId="f9bc3cc0-8e1c-4944-afa8-b4b36bbf20e1" providerId="ADAL" clId="{0667EE81-529C-4B40-9893-B5938FA8F534}" dt="2026-05-10T11:53:32.996" v="602"/>
        <pc:sldMkLst>
          <pc:docMk/>
          <pc:sldMk cId="108264687" sldId="1202"/>
        </pc:sldMkLst>
        <pc:spChg chg="mod">
          <ac:chgData name="LAMIAE BEZZAZ" userId="f9bc3cc0-8e1c-4944-afa8-b4b36bbf20e1" providerId="ADAL" clId="{0667EE81-529C-4B40-9893-B5938FA8F534}" dt="2026-05-10T11:48:31.784" v="279" actId="20577"/>
          <ac:spMkLst>
            <pc:docMk/>
            <pc:sldMk cId="108264687" sldId="1202"/>
            <ac:spMk id="7" creationId="{5E8646D8-E7E2-AEFF-2F46-02D2B7ED3538}"/>
          </ac:spMkLst>
        </pc:spChg>
        <pc:spChg chg="mod">
          <ac:chgData name="LAMIAE BEZZAZ" userId="f9bc3cc0-8e1c-4944-afa8-b4b36bbf20e1" providerId="ADAL" clId="{0667EE81-529C-4B40-9893-B5938FA8F534}" dt="2026-05-10T11:48:42.228" v="313" actId="20577"/>
          <ac:spMkLst>
            <pc:docMk/>
            <pc:sldMk cId="108264687" sldId="1202"/>
            <ac:spMk id="8" creationId="{D42E0F9B-B809-4110-B077-2A7037C51F37}"/>
          </ac:spMkLst>
        </pc:spChg>
        <pc:picChg chg="del">
          <ac:chgData name="LAMIAE BEZZAZ" userId="f9bc3cc0-8e1c-4944-afa8-b4b36bbf20e1" providerId="ADAL" clId="{0667EE81-529C-4B40-9893-B5938FA8F534}" dt="2026-05-10T11:48:07.783" v="226" actId="478"/>
          <ac:picMkLst>
            <pc:docMk/>
            <pc:sldMk cId="108264687" sldId="1202"/>
            <ac:picMk id="2" creationId="{9B62A19A-A71D-44DE-94FF-8EC21738A8EF}"/>
          </ac:picMkLst>
        </pc:picChg>
        <pc:picChg chg="add del mod">
          <ac:chgData name="LAMIAE BEZZAZ" userId="f9bc3cc0-8e1c-4944-afa8-b4b36bbf20e1" providerId="ADAL" clId="{0667EE81-529C-4B40-9893-B5938FA8F534}" dt="2026-05-10T11:53:32.594" v="601" actId="478"/>
          <ac:picMkLst>
            <pc:docMk/>
            <pc:sldMk cId="108264687" sldId="1202"/>
            <ac:picMk id="3" creationId="{DE88501D-413A-49CF-BB3E-C196E8D7B117}"/>
          </ac:picMkLst>
        </pc:picChg>
        <pc:picChg chg="add">
          <ac:chgData name="LAMIAE BEZZAZ" userId="f9bc3cc0-8e1c-4944-afa8-b4b36bbf20e1" providerId="ADAL" clId="{0667EE81-529C-4B40-9893-B5938FA8F534}" dt="2026-05-10T11:53:32.996" v="602"/>
          <ac:picMkLst>
            <pc:docMk/>
            <pc:sldMk cId="108264687" sldId="1202"/>
            <ac:picMk id="10" creationId="{86437287-6A9F-4878-A492-A792683EC8A4}"/>
          </ac:picMkLst>
        </pc:picChg>
      </pc:sldChg>
      <pc:sldChg chg="addSp delSp modSp">
        <pc:chgData name="LAMIAE BEZZAZ" userId="f9bc3cc0-8e1c-4944-afa8-b4b36bbf20e1" providerId="ADAL" clId="{0667EE81-529C-4B40-9893-B5938FA8F534}" dt="2026-05-10T12:13:30.188" v="1374" actId="20577"/>
        <pc:sldMkLst>
          <pc:docMk/>
          <pc:sldMk cId="3020516819" sldId="1203"/>
        </pc:sldMkLst>
        <pc:spChg chg="mod">
          <ac:chgData name="LAMIAE BEZZAZ" userId="f9bc3cc0-8e1c-4944-afa8-b4b36bbf20e1" providerId="ADAL" clId="{0667EE81-529C-4B40-9893-B5938FA8F534}" dt="2026-05-10T12:13:27.831" v="1373" actId="20577"/>
          <ac:spMkLst>
            <pc:docMk/>
            <pc:sldMk cId="3020516819" sldId="1203"/>
            <ac:spMk id="7" creationId="{5E8646D8-E7E2-AEFF-2F46-02D2B7ED3538}"/>
          </ac:spMkLst>
        </pc:spChg>
        <pc:spChg chg="mod">
          <ac:chgData name="LAMIAE BEZZAZ" userId="f9bc3cc0-8e1c-4944-afa8-b4b36bbf20e1" providerId="ADAL" clId="{0667EE81-529C-4B40-9893-B5938FA8F534}" dt="2026-05-10T12:13:30.188" v="1374" actId="20577"/>
          <ac:spMkLst>
            <pc:docMk/>
            <pc:sldMk cId="3020516819" sldId="1203"/>
            <ac:spMk id="8" creationId="{D42E0F9B-B809-4110-B077-2A7037C51F37}"/>
          </ac:spMkLst>
        </pc:spChg>
        <pc:picChg chg="add mod">
          <ac:chgData name="LAMIAE BEZZAZ" userId="f9bc3cc0-8e1c-4944-afa8-b4b36bbf20e1" providerId="ADAL" clId="{0667EE81-529C-4B40-9893-B5938FA8F534}" dt="2026-05-10T11:53:29.840" v="600" actId="1076"/>
          <ac:picMkLst>
            <pc:docMk/>
            <pc:sldMk cId="3020516819" sldId="1203"/>
            <ac:picMk id="2" creationId="{23DFACA6-649A-4CF1-9E8D-A8A04DA6DF5E}"/>
          </ac:picMkLst>
        </pc:picChg>
        <pc:picChg chg="del">
          <ac:chgData name="LAMIAE BEZZAZ" userId="f9bc3cc0-8e1c-4944-afa8-b4b36bbf20e1" providerId="ADAL" clId="{0667EE81-529C-4B40-9893-B5938FA8F534}" dt="2026-05-10T11:49:13.379" v="398" actId="478"/>
          <ac:picMkLst>
            <pc:docMk/>
            <pc:sldMk cId="3020516819" sldId="1203"/>
            <ac:picMk id="9" creationId="{3AF117C7-5635-4E51-B5EA-3C82BC0E0C08}"/>
          </ac:picMkLst>
        </pc:picChg>
      </pc:sldChg>
      <pc:sldChg chg="addSp delSp modSp delAnim modAnim">
        <pc:chgData name="LAMIAE BEZZAZ" userId="f9bc3cc0-8e1c-4944-afa8-b4b36bbf20e1" providerId="ADAL" clId="{0667EE81-529C-4B40-9893-B5938FA8F534}" dt="2026-05-10T11:45:27.139" v="221"/>
        <pc:sldMkLst>
          <pc:docMk/>
          <pc:sldMk cId="2963572853" sldId="1214"/>
        </pc:sldMkLst>
        <pc:picChg chg="del">
          <ac:chgData name="LAMIAE BEZZAZ" userId="f9bc3cc0-8e1c-4944-afa8-b4b36bbf20e1" providerId="ADAL" clId="{0667EE81-529C-4B40-9893-B5938FA8F534}" dt="2026-05-10T11:44:47.685" v="214" actId="478"/>
          <ac:picMkLst>
            <pc:docMk/>
            <pc:sldMk cId="2963572853" sldId="1214"/>
            <ac:picMk id="3" creationId="{CC486743-7695-43EE-BED0-91A64DE38144}"/>
          </ac:picMkLst>
        </pc:picChg>
        <pc:picChg chg="add mod">
          <ac:chgData name="LAMIAE BEZZAZ" userId="f9bc3cc0-8e1c-4944-afa8-b4b36bbf20e1" providerId="ADAL" clId="{0667EE81-529C-4B40-9893-B5938FA8F534}" dt="2026-05-10T11:45:15.971" v="219" actId="1076"/>
          <ac:picMkLst>
            <pc:docMk/>
            <pc:sldMk cId="2963572853" sldId="1214"/>
            <ac:picMk id="6" creationId="{8073BD6E-6E51-495E-90AC-6C3AAA6604FF}"/>
          </ac:picMkLst>
        </pc:picChg>
      </pc:sldChg>
      <pc:sldChg chg="addSp delSp modSp">
        <pc:chgData name="LAMIAE BEZZAZ" userId="f9bc3cc0-8e1c-4944-afa8-b4b36bbf20e1" providerId="ADAL" clId="{0667EE81-529C-4B40-9893-B5938FA8F534}" dt="2026-05-10T11:57:49.156" v="742" actId="1076"/>
        <pc:sldMkLst>
          <pc:docMk/>
          <pc:sldMk cId="2731436790" sldId="1225"/>
        </pc:sldMkLst>
        <pc:spChg chg="mod">
          <ac:chgData name="LAMIAE BEZZAZ" userId="f9bc3cc0-8e1c-4944-afa8-b4b36bbf20e1" providerId="ADAL" clId="{0667EE81-529C-4B40-9893-B5938FA8F534}" dt="2026-05-10T11:56:30.025" v="724" actId="20577"/>
          <ac:spMkLst>
            <pc:docMk/>
            <pc:sldMk cId="2731436790" sldId="1225"/>
            <ac:spMk id="7" creationId="{5E8646D8-E7E2-AEFF-2F46-02D2B7ED3538}"/>
          </ac:spMkLst>
        </pc:spChg>
        <pc:spChg chg="mod">
          <ac:chgData name="LAMIAE BEZZAZ" userId="f9bc3cc0-8e1c-4944-afa8-b4b36bbf20e1" providerId="ADAL" clId="{0667EE81-529C-4B40-9893-B5938FA8F534}" dt="2026-05-10T11:56:36.472" v="737" actId="20577"/>
          <ac:spMkLst>
            <pc:docMk/>
            <pc:sldMk cId="2731436790" sldId="1225"/>
            <ac:spMk id="8" creationId="{D42E0F9B-B809-4110-B077-2A7037C51F37}"/>
          </ac:spMkLst>
        </pc:spChg>
        <pc:picChg chg="add mod">
          <ac:chgData name="LAMIAE BEZZAZ" userId="f9bc3cc0-8e1c-4944-afa8-b4b36bbf20e1" providerId="ADAL" clId="{0667EE81-529C-4B40-9893-B5938FA8F534}" dt="2026-05-10T11:57:49.156" v="742" actId="1076"/>
          <ac:picMkLst>
            <pc:docMk/>
            <pc:sldMk cId="2731436790" sldId="1225"/>
            <ac:picMk id="2" creationId="{A31DC123-7722-450B-BC3F-960C89C8286D}"/>
          </ac:picMkLst>
        </pc:picChg>
        <pc:picChg chg="del">
          <ac:chgData name="LAMIAE BEZZAZ" userId="f9bc3cc0-8e1c-4944-afa8-b4b36bbf20e1" providerId="ADAL" clId="{0667EE81-529C-4B40-9893-B5938FA8F534}" dt="2026-05-10T11:57:31.259" v="738" actId="478"/>
          <ac:picMkLst>
            <pc:docMk/>
            <pc:sldMk cId="2731436790" sldId="1225"/>
            <ac:picMk id="3" creationId="{5963C033-5EEF-46A4-A8B8-B9304B36BEA8}"/>
          </ac:picMkLst>
        </pc:picChg>
      </pc:sldChg>
      <pc:sldChg chg="addSp delSp modSp">
        <pc:chgData name="LAMIAE BEZZAZ" userId="f9bc3cc0-8e1c-4944-afa8-b4b36bbf20e1" providerId="ADAL" clId="{0667EE81-529C-4B40-9893-B5938FA8F534}" dt="2026-05-10T11:58:19.400" v="767"/>
        <pc:sldMkLst>
          <pc:docMk/>
          <pc:sldMk cId="4065971671" sldId="1226"/>
        </pc:sldMkLst>
        <pc:spChg chg="mod">
          <ac:chgData name="LAMIAE BEZZAZ" userId="f9bc3cc0-8e1c-4944-afa8-b4b36bbf20e1" providerId="ADAL" clId="{0667EE81-529C-4B40-9893-B5938FA8F534}" dt="2026-05-10T11:58:06.591" v="766" actId="20577"/>
          <ac:spMkLst>
            <pc:docMk/>
            <pc:sldMk cId="4065971671" sldId="1226"/>
            <ac:spMk id="7" creationId="{5E8646D8-E7E2-AEFF-2F46-02D2B7ED3538}"/>
          </ac:spMkLst>
        </pc:spChg>
        <pc:spChg chg="mod">
          <ac:chgData name="LAMIAE BEZZAZ" userId="f9bc3cc0-8e1c-4944-afa8-b4b36bbf20e1" providerId="ADAL" clId="{0667EE81-529C-4B40-9893-B5938FA8F534}" dt="2026-05-10T11:58:19.400" v="767"/>
          <ac:spMkLst>
            <pc:docMk/>
            <pc:sldMk cId="4065971671" sldId="1226"/>
            <ac:spMk id="8" creationId="{D42E0F9B-B809-4110-B077-2A7037C51F37}"/>
          </ac:spMkLst>
        </pc:spChg>
        <pc:picChg chg="add">
          <ac:chgData name="LAMIAE BEZZAZ" userId="f9bc3cc0-8e1c-4944-afa8-b4b36bbf20e1" providerId="ADAL" clId="{0667EE81-529C-4B40-9893-B5938FA8F534}" dt="2026-05-10T11:57:54.653" v="744"/>
          <ac:picMkLst>
            <pc:docMk/>
            <pc:sldMk cId="4065971671" sldId="1226"/>
            <ac:picMk id="9" creationId="{678F551B-A822-4693-876B-990A56C10265}"/>
          </ac:picMkLst>
        </pc:picChg>
        <pc:picChg chg="del">
          <ac:chgData name="LAMIAE BEZZAZ" userId="f9bc3cc0-8e1c-4944-afa8-b4b36bbf20e1" providerId="ADAL" clId="{0667EE81-529C-4B40-9893-B5938FA8F534}" dt="2026-05-10T11:57:54.074" v="743" actId="478"/>
          <ac:picMkLst>
            <pc:docMk/>
            <pc:sldMk cId="4065971671" sldId="1226"/>
            <ac:picMk id="14" creationId="{CB40A60C-7985-4A20-BEC5-8132B81C8EBF}"/>
          </ac:picMkLst>
        </pc:picChg>
      </pc:sldChg>
      <pc:sldChg chg="addSp delSp modSp">
        <pc:chgData name="LAMIAE BEZZAZ" userId="f9bc3cc0-8e1c-4944-afa8-b4b36bbf20e1" providerId="ADAL" clId="{0667EE81-529C-4B40-9893-B5938FA8F534}" dt="2026-05-10T12:02:17.103" v="922" actId="1076"/>
        <pc:sldMkLst>
          <pc:docMk/>
          <pc:sldMk cId="2535596870" sldId="1227"/>
        </pc:sldMkLst>
        <pc:spChg chg="mod">
          <ac:chgData name="LAMIAE BEZZAZ" userId="f9bc3cc0-8e1c-4944-afa8-b4b36bbf20e1" providerId="ADAL" clId="{0667EE81-529C-4B40-9893-B5938FA8F534}" dt="2026-05-10T11:59:19.856" v="806" actId="20577"/>
          <ac:spMkLst>
            <pc:docMk/>
            <pc:sldMk cId="2535596870" sldId="1227"/>
            <ac:spMk id="7" creationId="{5E8646D8-E7E2-AEFF-2F46-02D2B7ED3538}"/>
          </ac:spMkLst>
        </pc:spChg>
        <pc:spChg chg="mod">
          <ac:chgData name="LAMIAE BEZZAZ" userId="f9bc3cc0-8e1c-4944-afa8-b4b36bbf20e1" providerId="ADAL" clId="{0667EE81-529C-4B40-9893-B5938FA8F534}" dt="2026-05-10T11:59:32.852" v="836" actId="20577"/>
          <ac:spMkLst>
            <pc:docMk/>
            <pc:sldMk cId="2535596870" sldId="1227"/>
            <ac:spMk id="8" creationId="{D42E0F9B-B809-4110-B077-2A7037C51F37}"/>
          </ac:spMkLst>
        </pc:spChg>
        <pc:picChg chg="del">
          <ac:chgData name="LAMIAE BEZZAZ" userId="f9bc3cc0-8e1c-4944-afa8-b4b36bbf20e1" providerId="ADAL" clId="{0667EE81-529C-4B40-9893-B5938FA8F534}" dt="2026-05-10T11:58:48.315" v="768" actId="478"/>
          <ac:picMkLst>
            <pc:docMk/>
            <pc:sldMk cId="2535596870" sldId="1227"/>
            <ac:picMk id="2" creationId="{47A370DE-09CE-4089-83F4-A45B9099A274}"/>
          </ac:picMkLst>
        </pc:picChg>
        <pc:picChg chg="add del mod">
          <ac:chgData name="LAMIAE BEZZAZ" userId="f9bc3cc0-8e1c-4944-afa8-b4b36bbf20e1" providerId="ADAL" clId="{0667EE81-529C-4B40-9893-B5938FA8F534}" dt="2026-05-10T12:02:03.192" v="917" actId="478"/>
          <ac:picMkLst>
            <pc:docMk/>
            <pc:sldMk cId="2535596870" sldId="1227"/>
            <ac:picMk id="3" creationId="{C71AC633-BE9B-49D9-8FCD-3FEF0D4E08CF}"/>
          </ac:picMkLst>
        </pc:picChg>
        <pc:picChg chg="add mod">
          <ac:chgData name="LAMIAE BEZZAZ" userId="f9bc3cc0-8e1c-4944-afa8-b4b36bbf20e1" providerId="ADAL" clId="{0667EE81-529C-4B40-9893-B5938FA8F534}" dt="2026-05-10T12:02:17.103" v="922" actId="1076"/>
          <ac:picMkLst>
            <pc:docMk/>
            <pc:sldMk cId="2535596870" sldId="1227"/>
            <ac:picMk id="4" creationId="{41DE40EB-2E2C-4FCA-A601-DD198DEB6CE2}"/>
          </ac:picMkLst>
        </pc:picChg>
      </pc:sldChg>
      <pc:sldChg chg="addSp delSp modSp">
        <pc:chgData name="LAMIAE BEZZAZ" userId="f9bc3cc0-8e1c-4944-afa8-b4b36bbf20e1" providerId="ADAL" clId="{0667EE81-529C-4B40-9893-B5938FA8F534}" dt="2026-05-10T12:14:26.766" v="1376" actId="403"/>
        <pc:sldMkLst>
          <pc:docMk/>
          <pc:sldMk cId="763041726" sldId="1228"/>
        </pc:sldMkLst>
        <pc:spChg chg="mod">
          <ac:chgData name="LAMIAE BEZZAZ" userId="f9bc3cc0-8e1c-4944-afa8-b4b36bbf20e1" providerId="ADAL" clId="{0667EE81-529C-4B40-9893-B5938FA8F534}" dt="2026-05-10T11:59:57" v="885" actId="20577"/>
          <ac:spMkLst>
            <pc:docMk/>
            <pc:sldMk cId="763041726" sldId="1228"/>
            <ac:spMk id="7" creationId="{5E8646D8-E7E2-AEFF-2F46-02D2B7ED3538}"/>
          </ac:spMkLst>
        </pc:spChg>
        <pc:spChg chg="mod">
          <ac:chgData name="LAMIAE BEZZAZ" userId="f9bc3cc0-8e1c-4944-afa8-b4b36bbf20e1" providerId="ADAL" clId="{0667EE81-529C-4B40-9893-B5938FA8F534}" dt="2026-05-10T12:14:26.766" v="1376" actId="403"/>
          <ac:spMkLst>
            <pc:docMk/>
            <pc:sldMk cId="763041726" sldId="1228"/>
            <ac:spMk id="8" creationId="{D42E0F9B-B809-4110-B077-2A7037C51F37}"/>
          </ac:spMkLst>
        </pc:spChg>
        <pc:picChg chg="del">
          <ac:chgData name="LAMIAE BEZZAZ" userId="f9bc3cc0-8e1c-4944-afa8-b4b36bbf20e1" providerId="ADAL" clId="{0667EE81-529C-4B40-9893-B5938FA8F534}" dt="2026-05-10T11:59:39.068" v="837" actId="478"/>
          <ac:picMkLst>
            <pc:docMk/>
            <pc:sldMk cId="763041726" sldId="1228"/>
            <ac:picMk id="9" creationId="{95E88752-0319-480C-960D-B8F68F9AF090}"/>
          </ac:picMkLst>
        </pc:picChg>
        <pc:picChg chg="add del">
          <ac:chgData name="LAMIAE BEZZAZ" userId="f9bc3cc0-8e1c-4944-afa8-b4b36bbf20e1" providerId="ADAL" clId="{0667EE81-529C-4B40-9893-B5938FA8F534}" dt="2026-05-10T12:02:20.312" v="923" actId="478"/>
          <ac:picMkLst>
            <pc:docMk/>
            <pc:sldMk cId="763041726" sldId="1228"/>
            <ac:picMk id="13" creationId="{2C6AEE9B-F8B6-4DB9-8B44-3001780110C3}"/>
          </ac:picMkLst>
        </pc:picChg>
        <pc:picChg chg="add">
          <ac:chgData name="LAMIAE BEZZAZ" userId="f9bc3cc0-8e1c-4944-afa8-b4b36bbf20e1" providerId="ADAL" clId="{0667EE81-529C-4B40-9893-B5938FA8F534}" dt="2026-05-10T12:02:20.794" v="924"/>
          <ac:picMkLst>
            <pc:docMk/>
            <pc:sldMk cId="763041726" sldId="1228"/>
            <ac:picMk id="14" creationId="{355D2591-02F1-4DA5-8061-EABCFDA3D6F0}"/>
          </ac:picMkLst>
        </pc:picChg>
      </pc:sldChg>
      <pc:sldChg chg="addSp delSp modSp">
        <pc:chgData name="LAMIAE BEZZAZ" userId="f9bc3cc0-8e1c-4944-afa8-b4b36bbf20e1" providerId="ADAL" clId="{0667EE81-529C-4B40-9893-B5938FA8F534}" dt="2026-05-10T12:01:46.644" v="914"/>
        <pc:sldMkLst>
          <pc:docMk/>
          <pc:sldMk cId="4181330569" sldId="1229"/>
        </pc:sldMkLst>
        <pc:spChg chg="mod">
          <ac:chgData name="LAMIAE BEZZAZ" userId="f9bc3cc0-8e1c-4944-afa8-b4b36bbf20e1" providerId="ADAL" clId="{0667EE81-529C-4B40-9893-B5938FA8F534}" dt="2026-05-10T12:00:34.794" v="899" actId="20577"/>
          <ac:spMkLst>
            <pc:docMk/>
            <pc:sldMk cId="4181330569" sldId="1229"/>
            <ac:spMk id="7" creationId="{5E8646D8-E7E2-AEFF-2F46-02D2B7ED3538}"/>
          </ac:spMkLst>
        </pc:spChg>
        <pc:spChg chg="mod">
          <ac:chgData name="LAMIAE BEZZAZ" userId="f9bc3cc0-8e1c-4944-afa8-b4b36bbf20e1" providerId="ADAL" clId="{0667EE81-529C-4B40-9893-B5938FA8F534}" dt="2026-05-10T12:00:42.597" v="912" actId="20577"/>
          <ac:spMkLst>
            <pc:docMk/>
            <pc:sldMk cId="4181330569" sldId="1229"/>
            <ac:spMk id="8" creationId="{D42E0F9B-B809-4110-B077-2A7037C51F37}"/>
          </ac:spMkLst>
        </pc:spChg>
        <pc:picChg chg="del">
          <ac:chgData name="LAMIAE BEZZAZ" userId="f9bc3cc0-8e1c-4944-afa8-b4b36bbf20e1" providerId="ADAL" clId="{0667EE81-529C-4B40-9893-B5938FA8F534}" dt="2026-05-10T12:01:45.965" v="913" actId="478"/>
          <ac:picMkLst>
            <pc:docMk/>
            <pc:sldMk cId="4181330569" sldId="1229"/>
            <ac:picMk id="3" creationId="{A02B4317-6C12-43C9-BB25-DF554E80E690}"/>
          </ac:picMkLst>
        </pc:picChg>
        <pc:picChg chg="add">
          <ac:chgData name="LAMIAE BEZZAZ" userId="f9bc3cc0-8e1c-4944-afa8-b4b36bbf20e1" providerId="ADAL" clId="{0667EE81-529C-4B40-9893-B5938FA8F534}" dt="2026-05-10T12:01:46.644" v="914"/>
          <ac:picMkLst>
            <pc:docMk/>
            <pc:sldMk cId="4181330569" sldId="1229"/>
            <ac:picMk id="6" creationId="{BC4CA6D6-3B9C-40EA-B84F-6DE8C5FF12F8}"/>
          </ac:picMkLst>
        </pc:picChg>
      </pc:sldChg>
      <pc:sldChg chg="addSp delSp modSp">
        <pc:chgData name="LAMIAE BEZZAZ" userId="f9bc3cc0-8e1c-4944-afa8-b4b36bbf20e1" providerId="ADAL" clId="{0667EE81-529C-4B40-9893-B5938FA8F534}" dt="2026-05-10T12:02:53.163" v="961"/>
        <pc:sldMkLst>
          <pc:docMk/>
          <pc:sldMk cId="1399409716" sldId="1230"/>
        </pc:sldMkLst>
        <pc:spChg chg="mod">
          <ac:chgData name="LAMIAE BEZZAZ" userId="f9bc3cc0-8e1c-4944-afa8-b4b36bbf20e1" providerId="ADAL" clId="{0667EE81-529C-4B40-9893-B5938FA8F534}" dt="2026-05-10T12:02:43.969" v="960" actId="20577"/>
          <ac:spMkLst>
            <pc:docMk/>
            <pc:sldMk cId="1399409716" sldId="1230"/>
            <ac:spMk id="7" creationId="{5E8646D8-E7E2-AEFF-2F46-02D2B7ED3538}"/>
          </ac:spMkLst>
        </pc:spChg>
        <pc:spChg chg="mod">
          <ac:chgData name="LAMIAE BEZZAZ" userId="f9bc3cc0-8e1c-4944-afa8-b4b36bbf20e1" providerId="ADAL" clId="{0667EE81-529C-4B40-9893-B5938FA8F534}" dt="2026-05-10T12:02:53.163" v="961"/>
          <ac:spMkLst>
            <pc:docMk/>
            <pc:sldMk cId="1399409716" sldId="1230"/>
            <ac:spMk id="8" creationId="{D42E0F9B-B809-4110-B077-2A7037C51F37}"/>
          </ac:spMkLst>
        </pc:spChg>
        <pc:picChg chg="add">
          <ac:chgData name="LAMIAE BEZZAZ" userId="f9bc3cc0-8e1c-4944-afa8-b4b36bbf20e1" providerId="ADAL" clId="{0667EE81-529C-4B40-9893-B5938FA8F534}" dt="2026-05-10T12:01:52.038" v="916"/>
          <ac:picMkLst>
            <pc:docMk/>
            <pc:sldMk cId="1399409716" sldId="1230"/>
            <ac:picMk id="9" creationId="{CBBCF322-36A5-481A-8570-B007109A9122}"/>
          </ac:picMkLst>
        </pc:picChg>
        <pc:picChg chg="del">
          <ac:chgData name="LAMIAE BEZZAZ" userId="f9bc3cc0-8e1c-4944-afa8-b4b36bbf20e1" providerId="ADAL" clId="{0667EE81-529C-4B40-9893-B5938FA8F534}" dt="2026-05-10T12:01:51.595" v="915" actId="478"/>
          <ac:picMkLst>
            <pc:docMk/>
            <pc:sldMk cId="1399409716" sldId="1230"/>
            <ac:picMk id="13" creationId="{D3C13BDA-039D-4AF1-8D11-691C28059018}"/>
          </ac:picMkLst>
        </pc:picChg>
      </pc:sldChg>
      <pc:sldChg chg="del">
        <pc:chgData name="LAMIAE BEZZAZ" userId="f9bc3cc0-8e1c-4944-afa8-b4b36bbf20e1" providerId="ADAL" clId="{0667EE81-529C-4B40-9893-B5938FA8F534}" dt="2026-05-10T11:45:35.981" v="224" actId="47"/>
        <pc:sldMkLst>
          <pc:docMk/>
          <pc:sldMk cId="4110374721" sldId="1232"/>
        </pc:sldMkLst>
      </pc:sldChg>
      <pc:sldChg chg="addSp delSp modSp">
        <pc:chgData name="LAMIAE BEZZAZ" userId="f9bc3cc0-8e1c-4944-afa8-b4b36bbf20e1" providerId="ADAL" clId="{0667EE81-529C-4B40-9893-B5938FA8F534}" dt="2026-05-10T12:04:59.153" v="1038"/>
        <pc:sldMkLst>
          <pc:docMk/>
          <pc:sldMk cId="3273572446" sldId="1233"/>
        </pc:sldMkLst>
        <pc:spChg chg="mod">
          <ac:chgData name="LAMIAE BEZZAZ" userId="f9bc3cc0-8e1c-4944-afa8-b4b36bbf20e1" providerId="ADAL" clId="{0667EE81-529C-4B40-9893-B5938FA8F534}" dt="2026-05-10T12:03:29.328" v="982" actId="20577"/>
          <ac:spMkLst>
            <pc:docMk/>
            <pc:sldMk cId="3273572446" sldId="1233"/>
            <ac:spMk id="7" creationId="{5E8646D8-E7E2-AEFF-2F46-02D2B7ED3538}"/>
          </ac:spMkLst>
        </pc:spChg>
        <pc:spChg chg="mod">
          <ac:chgData name="LAMIAE BEZZAZ" userId="f9bc3cc0-8e1c-4944-afa8-b4b36bbf20e1" providerId="ADAL" clId="{0667EE81-529C-4B40-9893-B5938FA8F534}" dt="2026-05-10T12:03:37.678" v="983"/>
          <ac:spMkLst>
            <pc:docMk/>
            <pc:sldMk cId="3273572446" sldId="1233"/>
            <ac:spMk id="8" creationId="{D42E0F9B-B809-4110-B077-2A7037C51F37}"/>
          </ac:spMkLst>
        </pc:spChg>
        <pc:picChg chg="del">
          <ac:chgData name="LAMIAE BEZZAZ" userId="f9bc3cc0-8e1c-4944-afa8-b4b36bbf20e1" providerId="ADAL" clId="{0667EE81-529C-4B40-9893-B5938FA8F534}" dt="2026-05-10T12:03:38.474" v="984" actId="478"/>
          <ac:picMkLst>
            <pc:docMk/>
            <pc:sldMk cId="3273572446" sldId="1233"/>
            <ac:picMk id="3" creationId="{A02B4317-6C12-43C9-BB25-DF554E80E690}"/>
          </ac:picMkLst>
        </pc:picChg>
        <pc:picChg chg="add">
          <ac:chgData name="LAMIAE BEZZAZ" userId="f9bc3cc0-8e1c-4944-afa8-b4b36bbf20e1" providerId="ADAL" clId="{0667EE81-529C-4B40-9893-B5938FA8F534}" dt="2026-05-10T12:04:59.153" v="1038"/>
          <ac:picMkLst>
            <pc:docMk/>
            <pc:sldMk cId="3273572446" sldId="1233"/>
            <ac:picMk id="6" creationId="{154A6A1C-875F-4825-9A7C-48241A45E26F}"/>
          </ac:picMkLst>
        </pc:picChg>
      </pc:sldChg>
      <pc:sldChg chg="addSp delSp modSp">
        <pc:chgData name="LAMIAE BEZZAZ" userId="f9bc3cc0-8e1c-4944-afa8-b4b36bbf20e1" providerId="ADAL" clId="{0667EE81-529C-4B40-9893-B5938FA8F534}" dt="2026-05-10T12:04:56.303" v="1037" actId="1076"/>
        <pc:sldMkLst>
          <pc:docMk/>
          <pc:sldMk cId="2217278842" sldId="1234"/>
        </pc:sldMkLst>
        <pc:spChg chg="mod">
          <ac:chgData name="LAMIAE BEZZAZ" userId="f9bc3cc0-8e1c-4944-afa8-b4b36bbf20e1" providerId="ADAL" clId="{0667EE81-529C-4B40-9893-B5938FA8F534}" dt="2026-05-10T12:03:56.125" v="1030" actId="20577"/>
          <ac:spMkLst>
            <pc:docMk/>
            <pc:sldMk cId="2217278842" sldId="1234"/>
            <ac:spMk id="7" creationId="{5E8646D8-E7E2-AEFF-2F46-02D2B7ED3538}"/>
          </ac:spMkLst>
        </pc:spChg>
        <pc:spChg chg="mod">
          <ac:chgData name="LAMIAE BEZZAZ" userId="f9bc3cc0-8e1c-4944-afa8-b4b36bbf20e1" providerId="ADAL" clId="{0667EE81-529C-4B40-9893-B5938FA8F534}" dt="2026-05-10T12:04:25.213" v="1033" actId="20577"/>
          <ac:spMkLst>
            <pc:docMk/>
            <pc:sldMk cId="2217278842" sldId="1234"/>
            <ac:spMk id="8" creationId="{D42E0F9B-B809-4110-B077-2A7037C51F37}"/>
          </ac:spMkLst>
        </pc:spChg>
        <pc:picChg chg="add mod">
          <ac:chgData name="LAMIAE BEZZAZ" userId="f9bc3cc0-8e1c-4944-afa8-b4b36bbf20e1" providerId="ADAL" clId="{0667EE81-529C-4B40-9893-B5938FA8F534}" dt="2026-05-10T12:04:56.303" v="1037" actId="1076"/>
          <ac:picMkLst>
            <pc:docMk/>
            <pc:sldMk cId="2217278842" sldId="1234"/>
            <ac:picMk id="2" creationId="{6D4B531A-F7AC-419B-9E9B-136BEAFB47DF}"/>
          </ac:picMkLst>
        </pc:picChg>
        <pc:picChg chg="del">
          <ac:chgData name="LAMIAE BEZZAZ" userId="f9bc3cc0-8e1c-4944-afa8-b4b36bbf20e1" providerId="ADAL" clId="{0667EE81-529C-4B40-9893-B5938FA8F534}" dt="2026-05-10T12:04:22.308" v="1032" actId="478"/>
          <ac:picMkLst>
            <pc:docMk/>
            <pc:sldMk cId="2217278842" sldId="1234"/>
            <ac:picMk id="9" creationId="{93109EE0-001D-4305-919E-2E53E29FCFD5}"/>
          </ac:picMkLst>
        </pc:picChg>
      </pc:sldChg>
      <pc:sldChg chg="addSp delSp modSp">
        <pc:chgData name="LAMIAE BEZZAZ" userId="f9bc3cc0-8e1c-4944-afa8-b4b36bbf20e1" providerId="ADAL" clId="{0667EE81-529C-4B40-9893-B5938FA8F534}" dt="2026-05-10T12:07:21.346" v="1155" actId="1076"/>
        <pc:sldMkLst>
          <pc:docMk/>
          <pc:sldMk cId="2589832156" sldId="1235"/>
        </pc:sldMkLst>
        <pc:spChg chg="mod">
          <ac:chgData name="LAMIAE BEZZAZ" userId="f9bc3cc0-8e1c-4944-afa8-b4b36bbf20e1" providerId="ADAL" clId="{0667EE81-529C-4B40-9893-B5938FA8F534}" dt="2026-05-10T12:05:29.156" v="1055" actId="20577"/>
          <ac:spMkLst>
            <pc:docMk/>
            <pc:sldMk cId="2589832156" sldId="1235"/>
            <ac:spMk id="7" creationId="{5E8646D8-E7E2-AEFF-2F46-02D2B7ED3538}"/>
          </ac:spMkLst>
        </pc:spChg>
        <pc:spChg chg="mod">
          <ac:chgData name="LAMIAE BEZZAZ" userId="f9bc3cc0-8e1c-4944-afa8-b4b36bbf20e1" providerId="ADAL" clId="{0667EE81-529C-4B40-9893-B5938FA8F534}" dt="2026-05-10T12:05:51.954" v="1074" actId="20577"/>
          <ac:spMkLst>
            <pc:docMk/>
            <pc:sldMk cId="2589832156" sldId="1235"/>
            <ac:spMk id="8" creationId="{D42E0F9B-B809-4110-B077-2A7037C51F37}"/>
          </ac:spMkLst>
        </pc:spChg>
        <pc:picChg chg="add mod">
          <ac:chgData name="LAMIAE BEZZAZ" userId="f9bc3cc0-8e1c-4944-afa8-b4b36bbf20e1" providerId="ADAL" clId="{0667EE81-529C-4B40-9893-B5938FA8F534}" dt="2026-05-10T12:07:21.346" v="1155" actId="1076"/>
          <ac:picMkLst>
            <pc:docMk/>
            <pc:sldMk cId="2589832156" sldId="1235"/>
            <ac:picMk id="2" creationId="{C38B2467-B0CA-4AC7-B356-01DD50E3B06D}"/>
          </ac:picMkLst>
        </pc:picChg>
        <pc:picChg chg="del">
          <ac:chgData name="LAMIAE BEZZAZ" userId="f9bc3cc0-8e1c-4944-afa8-b4b36bbf20e1" providerId="ADAL" clId="{0667EE81-529C-4B40-9893-B5938FA8F534}" dt="2026-05-10T12:05:31.896" v="1056" actId="478"/>
          <ac:picMkLst>
            <pc:docMk/>
            <pc:sldMk cId="2589832156" sldId="1235"/>
            <ac:picMk id="6" creationId="{E959A817-B93B-4B44-9C1F-4BE73DC5FEDC}"/>
          </ac:picMkLst>
        </pc:picChg>
      </pc:sldChg>
      <pc:sldChg chg="addSp delSp modSp">
        <pc:chgData name="LAMIAE BEZZAZ" userId="f9bc3cc0-8e1c-4944-afa8-b4b36bbf20e1" providerId="ADAL" clId="{0667EE81-529C-4B40-9893-B5938FA8F534}" dt="2026-05-10T12:07:18.003" v="1154" actId="1076"/>
        <pc:sldMkLst>
          <pc:docMk/>
          <pc:sldMk cId="2085720333" sldId="1236"/>
        </pc:sldMkLst>
        <pc:spChg chg="mod">
          <ac:chgData name="LAMIAE BEZZAZ" userId="f9bc3cc0-8e1c-4944-afa8-b4b36bbf20e1" providerId="ADAL" clId="{0667EE81-529C-4B40-9893-B5938FA8F534}" dt="2026-05-10T12:07:06.647" v="1152" actId="20577"/>
          <ac:spMkLst>
            <pc:docMk/>
            <pc:sldMk cId="2085720333" sldId="1236"/>
            <ac:spMk id="7" creationId="{5E8646D8-E7E2-AEFF-2F46-02D2B7ED3538}"/>
          </ac:spMkLst>
        </pc:spChg>
        <pc:spChg chg="mod">
          <ac:chgData name="LAMIAE BEZZAZ" userId="f9bc3cc0-8e1c-4944-afa8-b4b36bbf20e1" providerId="ADAL" clId="{0667EE81-529C-4B40-9893-B5938FA8F534}" dt="2026-05-10T12:07:15.412" v="1153"/>
          <ac:spMkLst>
            <pc:docMk/>
            <pc:sldMk cId="2085720333" sldId="1236"/>
            <ac:spMk id="8" creationId="{D42E0F9B-B809-4110-B077-2A7037C51F37}"/>
          </ac:spMkLst>
        </pc:spChg>
        <pc:picChg chg="del">
          <ac:chgData name="LAMIAE BEZZAZ" userId="f9bc3cc0-8e1c-4944-afa8-b4b36bbf20e1" providerId="ADAL" clId="{0667EE81-529C-4B40-9893-B5938FA8F534}" dt="2026-05-10T12:05:54.517" v="1075" actId="478"/>
          <ac:picMkLst>
            <pc:docMk/>
            <pc:sldMk cId="2085720333" sldId="1236"/>
            <ac:picMk id="2" creationId="{BEBB2B26-3A7A-4FFB-9624-36DD32F27009}"/>
          </ac:picMkLst>
        </pc:picChg>
        <pc:picChg chg="add mod">
          <ac:chgData name="LAMIAE BEZZAZ" userId="f9bc3cc0-8e1c-4944-afa8-b4b36bbf20e1" providerId="ADAL" clId="{0667EE81-529C-4B40-9893-B5938FA8F534}" dt="2026-05-10T12:07:18.003" v="1154" actId="1076"/>
          <ac:picMkLst>
            <pc:docMk/>
            <pc:sldMk cId="2085720333" sldId="1236"/>
            <ac:picMk id="9" creationId="{97925CAC-7E44-4BF5-A3A4-F2D21319BAA4}"/>
          </ac:picMkLst>
        </pc:picChg>
      </pc:sldChg>
      <pc:sldChg chg="modSp">
        <pc:chgData name="LAMIAE BEZZAZ" userId="f9bc3cc0-8e1c-4944-afa8-b4b36bbf20e1" providerId="ADAL" clId="{0667EE81-529C-4B40-9893-B5938FA8F534}" dt="2026-05-10T11:33:57.865" v="163" actId="20577"/>
        <pc:sldMkLst>
          <pc:docMk/>
          <pc:sldMk cId="2714157095" sldId="1240"/>
        </pc:sldMkLst>
        <pc:spChg chg="mod">
          <ac:chgData name="LAMIAE BEZZAZ" userId="f9bc3cc0-8e1c-4944-afa8-b4b36bbf20e1" providerId="ADAL" clId="{0667EE81-529C-4B40-9893-B5938FA8F534}" dt="2026-05-10T11:33:57.865" v="163" actId="20577"/>
          <ac:spMkLst>
            <pc:docMk/>
            <pc:sldMk cId="2714157095" sldId="1240"/>
            <ac:spMk id="23" creationId="{54A2FE96-2ADF-4478-AD85-75D6708F2A73}"/>
          </ac:spMkLst>
        </pc:spChg>
      </pc:sldChg>
      <pc:sldChg chg="modSp add">
        <pc:chgData name="LAMIAE BEZZAZ" userId="f9bc3cc0-8e1c-4944-afa8-b4b36bbf20e1" providerId="ADAL" clId="{0667EE81-529C-4B40-9893-B5938FA8F534}" dt="2026-05-07T10:11:43.935" v="65"/>
        <pc:sldMkLst>
          <pc:docMk/>
          <pc:sldMk cId="2304719118" sldId="1269"/>
        </pc:sldMkLst>
        <pc:spChg chg="mod">
          <ac:chgData name="LAMIAE BEZZAZ" userId="f9bc3cc0-8e1c-4944-afa8-b4b36bbf20e1" providerId="ADAL" clId="{0667EE81-529C-4B40-9893-B5938FA8F534}" dt="2026-05-07T10:11:27.997" v="64" actId="20577"/>
          <ac:spMkLst>
            <pc:docMk/>
            <pc:sldMk cId="2304719118" sldId="1269"/>
            <ac:spMk id="2" creationId="{6A0B6F91-E878-09E3-1E81-CB33EC9C16D4}"/>
          </ac:spMkLst>
        </pc:spChg>
        <pc:spChg chg="mod">
          <ac:chgData name="LAMIAE BEZZAZ" userId="f9bc3cc0-8e1c-4944-afa8-b4b36bbf20e1" providerId="ADAL" clId="{0667EE81-529C-4B40-9893-B5938FA8F534}" dt="2026-05-07T10:11:43.935" v="65"/>
          <ac:spMkLst>
            <pc:docMk/>
            <pc:sldMk cId="2304719118" sldId="1269"/>
            <ac:spMk id="3" creationId="{C29CBD35-3A3A-901E-4EBD-826681097BB2}"/>
          </ac:spMkLst>
        </pc:spChg>
      </pc:sldChg>
      <pc:sldChg chg="modSp add">
        <pc:chgData name="LAMIAE BEZZAZ" userId="f9bc3cc0-8e1c-4944-afa8-b4b36bbf20e1" providerId="ADAL" clId="{0667EE81-529C-4B40-9893-B5938FA8F534}" dt="2026-05-07T10:12:04.675" v="78" actId="20577"/>
        <pc:sldMkLst>
          <pc:docMk/>
          <pc:sldMk cId="2619609789" sldId="1270"/>
        </pc:sldMkLst>
        <pc:spChg chg="mod">
          <ac:chgData name="LAMIAE BEZZAZ" userId="f9bc3cc0-8e1c-4944-afa8-b4b36bbf20e1" providerId="ADAL" clId="{0667EE81-529C-4B40-9893-B5938FA8F534}" dt="2026-05-07T10:11:54.623" v="73" actId="20577"/>
          <ac:spMkLst>
            <pc:docMk/>
            <pc:sldMk cId="2619609789" sldId="1270"/>
            <ac:spMk id="2" creationId="{6A0B6F91-E878-09E3-1E81-CB33EC9C16D4}"/>
          </ac:spMkLst>
        </pc:spChg>
        <pc:spChg chg="mod">
          <ac:chgData name="LAMIAE BEZZAZ" userId="f9bc3cc0-8e1c-4944-afa8-b4b36bbf20e1" providerId="ADAL" clId="{0667EE81-529C-4B40-9893-B5938FA8F534}" dt="2026-05-07T10:12:04.675" v="78" actId="20577"/>
          <ac:spMkLst>
            <pc:docMk/>
            <pc:sldMk cId="2619609789" sldId="1270"/>
            <ac:spMk id="3" creationId="{C29CBD35-3A3A-901E-4EBD-826681097BB2}"/>
          </ac:spMkLst>
        </pc:spChg>
      </pc:sldChg>
      <pc:sldChg chg="modSp add">
        <pc:chgData name="LAMIAE BEZZAZ" userId="f9bc3cc0-8e1c-4944-afa8-b4b36bbf20e1" providerId="ADAL" clId="{0667EE81-529C-4B40-9893-B5938FA8F534}" dt="2026-05-07T10:12:18.608" v="88" actId="20577"/>
        <pc:sldMkLst>
          <pc:docMk/>
          <pc:sldMk cId="1531887086" sldId="1271"/>
        </pc:sldMkLst>
        <pc:spChg chg="mod">
          <ac:chgData name="LAMIAE BEZZAZ" userId="f9bc3cc0-8e1c-4944-afa8-b4b36bbf20e1" providerId="ADAL" clId="{0667EE81-529C-4B40-9893-B5938FA8F534}" dt="2026-05-07T10:12:14.492" v="84" actId="20577"/>
          <ac:spMkLst>
            <pc:docMk/>
            <pc:sldMk cId="1531887086" sldId="1271"/>
            <ac:spMk id="2" creationId="{6A0B6F91-E878-09E3-1E81-CB33EC9C16D4}"/>
          </ac:spMkLst>
        </pc:spChg>
        <pc:spChg chg="mod">
          <ac:chgData name="LAMIAE BEZZAZ" userId="f9bc3cc0-8e1c-4944-afa8-b4b36bbf20e1" providerId="ADAL" clId="{0667EE81-529C-4B40-9893-B5938FA8F534}" dt="2026-05-07T10:12:18.608" v="88" actId="20577"/>
          <ac:spMkLst>
            <pc:docMk/>
            <pc:sldMk cId="1531887086" sldId="1271"/>
            <ac:spMk id="3" creationId="{C29CBD35-3A3A-901E-4EBD-826681097BB2}"/>
          </ac:spMkLst>
        </pc:spChg>
      </pc:sldChg>
      <pc:sldChg chg="modSp add">
        <pc:chgData name="LAMIAE BEZZAZ" userId="f9bc3cc0-8e1c-4944-afa8-b4b36bbf20e1" providerId="ADAL" clId="{0667EE81-529C-4B40-9893-B5938FA8F534}" dt="2026-05-07T10:13:10.347" v="104" actId="20577"/>
        <pc:sldMkLst>
          <pc:docMk/>
          <pc:sldMk cId="683493114" sldId="1272"/>
        </pc:sldMkLst>
        <pc:spChg chg="mod">
          <ac:chgData name="LAMIAE BEZZAZ" userId="f9bc3cc0-8e1c-4944-afa8-b4b36bbf20e1" providerId="ADAL" clId="{0667EE81-529C-4B40-9893-B5938FA8F534}" dt="2026-05-07T10:13:06.400" v="97" actId="20577"/>
          <ac:spMkLst>
            <pc:docMk/>
            <pc:sldMk cId="683493114" sldId="1272"/>
            <ac:spMk id="2" creationId="{6A0B6F91-E878-09E3-1E81-CB33EC9C16D4}"/>
          </ac:spMkLst>
        </pc:spChg>
        <pc:spChg chg="mod">
          <ac:chgData name="LAMIAE BEZZAZ" userId="f9bc3cc0-8e1c-4944-afa8-b4b36bbf20e1" providerId="ADAL" clId="{0667EE81-529C-4B40-9893-B5938FA8F534}" dt="2026-05-07T10:13:10.347" v="104" actId="20577"/>
          <ac:spMkLst>
            <pc:docMk/>
            <pc:sldMk cId="683493114" sldId="1272"/>
            <ac:spMk id="3" creationId="{C29CBD35-3A3A-901E-4EBD-826681097BB2}"/>
          </ac:spMkLst>
        </pc:spChg>
      </pc:sldChg>
      <pc:sldChg chg="modSp add">
        <pc:chgData name="LAMIAE BEZZAZ" userId="f9bc3cc0-8e1c-4944-afa8-b4b36bbf20e1" providerId="ADAL" clId="{0667EE81-529C-4B40-9893-B5938FA8F534}" dt="2026-05-07T10:13:51.738" v="114" actId="20577"/>
        <pc:sldMkLst>
          <pc:docMk/>
          <pc:sldMk cId="217096064" sldId="1273"/>
        </pc:sldMkLst>
        <pc:spChg chg="mod">
          <ac:chgData name="LAMIAE BEZZAZ" userId="f9bc3cc0-8e1c-4944-afa8-b4b36bbf20e1" providerId="ADAL" clId="{0667EE81-529C-4B40-9893-B5938FA8F534}" dt="2026-05-07T10:13:47.911" v="110" actId="20577"/>
          <ac:spMkLst>
            <pc:docMk/>
            <pc:sldMk cId="217096064" sldId="1273"/>
            <ac:spMk id="2" creationId="{6A0B6F91-E878-09E3-1E81-CB33EC9C16D4}"/>
          </ac:spMkLst>
        </pc:spChg>
        <pc:spChg chg="mod">
          <ac:chgData name="LAMIAE BEZZAZ" userId="f9bc3cc0-8e1c-4944-afa8-b4b36bbf20e1" providerId="ADAL" clId="{0667EE81-529C-4B40-9893-B5938FA8F534}" dt="2026-05-07T10:13:51.738" v="114" actId="20577"/>
          <ac:spMkLst>
            <pc:docMk/>
            <pc:sldMk cId="217096064" sldId="1273"/>
            <ac:spMk id="3" creationId="{C29CBD35-3A3A-901E-4EBD-826681097BB2}"/>
          </ac:spMkLst>
        </pc:spChg>
      </pc:sldChg>
      <pc:sldChg chg="add ord">
        <pc:chgData name="LAMIAE BEZZAZ" userId="f9bc3cc0-8e1c-4944-afa8-b4b36bbf20e1" providerId="ADAL" clId="{0667EE81-529C-4B40-9893-B5938FA8F534}" dt="2026-05-10T11:45:38.424" v="225"/>
        <pc:sldMkLst>
          <pc:docMk/>
          <pc:sldMk cId="4263501940" sldId="1274"/>
        </pc:sldMkLst>
      </pc:sldChg>
      <pc:sldChg chg="addSp delSp modSp add">
        <pc:chgData name="LAMIAE BEZZAZ" userId="f9bc3cc0-8e1c-4944-afa8-b4b36bbf20e1" providerId="ADAL" clId="{0667EE81-529C-4B40-9893-B5938FA8F534}" dt="2026-05-10T12:08:41.962" v="1205" actId="1076"/>
        <pc:sldMkLst>
          <pc:docMk/>
          <pc:sldMk cId="4061299371" sldId="1275"/>
        </pc:sldMkLst>
        <pc:spChg chg="mod">
          <ac:chgData name="LAMIAE BEZZAZ" userId="f9bc3cc0-8e1c-4944-afa8-b4b36bbf20e1" providerId="ADAL" clId="{0667EE81-529C-4B40-9893-B5938FA8F534}" dt="2026-05-10T12:07:50.519" v="1199" actId="20577"/>
          <ac:spMkLst>
            <pc:docMk/>
            <pc:sldMk cId="4061299371" sldId="1275"/>
            <ac:spMk id="7" creationId="{5E8646D8-E7E2-AEFF-2F46-02D2B7ED3538}"/>
          </ac:spMkLst>
        </pc:spChg>
        <pc:spChg chg="mod">
          <ac:chgData name="LAMIAE BEZZAZ" userId="f9bc3cc0-8e1c-4944-afa8-b4b36bbf20e1" providerId="ADAL" clId="{0667EE81-529C-4B40-9893-B5938FA8F534}" dt="2026-05-10T12:08:11.876" v="1200"/>
          <ac:spMkLst>
            <pc:docMk/>
            <pc:sldMk cId="4061299371" sldId="1275"/>
            <ac:spMk id="8" creationId="{D42E0F9B-B809-4110-B077-2A7037C51F37}"/>
          </ac:spMkLst>
        </pc:spChg>
        <pc:picChg chg="del">
          <ac:chgData name="LAMIAE BEZZAZ" userId="f9bc3cc0-8e1c-4944-afa8-b4b36bbf20e1" providerId="ADAL" clId="{0667EE81-529C-4B40-9893-B5938FA8F534}" dt="2026-05-10T12:08:23.171" v="1201" actId="478"/>
          <ac:picMkLst>
            <pc:docMk/>
            <pc:sldMk cId="4061299371" sldId="1275"/>
            <ac:picMk id="2" creationId="{C38B2467-B0CA-4AC7-B356-01DD50E3B06D}"/>
          </ac:picMkLst>
        </pc:picChg>
        <pc:picChg chg="add mod">
          <ac:chgData name="LAMIAE BEZZAZ" userId="f9bc3cc0-8e1c-4944-afa8-b4b36bbf20e1" providerId="ADAL" clId="{0667EE81-529C-4B40-9893-B5938FA8F534}" dt="2026-05-10T12:08:41.962" v="1205" actId="1076"/>
          <ac:picMkLst>
            <pc:docMk/>
            <pc:sldMk cId="4061299371" sldId="1275"/>
            <ac:picMk id="3" creationId="{64BEC62F-ED19-4474-84D6-B7AE747D996B}"/>
          </ac:picMkLst>
        </pc:picChg>
      </pc:sldChg>
      <pc:sldChg chg="addSp delSp modSp add replId">
        <pc:chgData name="LAMIAE BEZZAZ" userId="f9bc3cc0-8e1c-4944-afa8-b4b36bbf20e1" providerId="ADAL" clId="{0667EE81-529C-4B40-9893-B5938FA8F534}" dt="2026-05-10T12:15:01.885" v="1377" actId="14100"/>
        <pc:sldMkLst>
          <pc:docMk/>
          <pc:sldMk cId="1003915109" sldId="1276"/>
        </pc:sldMkLst>
        <pc:spChg chg="mod">
          <ac:chgData name="LAMIAE BEZZAZ" userId="f9bc3cc0-8e1c-4944-afa8-b4b36bbf20e1" providerId="ADAL" clId="{0667EE81-529C-4B40-9893-B5938FA8F534}" dt="2026-05-10T12:10:47.720" v="1232" actId="20577"/>
          <ac:spMkLst>
            <pc:docMk/>
            <pc:sldMk cId="1003915109" sldId="1276"/>
            <ac:spMk id="7" creationId="{5E8646D8-E7E2-AEFF-2F46-02D2B7ED3538}"/>
          </ac:spMkLst>
        </pc:spChg>
        <pc:spChg chg="mod">
          <ac:chgData name="LAMIAE BEZZAZ" userId="f9bc3cc0-8e1c-4944-afa8-b4b36bbf20e1" providerId="ADAL" clId="{0667EE81-529C-4B40-9893-B5938FA8F534}" dt="2026-05-10T12:15:01.885" v="1377" actId="14100"/>
          <ac:spMkLst>
            <pc:docMk/>
            <pc:sldMk cId="1003915109" sldId="1276"/>
            <ac:spMk id="8" creationId="{D42E0F9B-B809-4110-B077-2A7037C51F37}"/>
          </ac:spMkLst>
        </pc:spChg>
        <pc:picChg chg="del">
          <ac:chgData name="LAMIAE BEZZAZ" userId="f9bc3cc0-8e1c-4944-afa8-b4b36bbf20e1" providerId="ADAL" clId="{0667EE81-529C-4B40-9893-B5938FA8F534}" dt="2026-05-10T12:10:14.133" v="1206" actId="478"/>
          <ac:picMkLst>
            <pc:docMk/>
            <pc:sldMk cId="1003915109" sldId="1276"/>
            <ac:picMk id="9" creationId="{97925CAC-7E44-4BF5-A3A4-F2D21319BAA4}"/>
          </ac:picMkLst>
        </pc:picChg>
        <pc:picChg chg="add">
          <ac:chgData name="LAMIAE BEZZAZ" userId="f9bc3cc0-8e1c-4944-afa8-b4b36bbf20e1" providerId="ADAL" clId="{0667EE81-529C-4B40-9893-B5938FA8F534}" dt="2026-05-10T12:10:14.545" v="1207"/>
          <ac:picMkLst>
            <pc:docMk/>
            <pc:sldMk cId="1003915109" sldId="1276"/>
            <ac:picMk id="13" creationId="{1D3E3FF4-7B09-40D3-88F6-88C0227DB6A1}"/>
          </ac:picMkLst>
        </pc:picChg>
      </pc:sldChg>
      <pc:sldChg chg="addSp delSp modSp add">
        <pc:chgData name="LAMIAE BEZZAZ" userId="f9bc3cc0-8e1c-4944-afa8-b4b36bbf20e1" providerId="ADAL" clId="{0667EE81-529C-4B40-9893-B5938FA8F534}" dt="2026-05-10T12:15:15.889" v="1384" actId="1076"/>
        <pc:sldMkLst>
          <pc:docMk/>
          <pc:sldMk cId="3770738962" sldId="1277"/>
        </pc:sldMkLst>
        <pc:spChg chg="mod">
          <ac:chgData name="LAMIAE BEZZAZ" userId="f9bc3cc0-8e1c-4944-afa8-b4b36bbf20e1" providerId="ADAL" clId="{0667EE81-529C-4B40-9893-B5938FA8F534}" dt="2026-05-10T12:11:09.148" v="1261" actId="20577"/>
          <ac:spMkLst>
            <pc:docMk/>
            <pc:sldMk cId="3770738962" sldId="1277"/>
            <ac:spMk id="7" creationId="{5E8646D8-E7E2-AEFF-2F46-02D2B7ED3538}"/>
          </ac:spMkLst>
        </pc:spChg>
        <pc:spChg chg="mod">
          <ac:chgData name="LAMIAE BEZZAZ" userId="f9bc3cc0-8e1c-4944-afa8-b4b36bbf20e1" providerId="ADAL" clId="{0667EE81-529C-4B40-9893-B5938FA8F534}" dt="2026-05-10T12:15:10.669" v="1382" actId="20577"/>
          <ac:spMkLst>
            <pc:docMk/>
            <pc:sldMk cId="3770738962" sldId="1277"/>
            <ac:spMk id="8" creationId="{D42E0F9B-B809-4110-B077-2A7037C51F37}"/>
          </ac:spMkLst>
        </pc:spChg>
        <pc:picChg chg="add del mod">
          <ac:chgData name="LAMIAE BEZZAZ" userId="f9bc3cc0-8e1c-4944-afa8-b4b36bbf20e1" providerId="ADAL" clId="{0667EE81-529C-4B40-9893-B5938FA8F534}" dt="2026-05-10T12:13:07.350" v="1371" actId="478"/>
          <ac:picMkLst>
            <pc:docMk/>
            <pc:sldMk cId="3770738962" sldId="1277"/>
            <ac:picMk id="2" creationId="{9B05DC67-4ECA-45F1-B7F9-0906E6E029AC}"/>
          </ac:picMkLst>
        </pc:picChg>
        <pc:picChg chg="del">
          <ac:chgData name="LAMIAE BEZZAZ" userId="f9bc3cc0-8e1c-4944-afa8-b4b36bbf20e1" providerId="ADAL" clId="{0667EE81-529C-4B40-9893-B5938FA8F534}" dt="2026-05-10T12:11:57.412" v="1277" actId="478"/>
          <ac:picMkLst>
            <pc:docMk/>
            <pc:sldMk cId="3770738962" sldId="1277"/>
            <ac:picMk id="3" creationId="{64BEC62F-ED19-4474-84D6-B7AE747D996B}"/>
          </ac:picMkLst>
        </pc:picChg>
        <pc:picChg chg="add mod">
          <ac:chgData name="LAMIAE BEZZAZ" userId="f9bc3cc0-8e1c-4944-afa8-b4b36bbf20e1" providerId="ADAL" clId="{0667EE81-529C-4B40-9893-B5938FA8F534}" dt="2026-05-10T12:15:15.889" v="1384" actId="1076"/>
          <ac:picMkLst>
            <pc:docMk/>
            <pc:sldMk cId="3770738962" sldId="1277"/>
            <ac:picMk id="10" creationId="{44F25547-464F-401A-91BC-9975F791EAC8}"/>
          </ac:picMkLst>
        </pc:picChg>
      </pc:sldChg>
      <pc:sldChg chg="addSp delSp modSp add replId">
        <pc:chgData name="LAMIAE BEZZAZ" userId="f9bc3cc0-8e1c-4944-afa8-b4b36bbf20e1" providerId="ADAL" clId="{0667EE81-529C-4B40-9893-B5938FA8F534}" dt="2026-05-10T12:13:04.011" v="1370" actId="1076"/>
        <pc:sldMkLst>
          <pc:docMk/>
          <pc:sldMk cId="1287364126" sldId="1278"/>
        </pc:sldMkLst>
        <pc:spChg chg="mod">
          <ac:chgData name="LAMIAE BEZZAZ" userId="f9bc3cc0-8e1c-4944-afa8-b4b36bbf20e1" providerId="ADAL" clId="{0667EE81-529C-4B40-9893-B5938FA8F534}" dt="2026-05-10T12:12:51.565" v="1368" actId="20577"/>
          <ac:spMkLst>
            <pc:docMk/>
            <pc:sldMk cId="1287364126" sldId="1278"/>
            <ac:spMk id="7" creationId="{5E8646D8-E7E2-AEFF-2F46-02D2B7ED3538}"/>
          </ac:spMkLst>
        </pc:spChg>
        <pc:spChg chg="mod">
          <ac:chgData name="LAMIAE BEZZAZ" userId="f9bc3cc0-8e1c-4944-afa8-b4b36bbf20e1" providerId="ADAL" clId="{0667EE81-529C-4B40-9893-B5938FA8F534}" dt="2026-05-10T12:12:58.716" v="1369"/>
          <ac:spMkLst>
            <pc:docMk/>
            <pc:sldMk cId="1287364126" sldId="1278"/>
            <ac:spMk id="8" creationId="{D42E0F9B-B809-4110-B077-2A7037C51F37}"/>
          </ac:spMkLst>
        </pc:spChg>
        <pc:picChg chg="add mod">
          <ac:chgData name="LAMIAE BEZZAZ" userId="f9bc3cc0-8e1c-4944-afa8-b4b36bbf20e1" providerId="ADAL" clId="{0667EE81-529C-4B40-9893-B5938FA8F534}" dt="2026-05-10T12:13:04.011" v="1370" actId="1076"/>
          <ac:picMkLst>
            <pc:docMk/>
            <pc:sldMk cId="1287364126" sldId="1278"/>
            <ac:picMk id="9" creationId="{418D84E6-85D5-4765-A8C0-AB0173C19CE8}"/>
          </ac:picMkLst>
        </pc:picChg>
        <pc:picChg chg="del">
          <ac:chgData name="LAMIAE BEZZAZ" userId="f9bc3cc0-8e1c-4944-afa8-b4b36bbf20e1" providerId="ADAL" clId="{0667EE81-529C-4B40-9893-B5938FA8F534}" dt="2026-05-10T12:12:13.510" v="1282" actId="478"/>
          <ac:picMkLst>
            <pc:docMk/>
            <pc:sldMk cId="1287364126" sldId="1278"/>
            <ac:picMk id="13" creationId="{1D3E3FF4-7B09-40D3-88F6-88C0227DB6A1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11/05/2026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3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51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0151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C8A086-6D0A-AEAB-CF5C-5AD4C18A6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4F9CB3E-50ED-D8E3-7D35-17FAEEF11E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B39BD7-C157-258A-D8B8-A83471DA78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FDD39D0-444F-D497-73C3-831B64DF6D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52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130720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8B927-CD3F-DE6A-B946-DF29DB9F8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8A21F4-3DBB-FB4C-EC03-48666E64D8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9E2BD55-9507-562F-A8ED-E3687C5B3B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393C91A-8193-12A1-F841-8C9115FF3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8971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8B927-CD3F-DE6A-B946-DF29DB9F8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8A21F4-3DBB-FB4C-EC03-48666E64D8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9E2BD55-9507-562F-A8ED-E3687C5B3B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393C91A-8193-12A1-F841-8C9115FF3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5387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090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406341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409213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151983" y="4063411"/>
            <a:ext cx="17203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 offerte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43370" y="444826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49369" y="389341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255902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266715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175651" y="2576914"/>
            <a:ext cx="1095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Révision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51983" y="294223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2317239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2366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8397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/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176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Espace réservé du contenu 6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016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10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1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3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4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822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6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14"/>
          <p:cNvSpPr>
            <a:spLocks noGrp="1"/>
          </p:cNvSpPr>
          <p:nvPr>
            <p:ph type="body" sz="quarter" idx="11" hasCustomPrompt="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3" name="Espace réservé du texte 14"/>
          <p:cNvSpPr>
            <a:spLocks noGrp="1"/>
          </p:cNvSpPr>
          <p:nvPr>
            <p:ph type="body" sz="quarter" idx="23" hasCustomPrompt="1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4" name="Espace réservé du texte 14"/>
          <p:cNvSpPr>
            <a:spLocks noGrp="1"/>
          </p:cNvSpPr>
          <p:nvPr>
            <p:ph type="body" sz="quarter" idx="24" hasCustomPrompt="1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25" hasCustomPrompt="1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6" name="Espace réservé du texte 14"/>
          <p:cNvSpPr>
            <a:spLocks noGrp="1"/>
          </p:cNvSpPr>
          <p:nvPr>
            <p:ph type="body" sz="quarter" idx="26" hasCustomPrompt="1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977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799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6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609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01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466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478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8777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1871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11/05/2026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78141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1457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6782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2219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3466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2466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bg>
      <p:bgPr>
        <a:blipFill dpi="0" rotWithShape="1">
          <a:blip r:embed="rId2">
            <a:lum/>
          </a:blip>
          <a:srcRect/>
          <a:stretch>
            <a:fillRect t="-1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749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0116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1816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594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7165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5713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4791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464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8359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9496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1EA51F4-23A9-D1C1-61DC-1D22FA1DCC4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1798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60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68823" y="2126456"/>
            <a:ext cx="4758431" cy="4140064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CAC8A52-8834-EAD6-DDBF-B1ECE991E41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927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C1B7982-2B02-A943-BB32-6FBF8BFA1F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3836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DB50C6C-2F4F-9634-9BF6-3A80775E298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4441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C17B4DBB-B7C0-9F57-196F-945366228C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9166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918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0119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2370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1663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189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169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723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811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 dirty="0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4612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91605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4637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2324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3934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6030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991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3459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9896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3197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0701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19426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3078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40245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290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1082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87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8291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67623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70004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56707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34901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3225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77107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94541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5565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23727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8783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383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0592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83286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15322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98710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51467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0840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26799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38272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5207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02214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70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9.xml"/><Relationship Id="rId9" Type="http://schemas.openxmlformats.org/officeDocument/2006/relationships/theme" Target="../theme/theme10.xml"/><Relationship Id="rId14" Type="http://schemas.openxmlformats.org/officeDocument/2006/relationships/image" Target="../media/image18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75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5" Type="http://schemas.openxmlformats.org/officeDocument/2006/relationships/image" Target="../media/image10.png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image" Target="../media/image9.jp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slideLayout" Target="../slideLayouts/slideLayout98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17" Type="http://schemas.openxmlformats.org/officeDocument/2006/relationships/image" Target="../media/image9.jpg"/><Relationship Id="rId2" Type="http://schemas.openxmlformats.org/officeDocument/2006/relationships/slideLayout" Target="../slideLayouts/slideLayout87.xml"/><Relationship Id="rId16" Type="http://schemas.openxmlformats.org/officeDocument/2006/relationships/theme" Target="../theme/theme12.xml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95.xml"/><Relationship Id="rId19" Type="http://schemas.openxmlformats.org/officeDocument/2006/relationships/image" Target="../media/image12.png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14" Type="http://schemas.openxmlformats.org/officeDocument/2006/relationships/slideLayout" Target="../slideLayouts/slideLayout9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image" Target="../media/image14.jpg"/><Relationship Id="rId5" Type="http://schemas.openxmlformats.org/officeDocument/2006/relationships/slideLayout" Target="../slideLayouts/slideLayout105.xml"/><Relationship Id="rId10" Type="http://schemas.openxmlformats.org/officeDocument/2006/relationships/theme" Target="../theme/theme13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Relationship Id="rId14" Type="http://schemas.openxmlformats.org/officeDocument/2006/relationships/image" Target="../media/image1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image" Target="../media/image4.jp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9.jp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slideLayout" Target="../slideLayouts/slideLayout30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10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9.jp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7.xml"/><Relationship Id="rId9" Type="http://schemas.openxmlformats.org/officeDocument/2006/relationships/image" Target="../media/image11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13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image" Target="../media/image14.jpg"/><Relationship Id="rId2" Type="http://schemas.openxmlformats.org/officeDocument/2006/relationships/slideLayout" Target="../slideLayouts/slideLayout41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44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image" Target="../media/image16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54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53.xml"/><Relationship Id="rId9" Type="http://schemas.openxmlformats.org/officeDocument/2006/relationships/theme" Target="../theme/theme8.xml"/><Relationship Id="rId14" Type="http://schemas.openxmlformats.org/officeDocument/2006/relationships/image" Target="../media/image18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62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1.xml"/><Relationship Id="rId9" Type="http://schemas.openxmlformats.org/officeDocument/2006/relationships/theme" Target="../theme/theme9.xml"/><Relationship Id="rId14" Type="http://schemas.openxmlformats.org/officeDocument/2006/relationships/image" Target="../media/image1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6846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68284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CF72EB2-A578-D9B3-F96C-7FA4120E6A5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419AA3E2-C97B-4E1C-C41F-FC643B7164F8}"/>
              </a:ext>
            </a:extLst>
          </p:cNvPr>
          <p:cNvSpPr txBox="1"/>
          <p:nvPr userDrawn="1"/>
        </p:nvSpPr>
        <p:spPr>
          <a:xfrm>
            <a:off x="152004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0B61CDC-F015-CBC7-EF00-FFCF61530133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Activités sur livret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A1379DC8-EC71-E744-D47E-23E0317CDD9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F1321752-BEC9-DE05-C168-144781E7F3C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8AADDEF4-2CAB-5DEF-96DC-2499FCBCE5F2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1348415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  <p:sldLayoutId id="2147483799" r:id="rId12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Acte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3195136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  <p:sldLayoutId id="2147483813" r:id="rId13"/>
    <p:sldLayoutId id="2147483814" r:id="rId14"/>
    <p:sldLayoutId id="2147483815" r:id="rId15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/>
          <p:cNvSpPr txBox="1"/>
          <p:nvPr userDrawn="1"/>
        </p:nvSpPr>
        <p:spPr>
          <a:xfrm>
            <a:off x="1937910" y="209734"/>
            <a:ext cx="139782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en-US" sz="1400" b="1" dirty="0">
                <a:solidFill>
                  <a:srgbClr val="424D7B">
                    <a:alpha val="20000"/>
                  </a:srgbClr>
                </a:solidFill>
              </a:rPr>
              <a:t>Prise de parole</a:t>
            </a:r>
          </a:p>
        </p:txBody>
      </p:sp>
      <p:sp>
        <p:nvSpPr>
          <p:cNvPr id="12" name="ZoneTexte 11"/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en-US" sz="1400" dirty="0">
                <a:solidFill>
                  <a:srgbClr val="424D7B"/>
                </a:solidFill>
              </a:rPr>
              <a:t>Écriture</a:t>
            </a:r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/>
          <p:cNvPicPr>
            <a:picLocks noChangeAspect="1"/>
          </p:cNvPicPr>
          <p:nvPr userDrawn="1"/>
        </p:nvPicPr>
        <p:blipFill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/>
          <p:cNvSpPr txBox="1"/>
          <p:nvPr userDrawn="1"/>
        </p:nvSpPr>
        <p:spPr>
          <a:xfrm>
            <a:off x="4220318" y="209734"/>
            <a:ext cx="172577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400" b="1" dirty="0">
                <a:solidFill>
                  <a:srgbClr val="424D7B">
                    <a:alpha val="40000"/>
                  </a:srgbClr>
                </a:solidFill>
              </a:rPr>
              <a:t>Lecture</a:t>
            </a:r>
          </a:p>
        </p:txBody>
      </p:sp>
    </p:spTree>
    <p:extLst>
      <p:ext uri="{BB962C8B-B14F-4D97-AF65-F5344CB8AC3E}">
        <p14:creationId xmlns:p14="http://schemas.microsoft.com/office/powerpoint/2010/main" val="2348939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lang="en-US" sz="1600" b="0" kern="1200" dirty="0">
          <a:solidFill>
            <a:prstClr val="white">
              <a:lumMod val="65000"/>
            </a:prstClr>
          </a:solidFill>
          <a:latin typeface="Calibri" panose="020F0502020204030204"/>
          <a:ea typeface="+mn-ea"/>
          <a:cs typeface="+mn-cs"/>
        </a:defRPr>
      </a:lvl1pPr>
    </p:titleStyle>
    <p:bodyStyle>
      <a:lvl1pPr marL="128270" indent="-128270" algn="l" defTabSz="514350" rtl="0" eaLnBrk="1" latinLnBrk="0" hangingPunct="1">
        <a:lnSpc>
          <a:spcPct val="90000"/>
        </a:lnSpc>
        <a:spcBef>
          <a:spcPts val="565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4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6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997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69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1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3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84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56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036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81" r:id="rId7"/>
    <p:sldLayoutId id="2147483753" r:id="rId8"/>
    <p:sldLayoutId id="2147483782" r:id="rId9"/>
    <p:sldLayoutId id="2147483786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CF72EB2-A578-D9B3-F96C-7FA4120E6A5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45439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419AA3E2-C97B-4E1C-C41F-FC643B7164F8}"/>
              </a:ext>
            </a:extLst>
          </p:cNvPr>
          <p:cNvSpPr txBox="1"/>
          <p:nvPr userDrawn="1"/>
        </p:nvSpPr>
        <p:spPr>
          <a:xfrm>
            <a:off x="2833439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F1321752-BEC9-DE05-C168-144781E7F3CF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09315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8AADDEF4-2CAB-5DEF-96DC-2499FCBCE5F2}"/>
              </a:ext>
            </a:extLst>
          </p:cNvPr>
          <p:cNvSpPr txBox="1"/>
          <p:nvPr userDrawn="1"/>
        </p:nvSpPr>
        <p:spPr>
          <a:xfrm>
            <a:off x="5407759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offerte</a:t>
            </a:r>
          </a:p>
        </p:txBody>
      </p:sp>
    </p:spTree>
    <p:extLst>
      <p:ext uri="{BB962C8B-B14F-4D97-AF65-F5344CB8AC3E}">
        <p14:creationId xmlns:p14="http://schemas.microsoft.com/office/powerpoint/2010/main" val="196182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02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84" r:id="rId13"/>
    <p:sldLayoutId id="2147483785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FF78058-0E72-5849-9D36-A9B272F73A5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907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9EA29A3-0D9D-292C-3F41-8A2F8CBFA1A4}"/>
              </a:ext>
            </a:extLst>
          </p:cNvPr>
          <p:cNvSpPr txBox="1"/>
          <p:nvPr userDrawn="1"/>
        </p:nvSpPr>
        <p:spPr>
          <a:xfrm>
            <a:off x="271707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DD6D9EB-2A05-8B24-25EF-3CE5176D6E4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952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EDB7032-2BAF-B5E6-47FD-53CEB5B1CAA8}"/>
              </a:ext>
            </a:extLst>
          </p:cNvPr>
          <p:cNvSpPr txBox="1"/>
          <p:nvPr userDrawn="1"/>
        </p:nvSpPr>
        <p:spPr>
          <a:xfrm>
            <a:off x="529139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offerte</a:t>
            </a:r>
          </a:p>
        </p:txBody>
      </p:sp>
    </p:spTree>
    <p:extLst>
      <p:ext uri="{BB962C8B-B14F-4D97-AF65-F5344CB8AC3E}">
        <p14:creationId xmlns:p14="http://schemas.microsoft.com/office/powerpoint/2010/main" val="1653220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DEF7DF3-E213-111D-C3FD-A2E9C94F85E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BC67EEA-2455-E7A1-105F-C69486AC6D46}"/>
              </a:ext>
            </a:extLst>
          </p:cNvPr>
          <p:cNvSpPr txBox="1"/>
          <p:nvPr userDrawn="1"/>
        </p:nvSpPr>
        <p:spPr>
          <a:xfrm>
            <a:off x="1520040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8CE18EC-D9F5-EDC7-0118-1018231BDE39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Travail sur livret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CAA2B2E-11CB-3C0E-66EF-839B1B82D91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E5B9375-7DDC-2D7F-CE56-DE28B992549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E0ED43A-C7DF-65BD-CCBD-5DE25129238E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3588268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41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38" r:id="rId2"/>
    <p:sldLayoutId id="2147483701" r:id="rId3"/>
    <p:sldLayoutId id="2147483700" r:id="rId4"/>
    <p:sldLayoutId id="2147483739" r:id="rId5"/>
    <p:sldLayoutId id="2147483699" r:id="rId6"/>
    <p:sldLayoutId id="2147483705" r:id="rId7"/>
    <p:sldLayoutId id="2147483706" r:id="rId8"/>
    <p:sldLayoutId id="2147483704" r:id="rId9"/>
    <p:sldLayoutId id="2147483741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43.png"/><Relationship Id="rId7" Type="http://schemas.openxmlformats.org/officeDocument/2006/relationships/image" Target="../media/image3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3.png"/><Relationship Id="rId7" Type="http://schemas.openxmlformats.org/officeDocument/2006/relationships/image" Target="../media/image3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33.png"/><Relationship Id="rId7" Type="http://schemas.openxmlformats.org/officeDocument/2006/relationships/image" Target="../media/image4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33.png"/><Relationship Id="rId7" Type="http://schemas.openxmlformats.org/officeDocument/2006/relationships/image" Target="../media/image4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09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slideLayout" Target="../slideLayouts/slideLayout109.xml"/><Relationship Id="rId7" Type="http://schemas.openxmlformats.org/officeDocument/2006/relationships/image" Target="../media/image53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52.png"/><Relationship Id="rId5" Type="http://schemas.openxmlformats.org/officeDocument/2006/relationships/image" Target="../media/image430.png"/><Relationship Id="rId4" Type="http://schemas.openxmlformats.org/officeDocument/2006/relationships/customXml" Target="../ink/ink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9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9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0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6" Type="http://schemas.microsoft.com/office/2007/relationships/hdphoto" Target="../media/hdphoto5.wdp"/><Relationship Id="rId5" Type="http://schemas.openxmlformats.org/officeDocument/2006/relationships/image" Target="../media/image56.png"/><Relationship Id="rId4" Type="http://schemas.openxmlformats.org/officeDocument/2006/relationships/image" Target="../media/image3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57.png"/><Relationship Id="rId4" Type="http://schemas.openxmlformats.org/officeDocument/2006/relationships/image" Target="../media/image3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60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59.gif"/><Relationship Id="rId5" Type="http://schemas.openxmlformats.org/officeDocument/2006/relationships/image" Target="../media/image58.png"/><Relationship Id="rId4" Type="http://schemas.openxmlformats.org/officeDocument/2006/relationships/notesSlide" Target="../notesSlides/notesSlide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6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60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59.gif"/><Relationship Id="rId5" Type="http://schemas.openxmlformats.org/officeDocument/2006/relationships/image" Target="../media/image58.png"/><Relationship Id="rId4" Type="http://schemas.openxmlformats.org/officeDocument/2006/relationships/notesSlide" Target="../notesSlides/notesSlide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6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6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64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65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66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67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6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69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70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71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microsoft.com/office/2007/relationships/media" Target="../media/media2.mp4"/><Relationship Id="rId7" Type="http://schemas.openxmlformats.org/officeDocument/2006/relationships/image" Target="../media/image3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2.png"/><Relationship Id="rId5" Type="http://schemas.openxmlformats.org/officeDocument/2006/relationships/slideLayout" Target="../slideLayouts/slideLayout28.xml"/><Relationship Id="rId4" Type="http://schemas.openxmlformats.org/officeDocument/2006/relationships/video" Target="../media/media2.mp4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microsoft.com/office/2007/relationships/media" Target="../media/media2.mp4"/><Relationship Id="rId7" Type="http://schemas.openxmlformats.org/officeDocument/2006/relationships/image" Target="../media/image3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2.png"/><Relationship Id="rId5" Type="http://schemas.openxmlformats.org/officeDocument/2006/relationships/slideLayout" Target="../slideLayouts/slideLayout14.xml"/><Relationship Id="rId4" Type="http://schemas.openxmlformats.org/officeDocument/2006/relationships/video" Target="../media/media2.mp4"/><Relationship Id="rId9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7.png"/><Relationship Id="rId7" Type="http://schemas.openxmlformats.org/officeDocument/2006/relationships/image" Target="../media/image3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99B66186-EF57-4189-9402-82E4E8C81B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6205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761D32-25EC-972A-335A-DB914FE31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nommer les images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DCC2A74-F73C-4400-A9B4-6570FAABE6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F2715E0-F2D2-4B64-AB46-AE692FCC1C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3354" y="4120571"/>
            <a:ext cx="1875863" cy="2052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1597432-0071-4948-8AFF-FBECE33E7A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782" y="4117975"/>
            <a:ext cx="1875863" cy="2052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3D0BBBB-AE26-452A-8A37-9B0AE18985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818" y="1707015"/>
            <a:ext cx="1875863" cy="2052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B28476F-424E-4F37-9617-DAEC3B9DE6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850" y="1707015"/>
            <a:ext cx="1875863" cy="2052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0691B69-A89E-4632-A7DF-3663959679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334" y="1703840"/>
            <a:ext cx="1875863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378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30775-FB04-1E65-293A-2D0963FFE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962A1523-F589-4D43-B972-DDA62431D8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008" y="1760654"/>
            <a:ext cx="1875863" cy="2052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B8DF7D8-3F7F-4810-9BA5-CDB95404E7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095" y="4219241"/>
            <a:ext cx="1875863" cy="205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E5BD430-53C3-43E9-B73E-8E4ADDD864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891" y="4219241"/>
            <a:ext cx="1875863" cy="205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BB6279F8-AD7A-4CAF-A8AC-8A622D96B3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370" y="1760654"/>
            <a:ext cx="1875863" cy="2052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7D83695-E4C0-4114-9463-4363D8F916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984" y="1760654"/>
            <a:ext cx="1875863" cy="2052000"/>
          </a:xfrm>
          <a:prstGeom prst="rect">
            <a:avLst/>
          </a:prstGeom>
        </p:spPr>
      </p:pic>
      <p:sp>
        <p:nvSpPr>
          <p:cNvPr id="36" name="Titre 35">
            <a:extLst>
              <a:ext uri="{FF2B5EF4-FFF2-40B4-BE49-F238E27FC236}">
                <a16:creationId xmlns:a16="http://schemas.microsoft.com/office/drawing/2014/main" id="{CAC6E55D-1A9B-DEE8-363C-14673FA4D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8500" y="775249"/>
            <a:ext cx="7071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Le fromage – Une valise – Le café – Un cheval – Un lavabo. 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2AF92B3-0C37-DC16-86D1-B54906FFC5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14084" y="3742400"/>
            <a:ext cx="1620000" cy="360000"/>
          </a:xfrm>
        </p:spPr>
        <p:txBody>
          <a:bodyPr/>
          <a:lstStyle/>
          <a:p>
            <a:r>
              <a:rPr lang="fr-MA" sz="2400" dirty="0">
                <a:solidFill>
                  <a:srgbClr val="0070C0"/>
                </a:solidFill>
              </a:rPr>
              <a:t>Le</a:t>
            </a:r>
            <a:r>
              <a:rPr lang="fr-MA" sz="2400" dirty="0"/>
              <a:t> fromage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C216C0AD-D06D-DF9D-D70F-E284551F611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584392" y="3756757"/>
            <a:ext cx="2004865" cy="360000"/>
          </a:xfrm>
        </p:spPr>
        <p:txBody>
          <a:bodyPr/>
          <a:lstStyle/>
          <a:p>
            <a:r>
              <a:rPr lang="fr-MA" sz="2400" dirty="0">
                <a:solidFill>
                  <a:srgbClr val="DB03A2"/>
                </a:solidFill>
              </a:rPr>
              <a:t> </a:t>
            </a:r>
            <a:r>
              <a:rPr lang="fr-MA" sz="2400" dirty="0">
                <a:solidFill>
                  <a:srgbClr val="FB0DBD"/>
                </a:solidFill>
              </a:rPr>
              <a:t>Une</a:t>
            </a:r>
            <a:r>
              <a:rPr lang="fr-MA" sz="2400" dirty="0">
                <a:solidFill>
                  <a:srgbClr val="DB03A2"/>
                </a:solidFill>
              </a:rPr>
              <a:t> </a:t>
            </a:r>
            <a:r>
              <a:rPr lang="fr-MA" sz="2400" dirty="0">
                <a:solidFill>
                  <a:srgbClr val="424D7B"/>
                </a:solidFill>
              </a:rPr>
              <a:t>valise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5AB8F308-2BF5-0F42-DF47-364CAE34173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254008" y="3742400"/>
            <a:ext cx="1860121" cy="360000"/>
          </a:xfrm>
          <a:prstGeom prst="roundRect">
            <a:avLst>
              <a:gd name="adj" fmla="val 16667"/>
            </a:avLst>
          </a:prstGeom>
        </p:spPr>
        <p:txBody>
          <a:bodyPr/>
          <a:lstStyle/>
          <a:p>
            <a:r>
              <a:rPr lang="fr-MA" sz="2400" dirty="0"/>
              <a:t> </a:t>
            </a:r>
            <a:r>
              <a:rPr lang="fr-MA" sz="2400" dirty="0">
                <a:solidFill>
                  <a:srgbClr val="0070C0"/>
                </a:solidFill>
              </a:rPr>
              <a:t>Le</a:t>
            </a:r>
            <a:r>
              <a:rPr lang="fr-MA" sz="24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fr-MA" sz="2400" dirty="0">
                <a:solidFill>
                  <a:srgbClr val="424D7B"/>
                </a:solidFill>
              </a:rPr>
              <a:t>café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7090E24F-2292-69A8-E0EC-68ACBE90AEB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224084" y="6170414"/>
            <a:ext cx="1703886" cy="360000"/>
          </a:xfrm>
        </p:spPr>
        <p:txBody>
          <a:bodyPr/>
          <a:lstStyle/>
          <a:p>
            <a:r>
              <a:rPr lang="fr-MA" sz="2400" dirty="0">
                <a:solidFill>
                  <a:srgbClr val="0070C0"/>
                </a:solidFill>
              </a:rPr>
              <a:t>Un</a:t>
            </a:r>
            <a:r>
              <a:rPr lang="fr-MA" sz="2400" dirty="0"/>
              <a:t> cheval</a:t>
            </a:r>
          </a:p>
        </p:txBody>
      </p:sp>
      <p:sp>
        <p:nvSpPr>
          <p:cNvPr id="12" name="Espace réservé du texte 14">
            <a:extLst>
              <a:ext uri="{FF2B5EF4-FFF2-40B4-BE49-F238E27FC236}">
                <a16:creationId xmlns:a16="http://schemas.microsoft.com/office/drawing/2014/main" id="{0A0665F4-A777-4C53-B196-F3E288195EE4}"/>
              </a:ext>
            </a:extLst>
          </p:cNvPr>
          <p:cNvSpPr txBox="1">
            <a:spLocks/>
          </p:cNvSpPr>
          <p:nvPr/>
        </p:nvSpPr>
        <p:spPr>
          <a:xfrm>
            <a:off x="5216032" y="6170414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0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</a:t>
            </a: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lavabo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F44CEE3E-FCDC-4E3A-9100-1369682D0FCD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4F19FE5E-66F7-4E3D-ADFA-362EAC90A5B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FD12346-7F73-4153-AEB4-504DC07D24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6636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761D32-25EC-972A-335A-DB914FE31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nommer les images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DCC2A74-F73C-4400-A9B4-6570FAABE6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D10030E-3B2E-4E6D-BDAC-EA9889B51A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008" y="1832261"/>
            <a:ext cx="1875863" cy="2052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DCA0FF4-6765-4F3E-882B-612C6D33D9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095" y="4290848"/>
            <a:ext cx="1875863" cy="2052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A3221D8-10C7-4DFD-8B93-F8D50E2DBA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891" y="4290848"/>
            <a:ext cx="1875863" cy="2052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942919D-9397-49CA-897E-D98448F541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370" y="1832261"/>
            <a:ext cx="1875863" cy="2052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0BBF821-E7C2-4274-BAF5-CBF38E3DFB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984" y="1832261"/>
            <a:ext cx="1875863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36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8A0BC-0242-AF63-3AD6-E2BACD449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90991A-D9F1-B219-DF51-4998294F4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jouer au jeu des mots invisibles.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F50A1B0-0777-78E1-D199-F1213C4748B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274329" y="4348665"/>
            <a:ext cx="5262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</a:rPr>
              <a:t>Jeu des mots invisibles.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4A3286F-6401-970D-BD1E-8FA924E93F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5700" y="1719765"/>
            <a:ext cx="1752600" cy="2628900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803EC7EF-8C20-47EE-A00D-41ADDFEB4FA0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2AB780D2-23A4-49D0-BBFA-8261F51A77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6034F0B-F0E1-4A89-8942-665116FDC6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26992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761D32-25EC-972A-335A-DB914FE31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Observez bien les images. Je vais masquer une image. Qui veut expliquer la consigne en arabe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DCC2A74-F73C-4400-A9B4-6570FAABE6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D0BC343-7340-4838-8CE1-F53E471744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3354" y="4120571"/>
            <a:ext cx="1875863" cy="2052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C7404D6-7A83-415D-AB9C-5F8E3A7C1B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782" y="4117975"/>
            <a:ext cx="1875863" cy="2052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E5DA9B2-EF84-4C73-96C3-D21E5DB927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818" y="1707015"/>
            <a:ext cx="1875863" cy="2052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6B63469-80BD-49BE-ADEF-FAEEA46FF6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850" y="1707015"/>
            <a:ext cx="1875863" cy="205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029DA0D-D008-4DCB-BB29-AED82CE39BB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334" y="1703840"/>
            <a:ext cx="1875863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90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C32BF-58CE-DCEA-AA75-791F3E1EF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0F870DD3-01B1-414C-9307-A73F7488C9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3354" y="4120571"/>
            <a:ext cx="1875863" cy="2052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8A715B8-597A-4AC4-A4A6-5BE2D80967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818" y="1707015"/>
            <a:ext cx="1875863" cy="205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8606AAD-F3CF-44F4-9888-4EE1B4BA51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850" y="1707015"/>
            <a:ext cx="1875863" cy="2052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A93FA7E-E7BC-4EB7-8F1D-CC0CBB0DC1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334" y="1703840"/>
            <a:ext cx="1875863" cy="2052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D86781D-14EC-E03B-B04A-949193724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Quelle est l’image qui manque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3215F5F5-0CCC-00EE-D7DF-B56081B3290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D00CEDB-AD9E-4928-9328-D6F0793B9B46}"/>
              </a:ext>
            </a:extLst>
          </p:cNvPr>
          <p:cNvSpPr/>
          <p:nvPr/>
        </p:nvSpPr>
        <p:spPr>
          <a:xfrm>
            <a:off x="3949831" y="2689482"/>
            <a:ext cx="910993" cy="142060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E72D24D-2C7E-41B5-8563-14B618867DDB}"/>
              </a:ext>
            </a:extLst>
          </p:cNvPr>
          <p:cNvSpPr txBox="1"/>
          <p:nvPr/>
        </p:nvSpPr>
        <p:spPr>
          <a:xfrm>
            <a:off x="3039591" y="4091681"/>
            <a:ext cx="110348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500" dirty="0">
                <a:solidFill>
                  <a:srgbClr val="FF6600"/>
                </a:solidFill>
                <a:latin typeface="Dosis SemiBold" panose="020B0604020202020204" charset="0"/>
              </a:rPr>
              <a:t>?</a:t>
            </a:r>
            <a:endParaRPr lang="fr-FR" dirty="0">
              <a:solidFill>
                <a:srgbClr val="FF6600"/>
              </a:solidFill>
              <a:latin typeface="Dosis SemiBol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470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C32BF-58CE-DCEA-AA75-791F3E1EF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6781D-14EC-E03B-B04A-949193724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L’image qui manque est : Entendre.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44B7755-D53A-438B-8048-D6E4795FC4B1}"/>
              </a:ext>
            </a:extLst>
          </p:cNvPr>
          <p:cNvSpPr txBox="1"/>
          <p:nvPr/>
        </p:nvSpPr>
        <p:spPr>
          <a:xfrm>
            <a:off x="3445844" y="2598821"/>
            <a:ext cx="1792345" cy="375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MA" dirty="0"/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F8558128-00CD-458F-BC91-D52AA67B47D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8B34944B-D142-4FAD-9CAC-A07778FDA8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6653142E-1AA5-4C53-BE3C-05D5822314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225E4446-C4E6-4760-8B06-2B04C9BDA5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3354" y="4120571"/>
            <a:ext cx="1875863" cy="205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FA2D137-7CAC-4931-B276-686213E950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782" y="4117975"/>
            <a:ext cx="1875863" cy="2052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A1709402-1F5C-423A-87FC-785B3ADCC7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818" y="1707015"/>
            <a:ext cx="1875863" cy="2052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8AB60986-48E7-4CFD-A0E4-D18D70F4C0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850" y="1707015"/>
            <a:ext cx="1875863" cy="2052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440A0BCC-30C5-4BEF-8DCC-2A4D7E8A139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334" y="1703840"/>
            <a:ext cx="1875863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343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DA605-D2CF-BCE6-E607-14FDD97E0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EE017-8F3D-7CFF-D624-319FF4ABC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jouer au jeu des mots qui bougent.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9A84810-4CED-0DB3-F0CF-09EE250153F1}"/>
              </a:ext>
            </a:extLst>
          </p:cNvPr>
          <p:cNvSpPr txBox="1"/>
          <p:nvPr/>
        </p:nvSpPr>
        <p:spPr>
          <a:xfrm>
            <a:off x="1638663" y="2278384"/>
            <a:ext cx="58666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Jeu des mots qui bougent </a:t>
            </a:r>
          </a:p>
        </p:txBody>
      </p:sp>
      <p:pic>
        <p:nvPicPr>
          <p:cNvPr id="4" name="Image 3" descr="Une image contenant vert, Graphique, Caractère coloré&#10;&#10;Description générée automatiquement">
            <a:extLst>
              <a:ext uri="{FF2B5EF4-FFF2-40B4-BE49-F238E27FC236}">
                <a16:creationId xmlns:a16="http://schemas.microsoft.com/office/drawing/2014/main" id="{4D6B1028-4B5E-4511-5A71-B26C53FEC9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320" y="3299312"/>
            <a:ext cx="1491359" cy="1761598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757C6E57-6BCD-494D-AF98-FCD7D76A7078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44F73CB2-73BC-4DE4-9242-5A5A6D9EC7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9EDA902-8490-4950-B9A0-E4379829D9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76810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30775-FB04-1E65-293A-2D0963FFE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re 35">
            <a:extLst>
              <a:ext uri="{FF2B5EF4-FFF2-40B4-BE49-F238E27FC236}">
                <a16:creationId xmlns:a16="http://schemas.microsoft.com/office/drawing/2014/main" id="{CAC6E55D-1A9B-DEE8-363C-14673FA4D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951486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Observez bien. Je vais faire bouger 2 images. 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90324F-27E2-78AE-EB99-25D157C05E73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5BDC6D1B-9E9F-BFC2-63D5-A994E3DFC6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8EAD97FB-534E-BCD6-7B68-C20E81F995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022CB6F8-6246-4C6A-858B-E713FEE3C0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008" y="1832261"/>
            <a:ext cx="1875863" cy="2052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267C62D-5B85-47CF-BBE3-403A29EA1B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095" y="4290848"/>
            <a:ext cx="1875863" cy="2052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A1D093E-8092-4243-AFC9-4AD97BA473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891" y="4290848"/>
            <a:ext cx="1875863" cy="205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F0E5CE0-6155-4FC6-A386-E4660FB43B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370" y="1832261"/>
            <a:ext cx="1875863" cy="2052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E603A0C-8B77-4325-9A82-951C0C6DCB7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984" y="1832261"/>
            <a:ext cx="1875863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374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30775-FB04-1E65-293A-2D0963FFE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re 35">
            <a:extLst>
              <a:ext uri="{FF2B5EF4-FFF2-40B4-BE49-F238E27FC236}">
                <a16:creationId xmlns:a16="http://schemas.microsoft.com/office/drawing/2014/main" id="{CAC6E55D-1A9B-DEE8-363C-14673FA4D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951486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Quelles sont les 2 images qui ont bougé ?</a:t>
            </a:r>
          </a:p>
        </p:txBody>
      </p:sp>
      <p:pic>
        <p:nvPicPr>
          <p:cNvPr id="1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FB4090C-2DE8-44CD-8FE5-C1458DE251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3A28D90-339E-48A8-B944-1742A9CC08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008" y="1832261"/>
            <a:ext cx="1875863" cy="2052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888EEE0-9EA2-4AFF-8C97-A6F99ED36B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7189" y="1832261"/>
            <a:ext cx="1875863" cy="2052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0BAF12C-5A6B-4C87-9EE3-172402C188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891" y="4290848"/>
            <a:ext cx="1875863" cy="2052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75E05BE-8A91-437F-A11B-A92C1BA7C3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370" y="1832261"/>
            <a:ext cx="1875863" cy="2052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58A8B27-A552-4B2C-AB69-51309776A0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424" y="4290848"/>
            <a:ext cx="1875863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902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30775-FB04-1E65-293A-2D0963FFE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re 35">
            <a:extLst>
              <a:ext uri="{FF2B5EF4-FFF2-40B4-BE49-F238E27FC236}">
                <a16:creationId xmlns:a16="http://schemas.microsoft.com/office/drawing/2014/main" id="{CAC6E55D-1A9B-DEE8-363C-14673FA4D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951486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Les deux images qui ont bougé sont : Un cheval et une valise.  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CEFB88-6E87-9BF8-9334-E15DCE68655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9D04B4DC-FA69-2D0B-7B5A-8068436E68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0B773E2-022D-A2E7-8629-9B11ECF15E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3CF80B9B-DBB8-4C5B-A6D8-765E28F59D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008" y="1832261"/>
            <a:ext cx="1875863" cy="2052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F9C9D8D-7FE9-41E8-9BD3-901F04F6BA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7189" y="1832261"/>
            <a:ext cx="1875863" cy="2052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B903A412-0C8B-40B0-A3D8-5D97B3E6FB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891" y="4290848"/>
            <a:ext cx="1875863" cy="2052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27DC9AC-37D9-4D1C-8F72-DAC5A19D8E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370" y="1832261"/>
            <a:ext cx="1875863" cy="205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8780D97D-39CE-460B-8809-22C2F46FF6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424" y="4290848"/>
            <a:ext cx="1875863" cy="2052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626287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22667-F703-E7A9-4B83-F347F0A25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B50C9C-8BC2-33FF-BF3C-09F0D3CDD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on passe à la lecture. Qui veut passer au tableau pour lire les lettres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37AA0F1-5F55-326C-C838-C078D92220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DD6206F8-BBC9-4F40-A91C-1BB84E8E7393}"/>
              </a:ext>
            </a:extLst>
          </p:cNvPr>
          <p:cNvGrpSpPr/>
          <p:nvPr/>
        </p:nvGrpSpPr>
        <p:grpSpPr>
          <a:xfrm>
            <a:off x="609434" y="3425071"/>
            <a:ext cx="7925132" cy="682426"/>
            <a:chOff x="586297" y="4370915"/>
            <a:chExt cx="7925132" cy="682426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1735E3C2-A399-47AF-A792-8029B5AC1BC7}"/>
                </a:ext>
              </a:extLst>
            </p:cNvPr>
            <p:cNvSpPr/>
            <p:nvPr/>
          </p:nvSpPr>
          <p:spPr>
            <a:xfrm>
              <a:off x="586297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A 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B930E158-17C3-4E13-B3D6-D062E5EE56C5}"/>
                </a:ext>
              </a:extLst>
            </p:cNvPr>
            <p:cNvSpPr/>
            <p:nvPr/>
          </p:nvSpPr>
          <p:spPr>
            <a:xfrm>
              <a:off x="1743159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94161794-E017-45BC-9536-B840BF270938}"/>
                </a:ext>
              </a:extLst>
            </p:cNvPr>
            <p:cNvSpPr/>
            <p:nvPr/>
          </p:nvSpPr>
          <p:spPr>
            <a:xfrm>
              <a:off x="2900021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v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CC4C545-50D1-470C-9AAD-7E7127161460}"/>
                </a:ext>
              </a:extLst>
            </p:cNvPr>
            <p:cNvSpPr/>
            <p:nvPr/>
          </p:nvSpPr>
          <p:spPr>
            <a:xfrm>
              <a:off x="4056883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s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92D7976-DD44-448F-B5AA-B683D10B4656}"/>
                </a:ext>
              </a:extLst>
            </p:cNvPr>
            <p:cNvSpPr/>
            <p:nvPr/>
          </p:nvSpPr>
          <p:spPr>
            <a:xfrm>
              <a:off x="5213745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F</a:t>
              </a:r>
            </a:p>
          </p:txBody>
        </p:sp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B57D80E7-1A88-499E-AB6C-9A79316DCF54}"/>
                </a:ext>
              </a:extLst>
            </p:cNvPr>
            <p:cNvSpPr/>
            <p:nvPr/>
          </p:nvSpPr>
          <p:spPr>
            <a:xfrm>
              <a:off x="6370607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ou</a:t>
              </a:r>
            </a:p>
          </p:txBody>
        </p:sp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4886E78B-8C5B-4247-A725-95047915E813}"/>
                </a:ext>
              </a:extLst>
            </p:cNvPr>
            <p:cNvSpPr/>
            <p:nvPr/>
          </p:nvSpPr>
          <p:spPr>
            <a:xfrm>
              <a:off x="7527468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68681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CA1E6F-B0E5-41D4-BC21-E1617035D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 continue. Qui veut passer au tableau pour lire les lettres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C6CADC4-F7E4-6EEC-5D00-DE01A4ABE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63DEBE29-14AA-438F-94FE-92AFD100A266}"/>
              </a:ext>
            </a:extLst>
          </p:cNvPr>
          <p:cNvGrpSpPr/>
          <p:nvPr/>
        </p:nvGrpSpPr>
        <p:grpSpPr>
          <a:xfrm>
            <a:off x="609434" y="3087787"/>
            <a:ext cx="7925132" cy="682426"/>
            <a:chOff x="586297" y="4370915"/>
            <a:chExt cx="7925132" cy="682426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A81F4E2-8D53-46EC-B776-B4ED283031E9}"/>
                </a:ext>
              </a:extLst>
            </p:cNvPr>
            <p:cNvSpPr/>
            <p:nvPr/>
          </p:nvSpPr>
          <p:spPr>
            <a:xfrm>
              <a:off x="586297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É 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57D289C2-7ED0-4750-B9EF-BAC09F060049}"/>
                </a:ext>
              </a:extLst>
            </p:cNvPr>
            <p:cNvSpPr/>
            <p:nvPr/>
          </p:nvSpPr>
          <p:spPr>
            <a:xfrm>
              <a:off x="1743159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V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1E2694CA-7487-4A0A-B12F-101D4694F9C0}"/>
                </a:ext>
              </a:extLst>
            </p:cNvPr>
            <p:cNvSpPr/>
            <p:nvPr/>
          </p:nvSpPr>
          <p:spPr>
            <a:xfrm>
              <a:off x="2900021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u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595EFAE-C2BA-408E-B367-EA12BFB5C26F}"/>
                </a:ext>
              </a:extLst>
            </p:cNvPr>
            <p:cNvSpPr/>
            <p:nvPr/>
          </p:nvSpPr>
          <p:spPr>
            <a:xfrm>
              <a:off x="4056883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P</a:t>
              </a: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82C175-950C-42BE-82E7-15D64F6A5769}"/>
                </a:ext>
              </a:extLst>
            </p:cNvPr>
            <p:cNvSpPr/>
            <p:nvPr/>
          </p:nvSpPr>
          <p:spPr>
            <a:xfrm>
              <a:off x="5213745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N</a:t>
              </a:r>
            </a:p>
          </p:txBody>
        </p:sp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4E7A46BB-2315-47EE-BB80-5602D399D841}"/>
                </a:ext>
              </a:extLst>
            </p:cNvPr>
            <p:cNvSpPr/>
            <p:nvPr/>
          </p:nvSpPr>
          <p:spPr>
            <a:xfrm>
              <a:off x="6370607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Ch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389E7FFF-53C4-4110-BE0B-0E25D90A5AB2}"/>
                </a:ext>
              </a:extLst>
            </p:cNvPr>
            <p:cNvSpPr/>
            <p:nvPr/>
          </p:nvSpPr>
          <p:spPr>
            <a:xfrm>
              <a:off x="7527468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45369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CA1E6F-B0E5-41D4-BC21-E1617035D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passer au tableau pour lire les syllabes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C6CADC4-F7E4-6EEC-5D00-DE01A4ABE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68889A77-B696-4605-94F0-A4C51C8F472C}"/>
              </a:ext>
            </a:extLst>
          </p:cNvPr>
          <p:cNvGrpSpPr/>
          <p:nvPr/>
        </p:nvGrpSpPr>
        <p:grpSpPr>
          <a:xfrm>
            <a:off x="721239" y="3085614"/>
            <a:ext cx="7701522" cy="686771"/>
            <a:chOff x="141368" y="3087787"/>
            <a:chExt cx="7735935" cy="686771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58093BD9-2E19-47E4-90BA-BE7BFEA3ADC2}"/>
                </a:ext>
              </a:extLst>
            </p:cNvPr>
            <p:cNvSpPr/>
            <p:nvPr/>
          </p:nvSpPr>
          <p:spPr>
            <a:xfrm>
              <a:off x="141368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fa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C5725FCE-BA05-4DDF-B644-B4F0F17919E3}"/>
                </a:ext>
              </a:extLst>
            </p:cNvPr>
            <p:cNvSpPr/>
            <p:nvPr/>
          </p:nvSpPr>
          <p:spPr>
            <a:xfrm>
              <a:off x="3517355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vi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D1C9D845-A23A-43E8-9E5A-2A5A7C7D8A4C}"/>
                </a:ext>
              </a:extLst>
            </p:cNvPr>
            <p:cNvSpPr/>
            <p:nvPr/>
          </p:nvSpPr>
          <p:spPr>
            <a:xfrm>
              <a:off x="4642684" y="309213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fu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96EF9DA3-1F4A-425B-8499-9C0E15D300F3}"/>
                </a:ext>
              </a:extLst>
            </p:cNvPr>
            <p:cNvSpPr/>
            <p:nvPr/>
          </p:nvSpPr>
          <p:spPr>
            <a:xfrm>
              <a:off x="1266697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v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o</a:t>
              </a: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54A2FE96-2ADF-4478-AD85-75D6708F2A73}"/>
                </a:ext>
              </a:extLst>
            </p:cNvPr>
            <p:cNvSpPr/>
            <p:nvPr/>
          </p:nvSpPr>
          <p:spPr>
            <a:xfrm>
              <a:off x="6893342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fé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25BDCCA-4FB1-4313-A07F-8F9E7B99A432}"/>
                </a:ext>
              </a:extLst>
            </p:cNvPr>
            <p:cNvSpPr/>
            <p:nvPr/>
          </p:nvSpPr>
          <p:spPr>
            <a:xfrm>
              <a:off x="2392026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fe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CDD72F8B-8F34-40F2-A626-11911FCC62A7}"/>
                </a:ext>
              </a:extLst>
            </p:cNvPr>
            <p:cNvSpPr/>
            <p:nvPr/>
          </p:nvSpPr>
          <p:spPr>
            <a:xfrm>
              <a:off x="5768013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vou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690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CA1E6F-B0E5-41D4-BC21-E1617035D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passer au tableau pour lire les mots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C6CADC4-F7E4-6EEC-5D00-DE01A4ABE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EE8F9A8-D19E-F424-390A-4A3B57F0A30D}"/>
              </a:ext>
            </a:extLst>
          </p:cNvPr>
          <p:cNvSpPr txBox="1"/>
          <p:nvPr/>
        </p:nvSpPr>
        <p:spPr>
          <a:xfrm>
            <a:off x="386499" y="2196445"/>
            <a:ext cx="8371002" cy="2429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609660">
              <a:lnSpc>
                <a:spcPct val="150000"/>
              </a:lnSpc>
              <a:defRPr/>
            </a:pPr>
            <a:r>
              <a:rPr lang="fr-FR" sz="5400" kern="0" dirty="0">
                <a:solidFill>
                  <a:srgbClr val="424D7B"/>
                </a:solidFill>
                <a:latin typeface="Dosis SemiBold" pitchFamily="2" charset="0"/>
              </a:rPr>
              <a:t>farine          forêt      foulard     </a:t>
            </a:r>
          </a:p>
          <a:p>
            <a:pPr lvl="0" algn="ctr" defTabSz="609660">
              <a:lnSpc>
                <a:spcPct val="150000"/>
              </a:lnSpc>
              <a:defRPr/>
            </a:pPr>
            <a:r>
              <a:rPr lang="fr-FR" sz="5400" kern="0" dirty="0">
                <a:solidFill>
                  <a:srgbClr val="424D7B"/>
                </a:solidFill>
                <a:latin typeface="Dosis SemiBold" pitchFamily="2" charset="0"/>
              </a:rPr>
              <a:t>lavabo       voulu         lavé</a:t>
            </a:r>
          </a:p>
        </p:txBody>
      </p:sp>
    </p:spTree>
    <p:extLst>
      <p:ext uri="{BB962C8B-B14F-4D97-AF65-F5344CB8AC3E}">
        <p14:creationId xmlns:p14="http://schemas.microsoft.com/office/powerpoint/2010/main" val="78251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8E4DCBC7-6035-8252-C846-E8EE03A3411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079E88B3-3A97-5F24-07FB-76F6325CAF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4E52079-ED0B-45E1-2163-0F3D679624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7" name="Titre 3">
            <a:extLst>
              <a:ext uri="{FF2B5EF4-FFF2-40B4-BE49-F238E27FC236}">
                <a16:creationId xmlns:a16="http://schemas.microsoft.com/office/drawing/2014/main" id="{54271BB6-6ECB-D4A8-C3F8-C8A536FE5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cahiers.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36B49BC-5C33-CA0F-956C-60750B04208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>
            <a:off x="2440917" y="2223436"/>
            <a:ext cx="4397832" cy="3238624"/>
          </a:xfrm>
          <a:prstGeom prst="roundRect">
            <a:avLst>
              <a:gd name="adj" fmla="val 6988"/>
            </a:avLst>
          </a:prstGeom>
        </p:spPr>
      </p:pic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649506" y="756000"/>
            <a:ext cx="6882494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et 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observez cette phrase.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Vous allez les écrire après. Tenez-vous prêts. 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pic>
        <p:nvPicPr>
          <p:cNvPr id="4" name="Picture 2" descr="Une image contenant texte, ligne, reçu&#10;&#10;Description générée automatiquement">
            <a:extLst>
              <a:ext uri="{FF2B5EF4-FFF2-40B4-BE49-F238E27FC236}">
                <a16:creationId xmlns:a16="http://schemas.microsoft.com/office/drawing/2014/main" id="{083C107B-9286-187D-0DF2-C7277B8098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2" t="22418" r="35765" b="42303"/>
          <a:stretch>
            <a:fillRect/>
          </a:stretch>
        </p:blipFill>
        <p:spPr bwMode="auto">
          <a:xfrm>
            <a:off x="1803672" y="2233782"/>
            <a:ext cx="5536656" cy="2132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C356B0D-A073-6D45-16BC-D04E88836584}"/>
              </a:ext>
            </a:extLst>
          </p:cNvPr>
          <p:cNvSpPr txBox="1"/>
          <p:nvPr/>
        </p:nvSpPr>
        <p:spPr>
          <a:xfrm>
            <a:off x="3031536" y="2941617"/>
            <a:ext cx="4118433" cy="819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 err="1">
                <a:solidFill>
                  <a:srgbClr val="00ACA4"/>
                </a:solidFill>
                <a:latin typeface="Dosis SemiBold" pitchFamily="2" charset="0"/>
              </a:rPr>
              <a:t>N</a:t>
            </a:r>
            <a:r>
              <a:rPr lang="fr-FR" sz="3200" b="1" dirty="0" err="1">
                <a:solidFill>
                  <a:srgbClr val="565F88"/>
                </a:solidFill>
                <a:latin typeface="Century Gothic" panose="020B0502020202020204" pitchFamily="34" charset="0"/>
              </a:rPr>
              <a:t>ouva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un  </a:t>
            </a:r>
            <a:r>
              <a:rPr lang="fr-FR" sz="3200" b="1" dirty="0">
                <a:solidFill>
                  <a:srgbClr val="565F88"/>
                </a:solidFill>
                <a:latin typeface="Century Gothic" panose="020B0502020202020204" pitchFamily="34" charset="0"/>
              </a:rPr>
              <a:t>sofa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Encre 10"/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/>
            </p:nvPicPr>
            <p:blipFill>
              <a:blip r:embed="rId5"/>
            </p:blipFill>
            <p:spPr>
              <a:xfrm>
                <a:off x="2912571" y="1083385"/>
                <a:ext cx="360" cy="360"/>
              </a:xfrm>
              <a:prstGeom prst="rect"/>
            </p:spPr>
          </p:pic>
        </mc:Fallback>
      </mc:AlternateContent>
      <p:pic>
        <p:nvPicPr>
          <p:cNvPr id="24" name="Imag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sp>
        <p:nvSpPr>
          <p:cNvPr id="27" name="Titre 1"/>
          <p:cNvSpPr>
            <a:spLocks noGrp="1"/>
          </p:cNvSpPr>
          <p:nvPr>
            <p:ph type="title"/>
          </p:nvPr>
        </p:nvSpPr>
        <p:spPr>
          <a:xfrm>
            <a:off x="1649506" y="756000"/>
            <a:ext cx="6882494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Dictée en cours.</a:t>
            </a:r>
          </a:p>
        </p:txBody>
      </p:sp>
      <p:pic>
        <p:nvPicPr>
          <p:cNvPr id="3" name="Espace réservé pour une image  32" descr="Une image contenant capture d’écran, Graphique, Bleu électrique, conception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pic>
        <p:nvPicPr>
          <p:cNvPr id="2" name="Dictée N1 S6">
            <a:hlinkClick r:id="" action="ppaction://media"/>
            <a:extLst>
              <a:ext uri="{FF2B5EF4-FFF2-40B4-BE49-F238E27FC236}">
                <a16:creationId xmlns:a16="http://schemas.microsoft.com/office/drawing/2014/main" id="{99823FDC-8C3F-2C51-E728-51384E3F38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997175" y="935893"/>
            <a:ext cx="271463" cy="2714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pic>
        <p:nvPicPr>
          <p:cNvPr id="3" name="Espace réservé pour une image  32" descr="Une image contenant capture d’écran, Graphique, Bleu électrique, conception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sp>
        <p:nvSpPr>
          <p:cNvPr id="5" name="Titre 4">
            <a:extLst>
              <a:ext uri="{FF2B5EF4-FFF2-40B4-BE49-F238E27FC236}">
                <a16:creationId xmlns:a16="http://schemas.microsoft.com/office/drawing/2014/main" id="{3F0CF13E-E6CB-46AB-A703-160B9ABC9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Deuxième dictée.</a:t>
            </a:r>
            <a:endParaRPr lang="fr-FR" dirty="0"/>
          </a:p>
        </p:txBody>
      </p:sp>
      <p:pic>
        <p:nvPicPr>
          <p:cNvPr id="2" name="Dictée N1 S6">
            <a:hlinkClick r:id="" action="ppaction://media"/>
            <a:extLst>
              <a:ext uri="{FF2B5EF4-FFF2-40B4-BE49-F238E27FC236}">
                <a16:creationId xmlns:a16="http://schemas.microsoft.com/office/drawing/2014/main" id="{D2C731BE-8723-0906-7635-DD7A4504A0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97175" y="935893"/>
            <a:ext cx="271463" cy="27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972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sp>
        <p:nvSpPr>
          <p:cNvPr id="27" name="Titre 1"/>
          <p:cNvSpPr>
            <a:spLocks noGrp="1"/>
          </p:cNvSpPr>
          <p:nvPr>
            <p:ph type="title"/>
          </p:nvPr>
        </p:nvSpPr>
        <p:spPr>
          <a:xfrm>
            <a:off x="1676400" y="756000"/>
            <a:ext cx="6855600" cy="612000"/>
          </a:xfrm>
        </p:spPr>
        <p:txBody>
          <a:bodyPr>
            <a:normAutofit/>
          </a:bodyPr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Troisième dictée.</a:t>
            </a:r>
          </a:p>
        </p:txBody>
      </p:sp>
      <p:pic>
        <p:nvPicPr>
          <p:cNvPr id="3" name="Espace réservé pour une image  32" descr="Une image contenant capture d’écran, Graphique, Bleu électrique, conception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pic>
        <p:nvPicPr>
          <p:cNvPr id="2" name="Dictée N1 S6">
            <a:hlinkClick r:id="" action="ppaction://media"/>
            <a:extLst>
              <a:ext uri="{FF2B5EF4-FFF2-40B4-BE49-F238E27FC236}">
                <a16:creationId xmlns:a16="http://schemas.microsoft.com/office/drawing/2014/main" id="{CB1D0E67-67F7-B379-B32F-0770FF2964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97175" y="935893"/>
            <a:ext cx="271463" cy="27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43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7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SemiBold" pitchFamily="2" charset="0"/>
              </a:rPr>
              <a:t>Corrigez. </a:t>
            </a:r>
          </a:p>
        </p:txBody>
      </p:sp>
      <p:pic>
        <p:nvPicPr>
          <p:cNvPr id="3" name="Picture 2" descr="Une image contenant texte, ligne, reçu&#10;&#10;Description générée automatiquement">
            <a:extLst>
              <a:ext uri="{FF2B5EF4-FFF2-40B4-BE49-F238E27FC236}">
                <a16:creationId xmlns:a16="http://schemas.microsoft.com/office/drawing/2014/main" id="{3B3AD8CA-4D43-AC13-937F-74388CC21F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2" t="22418" r="35765" b="42303"/>
          <a:stretch>
            <a:fillRect/>
          </a:stretch>
        </p:blipFill>
        <p:spPr bwMode="auto">
          <a:xfrm>
            <a:off x="1803672" y="2233782"/>
            <a:ext cx="5536656" cy="2132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CD8301B-8F01-999A-AD44-6C78794D74C5}"/>
              </a:ext>
            </a:extLst>
          </p:cNvPr>
          <p:cNvSpPr txBox="1"/>
          <p:nvPr/>
        </p:nvSpPr>
        <p:spPr>
          <a:xfrm>
            <a:off x="3031536" y="2941617"/>
            <a:ext cx="4118433" cy="819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 err="1">
                <a:solidFill>
                  <a:srgbClr val="00ACA4"/>
                </a:solidFill>
                <a:latin typeface="Dosis SemiBold" pitchFamily="2" charset="0"/>
              </a:rPr>
              <a:t>N</a:t>
            </a:r>
            <a:r>
              <a:rPr lang="fr-FR" sz="3200" b="1" dirty="0" err="1">
                <a:solidFill>
                  <a:srgbClr val="565F88"/>
                </a:solidFill>
                <a:latin typeface="Century Gothic" panose="020B0502020202020204" pitchFamily="34" charset="0"/>
              </a:rPr>
              <a:t>ouva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un  </a:t>
            </a:r>
            <a:r>
              <a:rPr lang="fr-FR" sz="3200" b="1" dirty="0">
                <a:solidFill>
                  <a:srgbClr val="565F88"/>
                </a:solidFill>
                <a:latin typeface="Century Gothic" panose="020B0502020202020204" pitchFamily="34" charset="0"/>
              </a:rPr>
              <a:t>sofa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c’est l’activité des questions en rafale. Je vais désigner des élèves au hasard pour répondre. Tenez-vous prêts.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82C28FD3-23FD-BD9E-500A-69902041B54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AFFF9F7D-B6A7-AEC3-BB17-205D087F59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E5AEA62-7F07-224A-9663-607F9E6A20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86F1830-8288-2DCC-466C-1986C020D1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2769949" y="3323065"/>
            <a:ext cx="2899330" cy="2290311"/>
          </a:xfrm>
          <a:prstGeom prst="ellipse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F0E8577-EC08-D701-9652-45F8751688B7}"/>
              </a:ext>
            </a:extLst>
          </p:cNvPr>
          <p:cNvSpPr txBox="1"/>
          <p:nvPr/>
        </p:nvSpPr>
        <p:spPr>
          <a:xfrm rot="20098563">
            <a:off x="2608445" y="2538234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85D56F4-8F63-587A-2D78-C70D9385506D}"/>
              </a:ext>
            </a:extLst>
          </p:cNvPr>
          <p:cNvSpPr txBox="1"/>
          <p:nvPr/>
        </p:nvSpPr>
        <p:spPr>
          <a:xfrm rot="931438">
            <a:off x="5767180" y="2527091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7B6F3F3-8684-8CB7-687F-CB0504201ACE}"/>
              </a:ext>
            </a:extLst>
          </p:cNvPr>
          <p:cNvSpPr txBox="1"/>
          <p:nvPr/>
        </p:nvSpPr>
        <p:spPr>
          <a:xfrm rot="931438">
            <a:off x="4416474" y="1861676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57282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E67C1-D096-130A-F1ED-8486C908F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666E25C-342C-8FE6-0FEB-066510816847}"/>
              </a:ext>
            </a:extLst>
          </p:cNvPr>
          <p:cNvSpPr/>
          <p:nvPr/>
        </p:nvSpPr>
        <p:spPr>
          <a:xfrm>
            <a:off x="2449770" y="2878353"/>
            <a:ext cx="4078206" cy="10424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7BB7C51-F9C8-43A6-BBF5-3279FD5FC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Je vais poser la question à plusieurs élèves : « Comment ça va ? »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A7DFF4BB-703C-3C51-9922-547CB6F395C0}"/>
              </a:ext>
            </a:extLst>
          </p:cNvPr>
          <p:cNvSpPr txBox="1">
            <a:spLocks/>
          </p:cNvSpPr>
          <p:nvPr/>
        </p:nvSpPr>
        <p:spPr>
          <a:xfrm>
            <a:off x="1899548" y="3998434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Comment ça va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9681D85-F0AF-7CEF-38C2-2592C1D957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050067" y="2025148"/>
            <a:ext cx="2061933" cy="1628814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4430E062-97D3-7D5C-F220-8757FC984C1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83731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E67C1-D096-130A-F1ED-8486C908F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666E25C-342C-8FE6-0FEB-066510816847}"/>
              </a:ext>
            </a:extLst>
          </p:cNvPr>
          <p:cNvSpPr/>
          <p:nvPr/>
        </p:nvSpPr>
        <p:spPr>
          <a:xfrm>
            <a:off x="2449770" y="2878353"/>
            <a:ext cx="4078206" cy="10424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A7DFF4BB-703C-3C51-9922-547CB6F395C0}"/>
              </a:ext>
            </a:extLst>
          </p:cNvPr>
          <p:cNvSpPr txBox="1">
            <a:spLocks/>
          </p:cNvSpPr>
          <p:nvPr/>
        </p:nvSpPr>
        <p:spPr>
          <a:xfrm>
            <a:off x="1386037" y="3998434"/>
            <a:ext cx="6362299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lvl="0" algn="ctr" defTabSz="914400"/>
            <a:r>
              <a:rPr lang="fr-FR" sz="4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Comment tu t’appelles ? 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9681D85-F0AF-7CEF-38C2-2592C1D957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050067" y="2025148"/>
            <a:ext cx="2061933" cy="1628814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4430E062-97D3-7D5C-F220-8757FC984C1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844B9A8B-020D-322B-E285-919BE55E9FE2}"/>
              </a:ext>
            </a:extLst>
          </p:cNvPr>
          <p:cNvSpPr txBox="1">
            <a:spLocks/>
          </p:cNvSpPr>
          <p:nvPr/>
        </p:nvSpPr>
        <p:spPr>
          <a:xfrm>
            <a:off x="1692000" y="782294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l" defTabSz="51433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Comment tu t’appelles ? </a:t>
            </a:r>
          </a:p>
        </p:txBody>
      </p:sp>
    </p:spTree>
    <p:extLst>
      <p:ext uri="{BB962C8B-B14F-4D97-AF65-F5344CB8AC3E}">
        <p14:creationId xmlns:p14="http://schemas.microsoft.com/office/powerpoint/2010/main" val="596514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DF71F-A4A4-3642-5C01-05D41CD1A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014CCA2-9A4E-9DB8-E7B3-143A61F33ACC}"/>
              </a:ext>
            </a:extLst>
          </p:cNvPr>
          <p:cNvSpPr/>
          <p:nvPr/>
        </p:nvSpPr>
        <p:spPr>
          <a:xfrm>
            <a:off x="2449770" y="2878353"/>
            <a:ext cx="4078206" cy="10424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3F8740FB-AFCD-4542-2502-0129C9CEA80C}"/>
              </a:ext>
            </a:extLst>
          </p:cNvPr>
          <p:cNvSpPr txBox="1">
            <a:spLocks/>
          </p:cNvSpPr>
          <p:nvPr/>
        </p:nvSpPr>
        <p:spPr>
          <a:xfrm>
            <a:off x="1386037" y="3998434"/>
            <a:ext cx="6362299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Tu as quel âge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5A7CDA8-DA6C-00E7-AF2C-7B3BFDE23E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050067" y="2025148"/>
            <a:ext cx="2061933" cy="1628814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19717BCA-4649-A1CB-819D-64260983B946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563A357D-BB94-A4DB-C358-74677FB8C5B1}"/>
              </a:ext>
            </a:extLst>
          </p:cNvPr>
          <p:cNvSpPr txBox="1">
            <a:spLocks/>
          </p:cNvSpPr>
          <p:nvPr/>
        </p:nvSpPr>
        <p:spPr>
          <a:xfrm>
            <a:off x="1692000" y="782294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l" defTabSz="51433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Tu as quel âge ?  </a:t>
            </a:r>
          </a:p>
        </p:txBody>
      </p:sp>
    </p:spTree>
    <p:extLst>
      <p:ext uri="{BB962C8B-B14F-4D97-AF65-F5344CB8AC3E}">
        <p14:creationId xmlns:p14="http://schemas.microsoft.com/office/powerpoint/2010/main" val="398731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DF71F-A4A4-3642-5C01-05D41CD1A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014CCA2-9A4E-9DB8-E7B3-143A61F33ACC}"/>
              </a:ext>
            </a:extLst>
          </p:cNvPr>
          <p:cNvSpPr/>
          <p:nvPr/>
        </p:nvSpPr>
        <p:spPr>
          <a:xfrm>
            <a:off x="2449770" y="2878353"/>
            <a:ext cx="4078206" cy="10424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3F8740FB-AFCD-4542-2502-0129C9CEA80C}"/>
              </a:ext>
            </a:extLst>
          </p:cNvPr>
          <p:cNvSpPr txBox="1">
            <a:spLocks/>
          </p:cNvSpPr>
          <p:nvPr/>
        </p:nvSpPr>
        <p:spPr>
          <a:xfrm>
            <a:off x="1386037" y="3998434"/>
            <a:ext cx="6362299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Tu es en quelle classe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5A7CDA8-DA6C-00E7-AF2C-7B3BFDE23E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050067" y="2025148"/>
            <a:ext cx="2061933" cy="1628814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19717BCA-4649-A1CB-819D-64260983B946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563A357D-BB94-A4DB-C358-74677FB8C5B1}"/>
              </a:ext>
            </a:extLst>
          </p:cNvPr>
          <p:cNvSpPr txBox="1">
            <a:spLocks/>
          </p:cNvSpPr>
          <p:nvPr/>
        </p:nvSpPr>
        <p:spPr>
          <a:xfrm>
            <a:off x="1692000" y="782294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l" defTabSz="51433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Tu es en quelle classe ?  </a:t>
            </a:r>
          </a:p>
        </p:txBody>
      </p:sp>
    </p:spTree>
    <p:extLst>
      <p:ext uri="{BB962C8B-B14F-4D97-AF65-F5344CB8AC3E}">
        <p14:creationId xmlns:p14="http://schemas.microsoft.com/office/powerpoint/2010/main" val="2886527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5E87A-E8C4-0C60-0BAB-B35C4BF4B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018FAB-364E-2F6E-A76A-BD3DD15DC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qu’il y a dans ton cartable ?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FFB038D7-47C9-0257-2C57-7BFAC461735F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Qu’est-ce qu’il y a dans ton cartable ? 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8AB01F5-7A5F-B241-7998-3681C94B1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425F96FC-7C80-7975-2F0B-A5BB59C00CA3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0771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a un stylo ?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Qui a un </a:t>
            </a:r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stylo</a:t>
            </a:r>
            <a:r>
              <a:rPr kumimoji="0" lang="fr-FR" sz="36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70626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C’est qui sur la photo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C’est qui sur la photo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1692000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29686EE-6959-4DAA-8889-0DB4A61799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1850369"/>
            <a:ext cx="1941670" cy="21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Est-ce que tu as une sœur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Est-ce que tu as une sœur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97647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260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137297D5-5345-4E72-8E34-1F16E87CF75C}"/>
              </a:ext>
            </a:extLst>
          </p:cNvPr>
          <p:cNvGrpSpPr/>
          <p:nvPr/>
        </p:nvGrpSpPr>
        <p:grpSpPr>
          <a:xfrm>
            <a:off x="242047" y="2599764"/>
            <a:ext cx="2878218" cy="2820827"/>
            <a:chOff x="2734844" y="218618"/>
            <a:chExt cx="8942136" cy="685800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7A3477CA-10FF-4192-B2EC-3502D8F955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4844" y="218618"/>
              <a:ext cx="4471068" cy="6858000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4694A5E0-244B-4EBF-B35F-73A21D569E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05912" y="218618"/>
              <a:ext cx="4471068" cy="6858000"/>
            </a:xfrm>
            <a:prstGeom prst="rect">
              <a:avLst/>
            </a:prstGeom>
          </p:spPr>
        </p:pic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15CB22D6-E503-49A5-9EFE-5B9416475EB5}"/>
              </a:ext>
            </a:extLst>
          </p:cNvPr>
          <p:cNvGrpSpPr/>
          <p:nvPr/>
        </p:nvGrpSpPr>
        <p:grpSpPr>
          <a:xfrm>
            <a:off x="3015667" y="2599764"/>
            <a:ext cx="2878218" cy="2820827"/>
            <a:chOff x="-2466491" y="2287642"/>
            <a:chExt cx="8873838" cy="6858000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03722E1F-8AA2-4FDA-88E9-9F25DA459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466491" y="2287642"/>
              <a:ext cx="4471068" cy="6858000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15846466-3B0D-4F56-AE8A-5E76B664033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36279" y="2287642"/>
              <a:ext cx="4471068" cy="6858000"/>
            </a:xfrm>
            <a:prstGeom prst="rect">
              <a:avLst/>
            </a:prstGeom>
          </p:spPr>
        </p:pic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075BCE65-B735-43D7-B78B-8C3613DD951A}"/>
              </a:ext>
            </a:extLst>
          </p:cNvPr>
          <p:cNvGrpSpPr/>
          <p:nvPr/>
        </p:nvGrpSpPr>
        <p:grpSpPr>
          <a:xfrm>
            <a:off x="5893885" y="2599764"/>
            <a:ext cx="2878218" cy="2820827"/>
            <a:chOff x="2704019" y="-142985"/>
            <a:chExt cx="8822936" cy="6858000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6D5A5F17-27B3-4A70-B163-2203E6D24E0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04019" y="-142985"/>
              <a:ext cx="4471068" cy="6858000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34ABCD04-633E-4A80-B9F0-E1A4B7EC1CD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55887" y="-84714"/>
              <a:ext cx="4471068" cy="674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50922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Est-ce que tu as un frère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Est-ce que tu as un frère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5209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Il y a combien de chambres dans ta maison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Il y a combien de chambres dans ta maison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3920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tu fais le matin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Qu’est-ce que tu fais le matin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85504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tu aimes faire à l’école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Qu’est-ce que tu aimes faire à l’école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7625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tu fais après l’école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Qu’est-ce que tu fais après l’école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3441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 entends avec quoi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lvl="0" algn="ctr" defTabSz="914400">
              <a:defRPr/>
            </a:pPr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Tu entends avec quoi ?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srgbClr val="2196B1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04719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 goûtes avec quoi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lvl="0" algn="ctr" defTabSz="914400">
              <a:defRPr/>
            </a:pPr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Tu goûtes avec quoi ?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srgbClr val="2196B1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1960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 vois avec quoi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lvl="0" algn="ctr" defTabSz="914400">
              <a:defRPr/>
            </a:pPr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Tu vois avec quoi ?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srgbClr val="2196B1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31887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 touches avec quoi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lvl="0" algn="ctr" defTabSz="914400">
              <a:defRPr/>
            </a:pPr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Tu touches avec quoi ?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srgbClr val="2196B1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83493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 sens avec quoi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lvl="0" algn="ctr" defTabSz="914400">
              <a:defRPr/>
            </a:pPr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Tu sens avec quoi ?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srgbClr val="2196B1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7096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7617E146-871E-4678-A075-541072E5B3C7}"/>
              </a:ext>
            </a:extLst>
          </p:cNvPr>
          <p:cNvSpPr/>
          <p:nvPr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9" name="Organigramme : Terminateur 28">
            <a:extLst>
              <a:ext uri="{FF2B5EF4-FFF2-40B4-BE49-F238E27FC236}">
                <a16:creationId xmlns:a16="http://schemas.microsoft.com/office/drawing/2014/main" id="{7F8C4AE6-ED26-6D41-62BB-D7AE99EB8BE9}"/>
              </a:ext>
            </a:extLst>
          </p:cNvPr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F2B7B868-01C2-8E49-B5D9-036A577FEC59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1E9B49C-543A-2A09-D889-7ABBE2AD2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219" y="10671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Organisation de la semaine</a:t>
            </a:r>
          </a:p>
        </p:txBody>
      </p:sp>
      <p:sp>
        <p:nvSpPr>
          <p:cNvPr id="56" name="Espace réservé du texte 55">
            <a:extLst>
              <a:ext uri="{FF2B5EF4-FFF2-40B4-BE49-F238E27FC236}">
                <a16:creationId xmlns:a16="http://schemas.microsoft.com/office/drawing/2014/main" id="{FB0F2F3E-CA2F-B476-F947-B346215F42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m"/>
            </a:pPr>
            <a:r>
              <a:rPr lang="fr-FR" dirty="0"/>
              <a:t>Présentation du vocabulaire </a:t>
            </a:r>
          </a:p>
          <a:p>
            <a:pPr>
              <a:buFont typeface="Wingdings" panose="05000000000000000000" pitchFamily="2" charset="2"/>
              <a:buChar char="m"/>
            </a:pPr>
            <a:r>
              <a:rPr lang="fr-FR" dirty="0"/>
              <a:t>Exploitation du vocabulaire</a:t>
            </a:r>
          </a:p>
          <a:p>
            <a:pPr>
              <a:buFont typeface="Wingdings" panose="05000000000000000000" pitchFamily="2" charset="2"/>
              <a:buChar char="m"/>
            </a:pPr>
            <a:r>
              <a:rPr lang="fr-FR" dirty="0"/>
              <a:t>Activités de vocabulaire sur livret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62C06DA7-2D2D-B997-D56D-159384BF00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0" name="Espace réservé du texte 59">
            <a:extLst>
              <a:ext uri="{FF2B5EF4-FFF2-40B4-BE49-F238E27FC236}">
                <a16:creationId xmlns:a16="http://schemas.microsoft.com/office/drawing/2014/main" id="{E01761FA-4738-FF05-AF27-755A5F2593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4FA87CEC-D652-B9BE-46F0-2FCE5C272F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8649" y="5474576"/>
            <a:ext cx="3420000" cy="792000"/>
          </a:xfrm>
        </p:spPr>
        <p:txBody>
          <a:bodyPr/>
          <a:lstStyle/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Oral  - Acte de parole 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Lecture  -Lettre V - v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Ecriture - Lettre V - v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972C28A1-74AE-AA79-017C-AEC6B83D3AF9}"/>
              </a:ext>
            </a:extLst>
          </p:cNvPr>
          <p:cNvSpPr txBox="1">
            <a:spLocks/>
          </p:cNvSpPr>
          <p:nvPr/>
        </p:nvSpPr>
        <p:spPr>
          <a:xfrm>
            <a:off x="808649" y="3909301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/>
              <a:t>Oral – Acte de parole</a:t>
            </a:r>
          </a:p>
          <a:p>
            <a:r>
              <a:rPr lang="fr-FR" dirty="0"/>
              <a:t>Lecture - Lettre F - f</a:t>
            </a:r>
          </a:p>
          <a:p>
            <a:r>
              <a:rPr lang="fr-FR" dirty="0"/>
              <a:t>Ecriture - Lettre F - f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0018BFEA-5391-DF2D-65A5-7815BAF0E488}"/>
              </a:ext>
            </a:extLst>
          </p:cNvPr>
          <p:cNvSpPr txBox="1">
            <a:spLocks/>
          </p:cNvSpPr>
          <p:nvPr/>
        </p:nvSpPr>
        <p:spPr>
          <a:xfrm>
            <a:off x="4909142" y="2369507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Oral – Dialogue</a:t>
            </a:r>
          </a:p>
          <a:p>
            <a:r>
              <a:rPr lang="fr-FR" dirty="0"/>
              <a:t>Lecture - Lettres F – f/ V - V</a:t>
            </a:r>
          </a:p>
          <a:p>
            <a:r>
              <a:rPr lang="fr-FR" dirty="0"/>
              <a:t>Ecriture – Lettres F – f/ V - v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F4C33C7C-984C-F250-FB5E-05D2C11BE132}"/>
              </a:ext>
            </a:extLst>
          </p:cNvPr>
          <p:cNvSpPr txBox="1">
            <a:spLocks/>
          </p:cNvSpPr>
          <p:nvPr/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Oral –  Prise de parole</a:t>
            </a:r>
          </a:p>
          <a:p>
            <a:r>
              <a:rPr lang="fr-FR" dirty="0"/>
              <a:t>Lecture - Lettres F – f/ V - V</a:t>
            </a:r>
          </a:p>
          <a:p>
            <a:r>
              <a:rPr lang="fr-FR" dirty="0"/>
              <a:t>Ecriture - Lettres F – f/ V - v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CBE8055-3621-8E52-FFB2-32EA386CB33F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AAC5277-5879-61F4-F272-1A8C05125DF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6CCFA5-EA11-EB72-828A-D58DD947D0E2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A97448F6-EC1E-84D7-2391-D7C3A442515F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A10D68DF-55CB-4F07-84B5-F49067D78623}"/>
              </a:ext>
            </a:extLst>
          </p:cNvPr>
          <p:cNvGrpSpPr/>
          <p:nvPr/>
        </p:nvGrpSpPr>
        <p:grpSpPr>
          <a:xfrm>
            <a:off x="4724425" y="5013664"/>
            <a:ext cx="3789434" cy="1341624"/>
            <a:chOff x="620611" y="3472139"/>
            <a:chExt cx="3780000" cy="1341624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E565E66-5B1F-448F-8D25-7AFEA83D9819}"/>
                </a:ext>
              </a:extLst>
            </p:cNvPr>
            <p:cNvSpPr/>
            <p:nvPr/>
          </p:nvSpPr>
          <p:spPr>
            <a:xfrm>
              <a:off x="620611" y="3733763"/>
              <a:ext cx="3780000" cy="1080000"/>
            </a:xfrm>
            <a:prstGeom prst="roundRect">
              <a:avLst/>
            </a:prstGeom>
            <a:solidFill>
              <a:srgbClr val="9EE0F4"/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 dirty="0"/>
            </a:p>
          </p:txBody>
        </p:sp>
        <p:sp>
          <p:nvSpPr>
            <p:cNvPr id="4" name="Espace réservé du texte 5">
              <a:extLst>
                <a:ext uri="{FF2B5EF4-FFF2-40B4-BE49-F238E27FC236}">
                  <a16:creationId xmlns:a16="http://schemas.microsoft.com/office/drawing/2014/main" id="{4156B678-2D97-2B12-8AD7-9C658CD60DD8}"/>
                </a:ext>
              </a:extLst>
            </p:cNvPr>
            <p:cNvSpPr txBox="1">
              <a:spLocks/>
            </p:cNvSpPr>
            <p:nvPr/>
          </p:nvSpPr>
          <p:spPr>
            <a:xfrm>
              <a:off x="808649" y="3936813"/>
              <a:ext cx="3420000" cy="792000"/>
            </a:xfrm>
            <a:prstGeom prst="roundRect">
              <a:avLst/>
            </a:prstGeom>
            <a:solidFill>
              <a:srgbClr val="EAF8FE"/>
            </a:solidFill>
          </p:spPr>
          <p:txBody>
            <a:bodyPr anchor="ctr"/>
            <a:lstStyle>
              <a:defPPr>
                <a:defRPr lang="fr-FR"/>
              </a:defPPr>
              <a:lvl1pPr marL="269875" indent="-269875">
                <a:lnSpc>
                  <a:spcPct val="100000"/>
                </a:lnSpc>
                <a:spcBef>
                  <a:spcPts val="300"/>
                </a:spcBef>
                <a:buFont typeface="Wingdings" panose="05000000000000000000" pitchFamily="2" charset="2"/>
                <a:buChar char="m"/>
                <a:defRPr sz="1200">
                  <a:solidFill>
                    <a:srgbClr val="757575"/>
                  </a:solidFill>
                  <a:latin typeface="Dosis SemiBold" pitchFamily="2" charset="0"/>
                </a:defRPr>
              </a:lvl1pPr>
              <a:lvl2pPr marL="685800" indent="-228600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sz="1100">
                  <a:solidFill>
                    <a:srgbClr val="757575"/>
                  </a:solidFill>
                  <a:latin typeface="Dosis SemiBold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>
                  <a:solidFill>
                    <a:srgbClr val="474F71"/>
                  </a:solidFill>
                  <a:latin typeface="Dosis SemiBold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>
                  <a:solidFill>
                    <a:srgbClr val="474F71"/>
                  </a:solidFill>
                  <a:latin typeface="Dosis SemiBold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>
                  <a:solidFill>
                    <a:srgbClr val="474F71"/>
                  </a:solidFill>
                  <a:latin typeface="Dosis SemiBold" pitchFamily="2" charset="0"/>
                </a:defRPr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>
                <a:buFont typeface="Wingdings" panose="05000000000000000000" pitchFamily="2" charset="2"/>
                <a:buChar char=""/>
              </a:pPr>
              <a:r>
                <a:rPr lang="fr-FR" dirty="0">
                  <a:solidFill>
                    <a:srgbClr val="474F71"/>
                  </a:solidFill>
                  <a:sym typeface="Wingdings" panose="05000000000000000000" pitchFamily="2" charset="2"/>
                </a:rPr>
                <a:t>Révision</a:t>
              </a:r>
            </a:p>
            <a:p>
              <a:pPr>
                <a:buFont typeface="Wingdings" panose="05000000000000000000" pitchFamily="2" charset="2"/>
                <a:buChar char=""/>
              </a:pPr>
              <a:r>
                <a:rPr lang="fr-FR" dirty="0">
                  <a:solidFill>
                    <a:srgbClr val="474F71"/>
                  </a:solidFill>
                  <a:sym typeface="Wingdings" panose="05000000000000000000" pitchFamily="2" charset="2"/>
                </a:rPr>
                <a:t>Lecture offerte</a:t>
              </a:r>
            </a:p>
          </p:txBody>
        </p:sp>
        <p:sp>
          <p:nvSpPr>
            <p:cNvPr id="24" name="Organigramme : Terminateur 23">
              <a:extLst>
                <a:ext uri="{FF2B5EF4-FFF2-40B4-BE49-F238E27FC236}">
                  <a16:creationId xmlns:a16="http://schemas.microsoft.com/office/drawing/2014/main" id="{5C4BA392-9B92-43D7-819E-AD101CD784BC}"/>
                </a:ext>
              </a:extLst>
            </p:cNvPr>
            <p:cNvSpPr/>
            <p:nvPr/>
          </p:nvSpPr>
          <p:spPr>
            <a:xfrm>
              <a:off x="844649" y="3472139"/>
              <a:ext cx="1260000" cy="360000"/>
            </a:xfrm>
            <a:prstGeom prst="flowChartTerminator">
              <a:avLst/>
            </a:prstGeom>
            <a:solidFill>
              <a:srgbClr val="9EE0F4"/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424D7B"/>
                  </a:solidFill>
                  <a:latin typeface="Dosis ExtraBold" pitchFamily="2" charset="0"/>
                </a:rPr>
                <a:t>Séance 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19573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1E423-5451-1555-9E56-F497383C4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8B8DDE0-DC0A-851C-97E2-584D8A2496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354631" y="3994138"/>
            <a:ext cx="6246795" cy="1349939"/>
          </a:xfrm>
          <a:prstGeom prst="rect">
            <a:avLst/>
          </a:prstGeom>
        </p:spPr>
      </p:pic>
      <p:pic>
        <p:nvPicPr>
          <p:cNvPr id="15" name="Espace réservé pour une image  14" descr="Une image contenant horloge, cercle, symbole&#10;&#10;Le contenu généré par l’IA peut être incorrect.">
            <a:extLst>
              <a:ext uri="{FF2B5EF4-FFF2-40B4-BE49-F238E27FC236}">
                <a16:creationId xmlns:a16="http://schemas.microsoft.com/office/drawing/2014/main" id="{190DCC73-BD89-1799-ED2D-5782D30A0B9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pic>
        <p:nvPicPr>
          <p:cNvPr id="13" name="Espace réservé pour une image  12" descr="Une image contenant horloge, cercle, symbole, logo&#10;&#10;Le contenu généré par l’IA peut être incorrect.">
            <a:extLst>
              <a:ext uri="{FF2B5EF4-FFF2-40B4-BE49-F238E27FC236}">
                <a16:creationId xmlns:a16="http://schemas.microsoft.com/office/drawing/2014/main" id="{57DF90F3-78D5-77A7-8426-8E871B8843A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0BD857C9-E818-349B-BDAA-28964858B4D1}"/>
              </a:ext>
            </a:extLst>
          </p:cNvPr>
          <p:cNvSpPr txBox="1">
            <a:spLocks/>
          </p:cNvSpPr>
          <p:nvPr/>
        </p:nvSpPr>
        <p:spPr>
          <a:xfrm>
            <a:off x="2272851" y="2921218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Vocabulaire.</a:t>
            </a:r>
          </a:p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Lire et écrire des mots avec les lettres f et v.</a:t>
            </a:r>
          </a:p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Questions en rafale.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6B7BA6C0-10FD-BA08-AB78-14022360642A}"/>
              </a:ext>
            </a:extLst>
          </p:cNvPr>
          <p:cNvSpPr txBox="1">
            <a:spLocks/>
          </p:cNvSpPr>
          <p:nvPr/>
        </p:nvSpPr>
        <p:spPr>
          <a:xfrm>
            <a:off x="2272850" y="447646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565F88"/>
                </a:solidFill>
              </a:rPr>
              <a:t>Histoire de « Le sac qui parle ».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7FCBE27-F36D-9E40-E4E4-612971E588B5}"/>
              </a:ext>
            </a:extLst>
          </p:cNvPr>
          <p:cNvSpPr txBox="1"/>
          <p:nvPr/>
        </p:nvSpPr>
        <p:spPr>
          <a:xfrm>
            <a:off x="2272851" y="4124915"/>
            <a:ext cx="16786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2. Lecture offerte</a:t>
            </a:r>
          </a:p>
        </p:txBody>
      </p:sp>
      <p:sp>
        <p:nvSpPr>
          <p:cNvPr id="5" name="Titre 8">
            <a:extLst>
              <a:ext uri="{FF2B5EF4-FFF2-40B4-BE49-F238E27FC236}">
                <a16:creationId xmlns:a16="http://schemas.microsoft.com/office/drawing/2014/main" id="{4A21D9E9-876E-BC00-E906-3E8833E4C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8558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6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8BDD5AAF-9197-1374-D05E-8BF6DDF391A5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F5F015A-E8E6-BD03-0111-1209A116BA3E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AD5D3CB-D183-0C75-7DFB-E1EBC409031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9F838AF6-11A9-9B39-5931-63446ACF60E7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3898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9A12B-2966-1DC4-3DFB-737DA70E4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6B2726F9-6076-1B09-C74A-CCEE2AB69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Aujourd’hui, nous allons découvrir une nouvelle histoire : « </a:t>
            </a:r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 sac qui parle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».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Est-ce que vous êtes prêts ?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9ECB042-2035-0E16-3ACB-A8C5B8B88A11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1BE6CD63-338F-5899-492C-B49129B2D8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ECD211C2-4E00-EB8D-07BB-570FE74313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7B205AFB-AEEA-4721-8AC3-B64797C8BB5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965" b="97446" l="5176" r="94203">
                        <a14:foregroundMark x1="6418" y1="6680" x2="12008" y2="6090"/>
                        <a14:foregroundMark x1="6832" y1="6287" x2="6625" y2="87819"/>
                        <a14:foregroundMark x1="6625" y1="87819" x2="12182" y2="95730"/>
                        <a14:foregroundMark x1="51373" y1="94317" x2="53579" y2="94418"/>
                        <a14:foregroundMark x1="61662" y1="94506" x2="67170" y2="93994"/>
                        <a14:foregroundMark x1="91451" y1="91322" x2="92787" y2="87443"/>
                        <a14:foregroundMark x1="95668" y1="24354" x2="95676" y2="23790"/>
                        <a14:foregroundMark x1="95239" y1="10823" x2="89329" y2="5371"/>
                        <a14:foregroundMark x1="85806" y1="3877" x2="78054" y2="1965"/>
                        <a14:foregroundMark x1="78054" y1="1965" x2="61905" y2="3340"/>
                        <a14:foregroundMark x1="91304" y1="6680" x2="93582" y2="7269"/>
                        <a14:foregroundMark x1="92547" y1="87444" x2="92547" y2="90177"/>
                        <a14:foregroundMark x1="92547" y1="90177" x2="92600" y2="87444"/>
                        <a14:foregroundMark x1="91557" y1="68631" x2="71843" y2="66798"/>
                        <a14:foregroundMark x1="71843" y1="66798" x2="49896" y2="71120"/>
                        <a14:foregroundMark x1="49896" y1="71120" x2="39545" y2="68762"/>
                        <a14:foregroundMark x1="39545" y1="68762" x2="18219" y2="70334"/>
                        <a14:foregroundMark x1="18219" y1="70334" x2="14286" y2="90963"/>
                        <a14:foregroundMark x1="14286" y1="90963" x2="21584" y2="95037"/>
                        <a14:foregroundMark x1="51551" y1="94582" x2="53585" y2="94409"/>
                        <a14:foregroundMark x1="57143" y1="94106" x2="67384" y2="94293"/>
                        <a14:foregroundMark x1="94514" y1="23823" x2="94527" y2="24393"/>
                        <a14:foregroundMark x1="94203" y1="9823" x2="94226" y2="10852"/>
                        <a14:foregroundMark x1="94822" y1="87433" x2="93112" y2="92302"/>
                        <a14:foregroundMark x1="8230" y1="96021" x2="6211" y2="94106"/>
                        <a14:foregroundMark x1="94203" y1="8055" x2="93582" y2="90766"/>
                        <a14:foregroundMark x1="93582" y1="90766" x2="93375" y2="91749"/>
                        <a14:foregroundMark x1="93996" y1="91749" x2="93582" y2="6876"/>
                        <a14:backgroundMark x1="7810" y1="4459" x2="6418" y2="4519"/>
                        <a14:backgroundMark x1="61077" y1="2176" x2="13174" y2="4229"/>
                        <a14:backgroundMark x1="13394" y1="3878" x2="38509" y2="1572"/>
                        <a14:backgroundMark x1="6418" y1="4519" x2="7855" y2="4387"/>
                        <a14:backgroundMark x1="38509" y1="1572" x2="61062" y2="2155"/>
                        <a14:backgroundMark x1="98702" y1="14150" x2="99793" y2="15914"/>
                        <a14:backgroundMark x1="94203" y1="6876" x2="94936" y2="8060"/>
                        <a14:backgroundMark x1="99427" y1="87530" x2="99379" y2="96857"/>
                        <a14:backgroundMark x1="99443" y1="84407" x2="99437" y2="85572"/>
                        <a14:backgroundMark x1="99793" y1="15914" x2="99596" y2="54452"/>
                        <a14:backgroundMark x1="99379" y1="96857" x2="97798" y2="92168"/>
                        <a14:backgroundMark x1="97942" y1="92604" x2="99586" y2="96464"/>
                        <a14:backgroundMark x1="99586" y1="96464" x2="99586" y2="96464"/>
                        <a14:backgroundMark x1="49399" y1="99615" x2="54037" y2="99804"/>
                        <a14:backgroundMark x1="54037" y1="99804" x2="65864" y2="99027"/>
                        <a14:backgroundMark x1="7350" y1="96652" x2="5590" y2="95678"/>
                        <a14:backgroundMark x1="10311" y1="98291" x2="10042" y2="98142"/>
                        <a14:backgroundMark x1="96630" y1="8072" x2="96687" y2="196"/>
                        <a14:backgroundMark x1="51760" y1="96464" x2="9110" y2="99607"/>
                        <a14:backgroundMark x1="51553" y1="97250" x2="74741" y2="99411"/>
                        <a14:backgroundMark x1="74741" y1="99411" x2="95031" y2="97446"/>
                        <a14:backgroundMark x1="94824" y1="94695" x2="69358" y2="97053"/>
                        <a14:backgroundMark x1="53209" y1="97053" x2="51139" y2="97053"/>
                        <a14:backgroundMark x1="98758" y1="95285" x2="98758" y2="95285"/>
                        <a14:backgroundMark x1="86957" y1="4322" x2="88406" y2="4715"/>
                        <a14:backgroundMark x1="87371" y1="4715" x2="85921" y2="3733"/>
                        <a14:backgroundMark x1="85921" y1="3733" x2="89855" y2="4715"/>
                      </a14:backgroundRemoval>
                    </a14:imgEffect>
                  </a14:imgLayer>
                </a14:imgProps>
              </a:ext>
            </a:extLst>
          </a:blip>
          <a:srcRect l="5578" t="1451" r="5578" b="2412"/>
          <a:stretch/>
        </p:blipFill>
        <p:spPr>
          <a:xfrm>
            <a:off x="2832847" y="1624017"/>
            <a:ext cx="3478306" cy="3966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984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5BFF4-993F-1532-404F-D9DA476757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27288B00-D2AB-6FEB-742B-42C187A55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 va regarder le premier épisode. Soyez attentifs.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F342559-D3D2-ACFB-2887-8F8A9BE38C0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6E974536-4566-31E8-0A31-9B789D9F78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D80BB31-CD92-7672-DD05-190B03A3BE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6FB6DC07-1D3D-4336-AA7B-A4788C679B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6340" y="2129652"/>
            <a:ext cx="6951319" cy="365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410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50345-83E6-9D50-6630-360244581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3AD21CA-1AFE-433F-B560-E7831A303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F97A396-E5BD-914E-ED9B-44BD274BDF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8580" y="722982"/>
            <a:ext cx="828000" cy="828000"/>
          </a:xfr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871C48A-DC24-2093-36BA-36AE9DD769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6" name="Le sac qui parle N1">
            <a:hlinkClick r:id="" action="ppaction://media"/>
            <a:extLst>
              <a:ext uri="{FF2B5EF4-FFF2-40B4-BE49-F238E27FC236}">
                <a16:creationId xmlns:a16="http://schemas.microsoft.com/office/drawing/2014/main" id="{8073BD6E-6E51-495E-90AC-6C3AAA6604F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00063" y="2006626"/>
            <a:ext cx="7543874" cy="424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572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86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865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DA8BC-8AB4-8B05-FFD6-E0E456471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F365684D-9D6C-5C0D-BEB1-45C905BC0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écouter l’histoire une deuxième fois. Soyez attentifs.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7D5B6EA-BAAC-CBCA-79CA-19EF032FA469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805CBA79-0C4A-77B1-217C-55314B7F99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3E50AB1-6E08-F439-38DD-D1EB7A6849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A5EEF8B7-CF76-25EE-CC5B-7D35D9D558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7301" y="2425565"/>
            <a:ext cx="2950143" cy="2950143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1592657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50345-83E6-9D50-6630-360244581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3AD21CA-1AFE-433F-B560-E7831A303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F97A396-E5BD-914E-ED9B-44BD274BDF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8580" y="722982"/>
            <a:ext cx="828000" cy="828000"/>
          </a:xfr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871C48A-DC24-2093-36BA-36AE9DD769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6" name="Le sac qui parle N1">
            <a:hlinkClick r:id="" action="ppaction://media"/>
            <a:extLst>
              <a:ext uri="{FF2B5EF4-FFF2-40B4-BE49-F238E27FC236}">
                <a16:creationId xmlns:a16="http://schemas.microsoft.com/office/drawing/2014/main" id="{8073BD6E-6E51-495E-90AC-6C3AAA6604F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00063" y="2006626"/>
            <a:ext cx="7543874" cy="424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501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86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865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D’où vient le petit bruit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556379" y="1505884"/>
            <a:ext cx="603124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D’où vient le petit bruit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8F00346-3EBB-496C-9980-8AE7DA46B4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1254" y="2635006"/>
            <a:ext cx="3401489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640165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 petit bruit vient du sac de Sami. 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556379" y="1505884"/>
            <a:ext cx="603124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Le petit bruit vient du sac de Sami.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A90EBE1-8B6E-4C9E-A47A-2BC5CE0252F0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53D1F38B-991B-4316-BE22-BF0ED51C5D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7CB9B60-3912-4D0A-A3A1-DA61B3BA80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A1BF3219-2608-4B8A-82D2-55EFD42AF8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1254" y="2635006"/>
            <a:ext cx="3401489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6329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dit Sami à Lila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556379" y="1505884"/>
            <a:ext cx="603124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Que dit Sami à Lila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F05F2D7-5109-42AB-81C8-BCD3E87F27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5534" y="2635006"/>
            <a:ext cx="3392929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7327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Il dit : « Tu entends ? ».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556379" y="1505884"/>
            <a:ext cx="603124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Il dit : « Tu entends ? ».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A90EBE1-8B6E-4C9E-A47A-2BC5CE0252F0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53D1F38B-991B-4316-BE22-BF0ED51C5D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7CB9B60-3912-4D0A-A3A1-DA61B3BA80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727CFA47-D94D-472E-9BFB-0A7AC8927E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5534" y="2635006"/>
            <a:ext cx="3392929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61164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DEC6E-D1C1-BF6E-5268-6A94DAA26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7F8BA6E4-2622-3699-410A-E8992F5C8F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371564" y="2400073"/>
            <a:ext cx="6261270" cy="1411531"/>
          </a:xfrm>
          <a:prstGeom prst="rect">
            <a:avLst/>
          </a:prstGeom>
        </p:spPr>
      </p:pic>
      <p:pic>
        <p:nvPicPr>
          <p:cNvPr id="15" name="Espace réservé pour une image  14" descr="Une image contenant horloge, cercle, symbole&#10;&#10;Le contenu généré par l’IA peut être incorrect.">
            <a:extLst>
              <a:ext uri="{FF2B5EF4-FFF2-40B4-BE49-F238E27FC236}">
                <a16:creationId xmlns:a16="http://schemas.microsoft.com/office/drawing/2014/main" id="{243C22EC-9EA2-3AFD-D199-6C24A8C1284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D93409DE-34D5-7219-782F-93AD7CE6A999}"/>
              </a:ext>
            </a:extLst>
          </p:cNvPr>
          <p:cNvSpPr txBox="1">
            <a:spLocks/>
          </p:cNvSpPr>
          <p:nvPr/>
        </p:nvSpPr>
        <p:spPr>
          <a:xfrm>
            <a:off x="2272851" y="288735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lang="fr-FR" dirty="0">
                <a:solidFill>
                  <a:srgbClr val="565F88"/>
                </a:solidFill>
              </a:rPr>
              <a:t>Vocabulaire.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Lire et écrire </a:t>
            </a:r>
            <a:r>
              <a:rPr lang="fr-FR" dirty="0">
                <a:solidFill>
                  <a:srgbClr val="565F88"/>
                </a:solidFill>
              </a:rPr>
              <a:t>des mots avec les lettres f et v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.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Questions en rafale.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DEFACC03-860C-9984-9815-3F76CAB91FD7}"/>
              </a:ext>
            </a:extLst>
          </p:cNvPr>
          <p:cNvSpPr txBox="1">
            <a:spLocks/>
          </p:cNvSpPr>
          <p:nvPr/>
        </p:nvSpPr>
        <p:spPr>
          <a:xfrm>
            <a:off x="2337991" y="443341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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Histoire  de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« 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 sac qui parle ».</a:t>
            </a:r>
          </a:p>
        </p:txBody>
      </p:sp>
      <p:pic>
        <p:nvPicPr>
          <p:cNvPr id="6" name="Espace réservé pour une image  12" descr="Une image contenant horloge, cercle, symbole, logo&#10;&#10;Le contenu généré par l’IA peut être incorrect.">
            <a:extLst>
              <a:ext uri="{FF2B5EF4-FFF2-40B4-BE49-F238E27FC236}">
                <a16:creationId xmlns:a16="http://schemas.microsoft.com/office/drawing/2014/main" id="{213D2324-B25C-C203-3683-F0E34C67AE8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49369" y="2358099"/>
            <a:ext cx="540000" cy="540000"/>
          </a:xfrm>
          <a:prstGeom prst="rect">
            <a:avLst/>
          </a:prstGeom>
          <a:noFill/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44F1F40-7A98-66AE-6289-6227E952D07D}"/>
              </a:ext>
            </a:extLst>
          </p:cNvPr>
          <p:cNvSpPr txBox="1"/>
          <p:nvPr/>
        </p:nvSpPr>
        <p:spPr>
          <a:xfrm>
            <a:off x="2192890" y="2515185"/>
            <a:ext cx="10534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1. Révision</a:t>
            </a:r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414FA7BF-2D56-D1EE-6935-F8BA50608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8558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6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E882059B-64E2-F8C6-22C9-66CB5FC376E6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F9DF72F-2C3C-3A7E-1A2E-DF74BD04D721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C9409FF-B48F-67E2-4880-C215FF64F235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itre 53">
              <a:extLst>
                <a:ext uri="{FF2B5EF4-FFF2-40B4-BE49-F238E27FC236}">
                  <a16:creationId xmlns:a16="http://schemas.microsoft.com/office/drawing/2014/main" id="{EC957C89-8083-0DDA-22FB-C25C5943F969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4957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répond Lila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556379" y="1505884"/>
            <a:ext cx="603124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Que répond Lila ?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1DC123-7722-450B-BC3F-960C89C828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468" y="2635006"/>
            <a:ext cx="3287062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31436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Lila répond : « Non ».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556379" y="1505884"/>
            <a:ext cx="603124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Lila répond : « Non ».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A90EBE1-8B6E-4C9E-A47A-2BC5CE0252F0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53D1F38B-991B-4316-BE22-BF0ED51C5D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7CB9B60-3912-4D0A-A3A1-DA61B3BA80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678F551B-A822-4693-876B-990A56C102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8468" y="2635006"/>
            <a:ext cx="3287062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065971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demande la maitresse à Sami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556379" y="1505884"/>
            <a:ext cx="603124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Que demande la maitresse à Sami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DE40EB-2E2C-4FCA-A601-DD198DEB6C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9999" y="2635006"/>
            <a:ext cx="3384000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35596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Elle demande : « Sami, tu entends quoi ? ».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945593" y="1681768"/>
            <a:ext cx="747995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Elle demande : « Sami, tu entends quoi ? ».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A90EBE1-8B6E-4C9E-A47A-2BC5CE0252F0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53D1F38B-991B-4316-BE22-BF0ED51C5D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7CB9B60-3912-4D0A-A3A1-DA61B3BA80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355D2591-02F1-4DA5-8061-EABCFDA3D6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9999" y="2635006"/>
            <a:ext cx="3384000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63041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répond Sami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556379" y="1505884"/>
            <a:ext cx="603124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Que répond Sami ?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C4CA6D6-3B9C-40EA-B84F-6DE8C5FF1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1163" y="2635006"/>
            <a:ext cx="3401671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81330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Il répond : « Rien maitresse. ».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243975" y="1681768"/>
            <a:ext cx="7181568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Il répond : « Rien maitresse. ».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A90EBE1-8B6E-4C9E-A47A-2BC5CE0252F0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53D1F38B-991B-4316-BE22-BF0ED51C5D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7CB9B60-3912-4D0A-A3A1-DA61B3BA80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CBBCF322-36A5-481A-8570-B007109A91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1163" y="2635006"/>
            <a:ext cx="3401671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399409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fait Sami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556379" y="1505884"/>
            <a:ext cx="603124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Que fait Sami ?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38B2467-B0CA-4AC7-B356-01DD50E3B0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8721" y="2718000"/>
            <a:ext cx="3366556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89832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Sami ouvre son sac lentement et il regarde à l’intérieur.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243975" y="1681768"/>
            <a:ext cx="7181568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Sami ouvre son sac lentement et il regarde à l’intérieur.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A90EBE1-8B6E-4C9E-A47A-2BC5CE0252F0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53D1F38B-991B-4316-BE22-BF0ED51C5D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7CB9B60-3912-4D0A-A3A1-DA61B3BA80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97925CAC-7E44-4BF5-A3A4-F2D21319BA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8722" y="2810890"/>
            <a:ext cx="3366556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85720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voit Sami à l’intérieur de son sac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381362" y="1505884"/>
            <a:ext cx="638127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Que voit Sami à l’intérieur de son sac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4BEC62F-ED19-4474-84D6-B7AE747D99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2282" y="2635006"/>
            <a:ext cx="3419434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06129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Il ne voit rien de plus.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243975" y="1681768"/>
            <a:ext cx="6555319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Il ne voit rien plus.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A90EBE1-8B6E-4C9E-A47A-2BC5CE0252F0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53D1F38B-991B-4316-BE22-BF0ED51C5D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7CB9B60-3912-4D0A-A3A1-DA61B3BA80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1D3E3FF4-7B09-40D3-88F6-88C0227DB6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2282" y="2635006"/>
            <a:ext cx="3419434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03915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A62B7-773B-6F25-D285-83EF85460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129EC6FD-3DA6-FDDB-7C25-BAD76E1196E0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F63D64A-3E30-A9AD-6949-0FBE0C271D83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82AD792-F4DC-3FB0-FA02-537B6BA78959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DFE5E6E7-F254-6047-08F5-66C70F7C4684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8" name="Titre 1">
            <a:extLst>
              <a:ext uri="{FF2B5EF4-FFF2-40B4-BE49-F238E27FC236}">
                <a16:creationId xmlns:a16="http://schemas.microsoft.com/office/drawing/2014/main" id="{93E0FB99-4246-286D-20E2-2B18452C4298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74B2A10-15A9-8282-CED3-93E92DD6F21F}"/>
              </a:ext>
            </a:extLst>
          </p:cNvPr>
          <p:cNvSpPr/>
          <p:nvPr/>
        </p:nvSpPr>
        <p:spPr>
          <a:xfrm>
            <a:off x="1294077" y="2472268"/>
            <a:ext cx="6801287" cy="263874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8E5EDCA6-A7AE-F91C-375E-03A3F662A750}"/>
              </a:ext>
            </a:extLst>
          </p:cNvPr>
          <p:cNvSpPr txBox="1"/>
          <p:nvPr/>
        </p:nvSpPr>
        <p:spPr>
          <a:xfrm>
            <a:off x="608641" y="1292507"/>
            <a:ext cx="78112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Au terme de cette séance de révision, l’enseignant doit vérifier qu’au moins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80% des élèves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sont capables de : </a:t>
            </a:r>
            <a:endParaRPr kumimoji="0" lang="ar-MA" sz="2400" b="0" i="0" u="none" strike="noStrike" kern="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5746AB9A-7886-DD60-98B7-1FF83C8176F0}"/>
              </a:ext>
            </a:extLst>
          </p:cNvPr>
          <p:cNvSpPr txBox="1"/>
          <p:nvPr/>
        </p:nvSpPr>
        <p:spPr>
          <a:xfrm>
            <a:off x="1933374" y="2914479"/>
            <a:ext cx="562245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Dosis Medium" pitchFamily="2" charset="0"/>
              <a:buChar char="→"/>
              <a:tabLst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cs typeface="Calibri" panose="020F0502020204030204" pitchFamily="34" charset="0"/>
              </a:rPr>
              <a:t>Reconnaitre </a:t>
            </a:r>
            <a:r>
              <a:rPr lang="fr-FR" sz="2200" b="1" kern="0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  <a:cs typeface="Calibri" panose="020F0502020204030204" pitchFamily="34" charset="0"/>
              </a:rPr>
              <a:t>le vocabulaire  étudié.</a:t>
            </a:r>
          </a:p>
          <a:p>
            <a:pPr marL="342900" lvl="0" indent="-342900">
              <a:spcAft>
                <a:spcPts val="1200"/>
              </a:spcAft>
              <a:buFont typeface="Dosis Medium" pitchFamily="2" charset="0"/>
              <a:buChar char="→"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cs typeface="Calibri" panose="020F0502020204030204" pitchFamily="34" charset="0"/>
              </a:rPr>
              <a:t>Lire et écrire </a:t>
            </a: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cs typeface="Calibri" panose="020F0502020204030204" pitchFamily="34" charset="0"/>
              </a:rPr>
              <a:t> des mots avec les lettres f et v.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Dosis Medium" pitchFamily="2" charset="0"/>
              <a:buChar char="→"/>
              <a:tabLst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cs typeface="Calibri" panose="020F0502020204030204" pitchFamily="34" charset="0"/>
              </a:rPr>
              <a:t>Répondre spontanément </a:t>
            </a: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cs typeface="Calibri" panose="020F0502020204030204" pitchFamily="34" charset="0"/>
              </a:rPr>
              <a:t>à des questions sur le contenu de la semaine. 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18C8C5DC-7BDC-A408-9DE6-5E9ECC078095}"/>
              </a:ext>
            </a:extLst>
          </p:cNvPr>
          <p:cNvSpPr txBox="1"/>
          <p:nvPr/>
        </p:nvSpPr>
        <p:spPr>
          <a:xfrm>
            <a:off x="1564352" y="5376221"/>
            <a:ext cx="61431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* Si ce taux n’est pas atteint, il convient de mettre en place des actions de remédiation, collectives ou individuelles. </a:t>
            </a:r>
          </a:p>
        </p:txBody>
      </p:sp>
    </p:spTree>
    <p:extLst>
      <p:ext uri="{BB962C8B-B14F-4D97-AF65-F5344CB8AC3E}">
        <p14:creationId xmlns:p14="http://schemas.microsoft.com/office/powerpoint/2010/main" val="85711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fait Sami à la fin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556379" y="1505884"/>
            <a:ext cx="603124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Que fait Sami à la fin ?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4F25547-464F-401A-91BC-9975F791EA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4382" y="2772890"/>
            <a:ext cx="3375233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70738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Il referme le sac sans parler, mais il pense encore au bruit étrange.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243975" y="1681768"/>
            <a:ext cx="684000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Il referme le sac sans parler, mais il pense encore au bruit étrange.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A90EBE1-8B6E-4C9E-A47A-2BC5CE0252F0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53D1F38B-991B-4316-BE22-BF0ED51C5D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7CB9B60-3912-4D0A-A3A1-DA61B3BA80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418D84E6-85D5-4765-A8C0-AB0173C19C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4383" y="2868641"/>
            <a:ext cx="3375233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287364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8B082-D465-5762-BC57-10F30FCD4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8E693380-08AC-12AE-8C32-9B1B10D051C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DBD6F968-D2E9-DA7B-BDCD-11827296C6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1601C90-5833-EEAD-F5CA-66ADF09950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8" name="Titre 1">
            <a:extLst>
              <a:ext uri="{FF2B5EF4-FFF2-40B4-BE49-F238E27FC236}">
                <a16:creationId xmlns:a16="http://schemas.microsoft.com/office/drawing/2014/main" id="{5B355525-9BE3-1ED0-3FC0-8F9548A90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 retrouvera Sami et son sac étrange la semaine prochaine pour la suite de l’histoire.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E40F876-A942-413A-9527-DCF6982F19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589" y="2025951"/>
            <a:ext cx="7066822" cy="3794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85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F9A64-B087-EB0B-FA82-ACDA2A55D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91C7BE2F-FA70-F13C-C22C-CE2804FDF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À la maison, faites un dessin sur l’histoire de « </a:t>
            </a:r>
            <a:r>
              <a:rPr lang="fr-MA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 sac qui parle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».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BE635A2-F01C-FD82-461C-37015B368252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19A122D6-0C4D-59A8-4A09-B7D52138CA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3C07980-40E8-91B6-90A2-22A5E0937E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6C5E1104-7640-1A02-7FFF-70107637F9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901" y="1896177"/>
            <a:ext cx="2666197" cy="3999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896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30B7BA-C657-4500-9080-BFC92F4BC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séance d’aujourd’hui est terminée. À bientôt. 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5DFC5A5-93A6-B16F-46B2-0A9BA480AA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81"/>
          <a:stretch>
            <a:fillRect/>
          </a:stretch>
        </p:blipFill>
        <p:spPr>
          <a:xfrm>
            <a:off x="69048" y="575254"/>
            <a:ext cx="1393241" cy="1024294"/>
          </a:xfrm>
          <a:prstGeom prst="ellipse">
            <a:avLst/>
          </a:prstGeom>
        </p:spPr>
      </p:pic>
      <p:pic>
        <p:nvPicPr>
          <p:cNvPr id="9" name="Nada-Wave">
            <a:hlinkClick r:id="" action="ppaction://media"/>
            <a:extLst>
              <a:ext uri="{FF2B5EF4-FFF2-40B4-BE49-F238E27FC236}">
                <a16:creationId xmlns:a16="http://schemas.microsoft.com/office/drawing/2014/main" id="{366B4315-512B-95B5-C6C5-0BE4BCB92EB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A7E9F1CB-EA6C-1B6A-6840-2B76C6198EE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274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76A4C6-0615-4F6F-AB64-975F8AC4A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Bonjour les enfants. Aujourd’hui, nous allons réviser les leçons de la semaine passée. Soyez attentifs.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D6B75884-FDA7-3C30-D664-B0E9FFEE8DE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EA0C3709-4680-5424-D4BD-97BFC2F14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51DB144-9999-2761-71C6-6FD60EF25E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4" name="Nada-Wave">
            <a:hlinkClick r:id="" action="ppaction://media"/>
            <a:extLst>
              <a:ext uri="{FF2B5EF4-FFF2-40B4-BE49-F238E27FC236}">
                <a16:creationId xmlns:a16="http://schemas.microsoft.com/office/drawing/2014/main" id="{F6F75F5E-0F4F-58AD-F00C-F11EB85EF99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5" name="majd_wave">
            <a:hlinkClick r:id="" action="ppaction://media"/>
            <a:extLst>
              <a:ext uri="{FF2B5EF4-FFF2-40B4-BE49-F238E27FC236}">
                <a16:creationId xmlns:a16="http://schemas.microsoft.com/office/drawing/2014/main" id="{E1114E01-4699-1BC6-B605-BBCF6562EB24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</p:spPr>
      </p:pic>
    </p:spTree>
    <p:extLst>
      <p:ext uri="{BB962C8B-B14F-4D97-AF65-F5344CB8AC3E}">
        <p14:creationId xmlns:p14="http://schemas.microsoft.com/office/powerpoint/2010/main" val="2396217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2C7B0870-972B-4D29-97A4-52C0FC1CE5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3354" y="4120571"/>
            <a:ext cx="1875863" cy="2052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1C4FA4E-F893-431D-9352-4AEAC492FD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782" y="4117975"/>
            <a:ext cx="1875863" cy="2052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499428B-DCC4-4D00-B4DC-437637341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818" y="1707015"/>
            <a:ext cx="1875863" cy="2052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939C039-B764-408C-B666-B6DA00AF2C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850" y="1707015"/>
            <a:ext cx="1875863" cy="205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4C09C32-70C9-40EB-B437-BBAF74190F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334" y="1703840"/>
            <a:ext cx="1875863" cy="2052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E761D32-25EC-972A-335A-DB914FE31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7053364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Sentir – Toucher – Goûter – Entendre – Voir.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6CC8378A-5C3F-173B-1DAD-1AAB048D09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3373" y="3762670"/>
            <a:ext cx="1682818" cy="342703"/>
          </a:xfrm>
        </p:spPr>
        <p:txBody>
          <a:bodyPr/>
          <a:lstStyle/>
          <a:p>
            <a:r>
              <a:rPr lang="fr-MA" dirty="0">
                <a:solidFill>
                  <a:srgbClr val="424D7B"/>
                </a:solidFill>
              </a:rPr>
              <a:t>Sentir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F552E9BF-2977-70AC-509E-4E8DA4A8055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358678" y="3751922"/>
            <a:ext cx="2426644" cy="289430"/>
          </a:xfrm>
        </p:spPr>
        <p:txBody>
          <a:bodyPr/>
          <a:lstStyle/>
          <a:p>
            <a:r>
              <a:rPr lang="fr-MA" dirty="0">
                <a:solidFill>
                  <a:srgbClr val="424D7B"/>
                </a:solidFill>
              </a:rPr>
              <a:t>Toucher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9D6102A7-6F8A-0554-FADD-DC32B569C6F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844475" y="3751922"/>
            <a:ext cx="2189485" cy="360000"/>
          </a:xfrm>
        </p:spPr>
        <p:txBody>
          <a:bodyPr/>
          <a:lstStyle/>
          <a:p>
            <a:r>
              <a:rPr lang="fr-FR" dirty="0"/>
              <a:t>Goûter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F9A284D6-4390-4550-940F-995C1043E98F}"/>
              </a:ext>
            </a:extLst>
          </p:cNvPr>
          <p:cNvSpPr txBox="1">
            <a:spLocks/>
          </p:cNvSpPr>
          <p:nvPr/>
        </p:nvSpPr>
        <p:spPr>
          <a:xfrm>
            <a:off x="5235646" y="6102001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Voir</a:t>
            </a:r>
            <a:endParaRPr kumimoji="0" lang="fr-MA" sz="2400" b="1" i="0" u="none" strike="noStrike" kern="1200" cap="none" spc="0" normalizeH="0" baseline="0" noProof="0" dirty="0">
              <a:ln w="0"/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6BDB094B-1AA5-0CC2-FC78-655EF1DF39F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880779" y="6129167"/>
            <a:ext cx="2330824" cy="342703"/>
          </a:xfrm>
        </p:spPr>
        <p:txBody>
          <a:bodyPr/>
          <a:lstStyle/>
          <a:p>
            <a:r>
              <a:rPr lang="fr-FR" dirty="0"/>
              <a:t>Entendre</a:t>
            </a:r>
            <a:endParaRPr lang="fr-MA" dirty="0"/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D5C9E555-3077-4D1D-B37D-FBFCCF14F8BA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7AE2756E-FD4F-4080-99EE-09E02E3FA5C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2A11CF4-F0FD-4955-A10B-19DABEF8C9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5517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Vocab_04- Entrainement 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02_New Voc_01-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2_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Révis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 offer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Vocab_01- 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Vocab_02- Mémoris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Vocab_03- Appropri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88e595329b58a341247e0709eeaa7ee9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bec1963433db02a35e86c45a6d6fd5bd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ECA9A3A-3A85-403A-8E9E-5F5D090A96DE}">
  <ds:schemaRefs>
    <ds:schemaRef ds:uri="http://purl.org/dc/elements/1.1/"/>
    <ds:schemaRef ds:uri="http://schemas.microsoft.com/office/2006/documentManagement/types"/>
    <ds:schemaRef ds:uri="202b3bc9-e036-45c7-aea0-06aec8cd7a40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f0534ec5-868f-4ce6-85c7-99f0612daa52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28FEE4B-9F53-485D-ABBC-893707D2FE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413AD08-3819-4E6E-A19F-0C4257E18D7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7317</TotalTime>
  <Words>1231</Words>
  <PresentationFormat>Affichage à l'écran (4:3)</PresentationFormat>
  <Paragraphs>214</Paragraphs>
  <Slides>74</Slides>
  <Notes>6</Notes>
  <HiddenSlides>0</HiddenSlides>
  <MMClips>9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13</vt:i4>
      </vt:variant>
      <vt:variant>
        <vt:lpstr>Titres des diapositives</vt:lpstr>
      </vt:variant>
      <vt:variant>
        <vt:i4>74</vt:i4>
      </vt:variant>
    </vt:vector>
  </HeadingPairs>
  <TitlesOfParts>
    <vt:vector size="98" baseType="lpstr">
      <vt:lpstr>Wingdings</vt:lpstr>
      <vt:lpstr>Calibri</vt:lpstr>
      <vt:lpstr>Arial</vt:lpstr>
      <vt:lpstr>Dosis</vt:lpstr>
      <vt:lpstr>Dosis SemiBold</vt:lpstr>
      <vt:lpstr>Century Gothic</vt:lpstr>
      <vt:lpstr>Dosis ExtraBold</vt:lpstr>
      <vt:lpstr>Aptos Display</vt:lpstr>
      <vt:lpstr>Aptos</vt:lpstr>
      <vt:lpstr>Mistral</vt:lpstr>
      <vt:lpstr>Dosis Medium</vt:lpstr>
      <vt:lpstr>2_Conception personnalisée</vt:lpstr>
      <vt:lpstr>00_Env-Enseignant</vt:lpstr>
      <vt:lpstr>Révision</vt:lpstr>
      <vt:lpstr>lecture offerte</vt:lpstr>
      <vt:lpstr>4_New Voc_01-Livret</vt:lpstr>
      <vt:lpstr>Conception personnalisée</vt:lpstr>
      <vt:lpstr>Vocab_01- Présentation</vt:lpstr>
      <vt:lpstr>Vocab_02- Mémorisation</vt:lpstr>
      <vt:lpstr>Vocab_03- Appropriation</vt:lpstr>
      <vt:lpstr>Vocab_04- Entrainement livret</vt:lpstr>
      <vt:lpstr>02_New Voc_01-Présentation</vt:lpstr>
      <vt:lpstr>Oral</vt:lpstr>
      <vt:lpstr>2_Ecriture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6</vt:lpstr>
      <vt:lpstr>Présentation PowerPoint</vt:lpstr>
      <vt:lpstr>Bonjour les enfants. Aujourd’hui, nous allons réviser les leçons de la semaine passée. Soyez attentifs.</vt:lpstr>
      <vt:lpstr>Répétons ensemble : Sentir – Toucher – Goûter – Entendre – Voir.</vt:lpstr>
      <vt:lpstr>Qui veut passer au tableau pour nommer les images ? </vt:lpstr>
      <vt:lpstr>Répétons ensemble : Le fromage – Une valise – Le café – Un cheval – Un lavabo. </vt:lpstr>
      <vt:lpstr>Qui veut passer au tableau pour nommer les images ? </vt:lpstr>
      <vt:lpstr>Nous allons jouer au jeu des mots invisibles. </vt:lpstr>
      <vt:lpstr>Observez bien les images. Je vais masquer une image. Qui veut expliquer la consigne en arabe ? </vt:lpstr>
      <vt:lpstr>Quelle est l’image qui manque ?</vt:lpstr>
      <vt:lpstr>L’image qui manque est : Entendre.</vt:lpstr>
      <vt:lpstr>Nous allons jouer au jeu des mots qui bougent. </vt:lpstr>
      <vt:lpstr>Observez bien. Je vais faire bouger 2 images. </vt:lpstr>
      <vt:lpstr>Quelles sont les 2 images qui ont bougé ?</vt:lpstr>
      <vt:lpstr>Les deux images qui ont bougé sont : Un cheval et une valise.  </vt:lpstr>
      <vt:lpstr>Maintenant, on passe à la lecture. Qui veut passer au tableau pour lire les lettres ?</vt:lpstr>
      <vt:lpstr>On continue. Qui veut passer au tableau pour lire les lettres ? </vt:lpstr>
      <vt:lpstr>Qui veut passer au tableau pour lire les syllabes ? </vt:lpstr>
      <vt:lpstr>Qui veut passer au tableau pour lire les mots ? </vt:lpstr>
      <vt:lpstr>Prenez vos cahiers.</vt:lpstr>
      <vt:lpstr>Lisez et observez cette phrase. Vous allez les écrire après. Tenez-vous prêts.  </vt:lpstr>
      <vt:lpstr>Dictée en cours.</vt:lpstr>
      <vt:lpstr>Deuxième dictée.</vt:lpstr>
      <vt:lpstr>Troisième dictée.</vt:lpstr>
      <vt:lpstr>Corrigez. </vt:lpstr>
      <vt:lpstr>Maintenant, c’est l’activité des questions en rafale. Je vais désigner des élèves au hasard pour répondre. Tenez-vous prêts. </vt:lpstr>
      <vt:lpstr>Je vais poser la question à plusieurs élèves : « Comment ça va ? » </vt:lpstr>
      <vt:lpstr>Présentation PowerPoint</vt:lpstr>
      <vt:lpstr>Présentation PowerPoint</vt:lpstr>
      <vt:lpstr>Présentation PowerPoint</vt:lpstr>
      <vt:lpstr>Qu’est-ce qu’il y a dans ton cartable ?  </vt:lpstr>
      <vt:lpstr>Qui a un stylo ? </vt:lpstr>
      <vt:lpstr>C’est qui sur la photo ?</vt:lpstr>
      <vt:lpstr>Est-ce que tu as une sœur ?</vt:lpstr>
      <vt:lpstr>Est-ce que tu as un frère ?</vt:lpstr>
      <vt:lpstr>Il y a combien de chambres dans ta maison ?</vt:lpstr>
      <vt:lpstr>Qu’est-ce que tu fais le matin ?</vt:lpstr>
      <vt:lpstr>Qu’est-ce que tu aimes faire à l’école ?</vt:lpstr>
      <vt:lpstr>Qu’est-ce que tu fais après l’école ?</vt:lpstr>
      <vt:lpstr>Tu entends avec quoi ?</vt:lpstr>
      <vt:lpstr>Tu goûtes avec quoi ?</vt:lpstr>
      <vt:lpstr>Tu vois avec quoi ?</vt:lpstr>
      <vt:lpstr>Tu touches avec quoi ?</vt:lpstr>
      <vt:lpstr>Tu sens avec quoi ?</vt:lpstr>
      <vt:lpstr>Plan de la séance 6</vt:lpstr>
      <vt:lpstr>Aujourd’hui, nous allons découvrir une nouvelle histoire : « Le sac qui parle ».  Est-ce que vous êtes prêts ?</vt:lpstr>
      <vt:lpstr>On va regarder le premier épisode. Soyez attentifs.</vt:lpstr>
      <vt:lpstr>Lecture de la vidéo.</vt:lpstr>
      <vt:lpstr>Nous allons écouter l’histoire une deuxième fois. Soyez attentifs.</vt:lpstr>
      <vt:lpstr>Lecture de la vidéo.</vt:lpstr>
      <vt:lpstr>D’où vient le petit bruit ?</vt:lpstr>
      <vt:lpstr>Le petit bruit vient du sac de Sami. </vt:lpstr>
      <vt:lpstr>Que dit Sami à Lila ?</vt:lpstr>
      <vt:lpstr>Il dit : « Tu entends ? ».</vt:lpstr>
      <vt:lpstr>Que répond Lila ?</vt:lpstr>
      <vt:lpstr>Lila répond : « Non ».</vt:lpstr>
      <vt:lpstr>Que demande la maitresse à Sami ?</vt:lpstr>
      <vt:lpstr>Elle demande : « Sami, tu entends quoi ? ».</vt:lpstr>
      <vt:lpstr>Que répond Sami ?</vt:lpstr>
      <vt:lpstr>Il répond : « Rien maitresse. ».</vt:lpstr>
      <vt:lpstr>Que fait Sami ?</vt:lpstr>
      <vt:lpstr>Sami ouvre son sac lentement et il regarde à l’intérieur.</vt:lpstr>
      <vt:lpstr>Que voit Sami à l’intérieur de son sac ?</vt:lpstr>
      <vt:lpstr>Il ne voit rien de plus.</vt:lpstr>
      <vt:lpstr>Que fait Sami à la fin ?</vt:lpstr>
      <vt:lpstr>Il referme le sac sans parler, mais il pense encore au bruit étrange.</vt:lpstr>
      <vt:lpstr>On retrouvera Sami et son sac étrange la semaine prochaine pour la suite de l’histoire.</vt:lpstr>
      <vt:lpstr>À la maison, faites un dessin sur l’histoire de « Le sac qui parle ». </vt:lpstr>
      <vt:lpstr>La séance d’aujourd’hui est terminée. À bientôt.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2026-05-11T08:55:51Z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