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83" r:id="rId5"/>
    <p:sldId id="280" r:id="rId6"/>
    <p:sldId id="284" r:id="rId7"/>
    <p:sldId id="281" r:id="rId8"/>
    <p:sldId id="285" r:id="rId9"/>
    <p:sldId id="282" r:id="rId10"/>
    <p:sldId id="28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hân hoan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B3B0F-C94C-FFE2-06F0-67403E678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04116-655D-46C9-DA69-FEEDBA03D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EB8F6B-E6D7-FC39-FBBE-833878D23E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C4ED992-8596-E625-BD9E-26E3FE77EE1D}"/>
              </a:ext>
            </a:extLst>
          </p:cNvPr>
          <p:cNvSpPr/>
          <p:nvPr/>
        </p:nvSpPr>
        <p:spPr>
          <a:xfrm>
            <a:off x="451340" y="302359"/>
            <a:ext cx="1108786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hân hoan vui sướng khi vào đền thánh Chúa Trời. Con say sưa ca hát, chúc khen tình Chúa muôn đời.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4129013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hân hoan vui sướng khi vào đền thánh Chúa Trời. Con say sưa ca hát, chúc khen tình Chúa muôn đời.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4096665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073EBE-63FB-DD38-0205-3B4D58EF6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B448F-358B-4896-77BC-F7B7CD83A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EC8981-58C3-FF4D-142E-FC6CEF0F6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DAEBC16-230D-E47A-EEEC-850F4B1C2038}"/>
              </a:ext>
            </a:extLst>
          </p:cNvPr>
          <p:cNvSpPr/>
          <p:nvPr/>
        </p:nvSpPr>
        <p:spPr>
          <a:xfrm>
            <a:off x="457646" y="554608"/>
            <a:ext cx="1108786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Lang thang trên dòng đời nhiều khi con lạc lối. Những ước mơ lâu rồi, về bên Chúa nghỉ ngơi.</a:t>
            </a:r>
          </a:p>
        </p:txBody>
      </p:sp>
    </p:spTree>
    <p:extLst>
      <p:ext uri="{BB962C8B-B14F-4D97-AF65-F5344CB8AC3E}">
        <p14:creationId xmlns:p14="http://schemas.microsoft.com/office/powerpoint/2010/main" val="384608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0A3BA-9787-3A73-7730-094871431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DDA0B-0BAE-CBB2-8CC6-A0A8EFD0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644674-D70B-0C21-A332-A452227361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2588117-D12F-52F6-AA96-F7E73CE788A5}"/>
              </a:ext>
            </a:extLst>
          </p:cNvPr>
          <p:cNvSpPr/>
          <p:nvPr/>
        </p:nvSpPr>
        <p:spPr>
          <a:xfrm>
            <a:off x="451340" y="302359"/>
            <a:ext cx="1108786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hân hoan vui sướng khi vào đền thánh Chúa Trời. Con say sưa ca hát, chúc khen tình Chúa muôn đời.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3750414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7C37B-6BF9-7552-77A6-6FADAE52D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AFE6C-F7B7-920A-87E4-106169572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561F78-A417-5C33-8A62-15A5662C11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35D6B05-9ADB-C110-3B6F-0397F5E46A2C}"/>
              </a:ext>
            </a:extLst>
          </p:cNvPr>
          <p:cNvSpPr/>
          <p:nvPr/>
        </p:nvSpPr>
        <p:spPr>
          <a:xfrm>
            <a:off x="457646" y="554608"/>
            <a:ext cx="1108786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Cô đơn trong tình trần đời cho con lệ đắng. Thấm thía thân bẽ bàng cậy trông Chúa ủi an.</a:t>
            </a:r>
          </a:p>
        </p:txBody>
      </p:sp>
    </p:spTree>
    <p:extLst>
      <p:ext uri="{BB962C8B-B14F-4D97-AF65-F5344CB8AC3E}">
        <p14:creationId xmlns:p14="http://schemas.microsoft.com/office/powerpoint/2010/main" val="2601123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2076F-64B3-81C1-CE37-301CD50F7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8B200-0284-1159-A969-1A6BB3434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F5E787-3718-60ED-E964-AC57E508CC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ECF6262-06B9-584A-5D21-39CD8B9B3B63}"/>
              </a:ext>
            </a:extLst>
          </p:cNvPr>
          <p:cNvSpPr/>
          <p:nvPr/>
        </p:nvSpPr>
        <p:spPr>
          <a:xfrm>
            <a:off x="451340" y="302359"/>
            <a:ext cx="1108786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hân hoan vui sướng khi vào đền thánh Chúa Trời. Con say sưa ca hát, chúc khen tình Chúa muôn đời.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2076585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8BFD6-D88C-99BE-AFAA-F784C82B1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3B9F4-EC25-34DD-E4C7-571AE1BCE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A5DA5D-B53A-993C-CEE8-A62EE65DF9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B61A579-CE41-B369-9BD6-24AB3328F5FE}"/>
              </a:ext>
            </a:extLst>
          </p:cNvPr>
          <p:cNvSpPr/>
          <p:nvPr/>
        </p:nvSpPr>
        <p:spPr>
          <a:xfrm>
            <a:off x="457646" y="554608"/>
            <a:ext cx="1108786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Qua bao ngày đợi chờ, hồn con mơ về Chúa. Những lúc đêm trăng mờ, nguyện dâng Chúa tình thơ.</a:t>
            </a:r>
          </a:p>
        </p:txBody>
      </p:sp>
    </p:spTree>
    <p:extLst>
      <p:ext uri="{BB962C8B-B14F-4D97-AF65-F5344CB8AC3E}">
        <p14:creationId xmlns:p14="http://schemas.microsoft.com/office/powerpoint/2010/main" val="1916997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67F7F-44C2-ADEA-4E5C-B4D6B4FFC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91347-9EDD-E980-7997-5CC5DEDE7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4D5F16C-13AE-9D76-4FB7-498CEFC8BA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07C3684-6B77-7168-57CD-74AEEF286184}"/>
              </a:ext>
            </a:extLst>
          </p:cNvPr>
          <p:cNvSpPr/>
          <p:nvPr/>
        </p:nvSpPr>
        <p:spPr>
          <a:xfrm>
            <a:off x="451340" y="302359"/>
            <a:ext cx="1108786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Con hân hoan vui sướng khi vào đền thánh Chúa Trời. Con say sưa ca hát, chúc khen tình Chúa muôn đời.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1490558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A976C-089C-CCC9-66C6-D807362F8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70071-F6E1-9343-69CA-DD7C3E97E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01679C-B430-FE0B-0650-916B888B81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3C86D58-3E18-4998-6BED-0792D31B0495}"/>
              </a:ext>
            </a:extLst>
          </p:cNvPr>
          <p:cNvSpPr/>
          <p:nvPr/>
        </p:nvSpPr>
        <p:spPr>
          <a:xfrm>
            <a:off x="457646" y="554608"/>
            <a:ext cx="1108786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7000" b="1">
                <a:latin typeface="Arial" panose="020B0604020202020204" pitchFamily="34" charset="0"/>
                <a:cs typeface="Arial" panose="020B0604020202020204" pitchFamily="34" charset="0"/>
              </a:rPr>
              <a:t>Như đêm lạnh hoang tàn, hằng mong muôn giọt nắng. Những lúc con u buồn, cậy trông Chúa nhiều hơn.</a:t>
            </a:r>
          </a:p>
        </p:txBody>
      </p:sp>
    </p:spTree>
    <p:extLst>
      <p:ext uri="{BB962C8B-B14F-4D97-AF65-F5344CB8AC3E}">
        <p14:creationId xmlns:p14="http://schemas.microsoft.com/office/powerpoint/2010/main" val="32290759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187</TotalTime>
  <Words>239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Garamond</vt:lpstr>
      <vt:lpstr>Savon</vt:lpstr>
      <vt:lpstr>Con hân hoan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Phúc Đinh</cp:lastModifiedBy>
  <cp:revision>37</cp:revision>
  <dcterms:created xsi:type="dcterms:W3CDTF">2024-12-09T09:23:25Z</dcterms:created>
  <dcterms:modified xsi:type="dcterms:W3CDTF">2025-07-16T07:36:29Z</dcterms:modified>
</cp:coreProperties>
</file>