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Inter"/>
      <p:regular r:id="rId29"/>
      <p:bold r:id="rId30"/>
      <p:italic r:id="rId31"/>
      <p:boldItalic r:id="rId32"/>
    </p:embeddedFont>
    <p:embeddedFont>
      <p:font typeface="Poppins"/>
      <p:regular r:id="rId33"/>
      <p:bold r:id="rId34"/>
      <p:italic r:id="rId35"/>
      <p:boldItalic r:id="rId36"/>
    </p:embeddedFont>
    <p:embeddedFont>
      <p:font typeface="Lato"/>
      <p:regular r:id="rId37"/>
      <p:bold r:id="rId38"/>
      <p:italic r:id="rId39"/>
      <p:boldItalic r:id="rId40"/>
    </p:embeddedFont>
    <p:embeddedFont>
      <p:font typeface="Asul"/>
      <p:regular r:id="rId41"/>
      <p:bold r:id="rId42"/>
    </p:embeddedFont>
    <p:embeddedFont>
      <p:font typeface="Poppins SemiBold"/>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7" roundtripDataSignature="AMtx7mik69HAb+sG4dszupWJb6DFnhZZP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20" Type="http://schemas.openxmlformats.org/officeDocument/2006/relationships/slide" Target="slides/slide16.xml"/><Relationship Id="rId42" Type="http://schemas.openxmlformats.org/officeDocument/2006/relationships/font" Target="fonts/Asul-bold.fntdata"/><Relationship Id="rId41" Type="http://schemas.openxmlformats.org/officeDocument/2006/relationships/font" Target="fonts/Asul-regular.fntdata"/><Relationship Id="rId22" Type="http://schemas.openxmlformats.org/officeDocument/2006/relationships/slide" Target="slides/slide18.xml"/><Relationship Id="rId44" Type="http://schemas.openxmlformats.org/officeDocument/2006/relationships/font" Target="fonts/PoppinsSemiBold-bold.fntdata"/><Relationship Id="rId21" Type="http://schemas.openxmlformats.org/officeDocument/2006/relationships/slide" Target="slides/slide17.xml"/><Relationship Id="rId43" Type="http://schemas.openxmlformats.org/officeDocument/2006/relationships/font" Target="fonts/PoppinsSemiBold-regular.fntdata"/><Relationship Id="rId24" Type="http://schemas.openxmlformats.org/officeDocument/2006/relationships/slide" Target="slides/slide20.xml"/><Relationship Id="rId46" Type="http://schemas.openxmlformats.org/officeDocument/2006/relationships/font" Target="fonts/PoppinsSemiBold-boldItalic.fntdata"/><Relationship Id="rId23" Type="http://schemas.openxmlformats.org/officeDocument/2006/relationships/slide" Target="slides/slide19.xml"/><Relationship Id="rId45" Type="http://schemas.openxmlformats.org/officeDocument/2006/relationships/font" Target="fonts/PoppinsSemiBol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47" Type="http://customschemas.google.com/relationships/presentationmetadata" Target="metadata"/><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Inter-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italic.fntdata"/><Relationship Id="rId30" Type="http://schemas.openxmlformats.org/officeDocument/2006/relationships/font" Target="fonts/Inter-bold.fntdata"/><Relationship Id="rId11" Type="http://schemas.openxmlformats.org/officeDocument/2006/relationships/slide" Target="slides/slide7.xml"/><Relationship Id="rId33" Type="http://schemas.openxmlformats.org/officeDocument/2006/relationships/font" Target="fonts/Poppins-regular.fntdata"/><Relationship Id="rId10" Type="http://schemas.openxmlformats.org/officeDocument/2006/relationships/slide" Target="slides/slide6.xml"/><Relationship Id="rId32" Type="http://schemas.openxmlformats.org/officeDocument/2006/relationships/font" Target="fonts/Inter-boldItalic.fntdata"/><Relationship Id="rId13" Type="http://schemas.openxmlformats.org/officeDocument/2006/relationships/slide" Target="slides/slide9.xml"/><Relationship Id="rId35" Type="http://schemas.openxmlformats.org/officeDocument/2006/relationships/font" Target="fonts/Poppins-italic.fntdata"/><Relationship Id="rId12" Type="http://schemas.openxmlformats.org/officeDocument/2006/relationships/slide" Target="slides/slide8.xml"/><Relationship Id="rId34" Type="http://schemas.openxmlformats.org/officeDocument/2006/relationships/font" Target="fonts/Poppins-bold.fntdata"/><Relationship Id="rId15" Type="http://schemas.openxmlformats.org/officeDocument/2006/relationships/slide" Target="slides/slide11.xml"/><Relationship Id="rId37" Type="http://schemas.openxmlformats.org/officeDocument/2006/relationships/font" Target="fonts/Lato-regular.fntdata"/><Relationship Id="rId14" Type="http://schemas.openxmlformats.org/officeDocument/2006/relationships/slide" Target="slides/slide10.xml"/><Relationship Id="rId36" Type="http://schemas.openxmlformats.org/officeDocument/2006/relationships/font" Target="fonts/Poppins-boldItalic.fntdata"/><Relationship Id="rId17" Type="http://schemas.openxmlformats.org/officeDocument/2006/relationships/slide" Target="slides/slide13.xml"/><Relationship Id="rId39" Type="http://schemas.openxmlformats.org/officeDocument/2006/relationships/font" Target="fonts/Lato-italic.fntdata"/><Relationship Id="rId16" Type="http://schemas.openxmlformats.org/officeDocument/2006/relationships/slide" Target="slides/slide12.xml"/><Relationship Id="rId38" Type="http://schemas.openxmlformats.org/officeDocument/2006/relationships/font" Target="fonts/Lato-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3790ef68ce0a3068_0_5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3790ef68ce0a3068_0_5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3790ef68ce0a3068_0_5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 name="Shape 25"/>
        <p:cNvGrpSpPr/>
        <p:nvPr/>
      </p:nvGrpSpPr>
      <p:grpSpPr>
        <a:xfrm>
          <a:off x="0" y="0"/>
          <a:ext cx="0" cy="0"/>
          <a:chOff x="0" y="0"/>
          <a:chExt cx="0" cy="0"/>
        </a:xfrm>
      </p:grpSpPr>
      <p:sp>
        <p:nvSpPr>
          <p:cNvPr id="26" name="Google Shape;26;h3790ef68ce0a3068_0_5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 name="Google Shape;27;h3790ef68ce0a3068_0_5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 name="Google Shape;28;h3790ef68ce0a3068_0_5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h3790ef68ce0a3068_0_5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h3790ef68ce0a3068_0_5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 name="Google Shape;41;h3790ef68ce0a3068_0_5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h3790ef68ce0a3068_0_6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h3790ef68ce0a3068_0_6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 name="Google Shape;90;h3790ef68ce0a3068_0_6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h3790ef68ce0a3068_0_6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h3790ef68ce0a3068_0_6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 name="Google Shape;105;h3790ef68ce0a3068_0_6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h3790ef68ce0a3068_0_6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 name="Google Shape;126;h3790ef68ce0a3068_0_6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 name="Google Shape;127;h3790ef68ce0a3068_0_6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h3790ef68ce0a3068_0_6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h3790ef68ce0a3068_0_6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8" name="Google Shape;148;h3790ef68ce0a3068_0_6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h3790ef68ce0a3068_0_6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 name="Google Shape;162;h3790ef68ce0a3068_0_6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h3790ef68ce0a3068_0_6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h3790ef68ce0a3068_0_7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h3790ef68ce0a3068_0_7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h3790ef68ce0a3068_0_7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h3790ef68ce0a3068_0_7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h3790ef68ce0a3068_0_7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h3790ef68ce0a3068_0_7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h3790ef68ce0a3068_0_7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h3790ef68ce0a3068_0_7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h3790ef68ce0a3068_0_7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h3790ef68ce0a3068_0_8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 name="Google Shape;270;h3790ef68ce0a3068_0_8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1" name="Google Shape;271;h3790ef68ce0a3068_0_8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h3790ef68ce0a3068_0_8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h3790ef68ce0a3068_0_8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6" name="Google Shape;296;h3790ef68ce0a3068_0_8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h3790ef68ce0a3068_0_8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h3790ef68ce0a3068_0_8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h3790ef68ce0a3068_0_8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h3790ef68ce0a3068_0_8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0" name="Google Shape;330;h3790ef68ce0a3068_0_8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h3790ef68ce0a3068_0_8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h3790ef68ce0a3068_0_9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h3790ef68ce0a3068_0_9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h3790ef68ce0a3068_0_9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h3790ef68ce0a3068_0_9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h3790ef68ce0a3068_0_93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h3790ef68ce0a3068_0_93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h3790ef68ce0a3068_0_9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h3790ef68ce0a3068_0_9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h3790ef68ce0a3068_0_9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h3790ef68ce0a3068_0_9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0" name="Google Shape;450;h3790ef68ce0a3068_0_9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h3790ef68ce0a3068_0_9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h3790ef68ce0a3068_0_9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0" name="Google Shape;460;h3790ef68ce0a3068_0_9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1" name="Google Shape;461;h3790ef68ce0a3068_0_9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h3790ef68ce0a3068_0_10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8" name="Google Shape;488;h3790ef68ce0a3068_0_10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h3790ef68ce0a3068_0_10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h3790ef68ce0a3068_0_10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0" name="Google Shape;510;h3790ef68ce0a3068_0_10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1" name="Google Shape;511;h3790ef68ce0a3068_0_10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h3790ef68ce0a3068_0_10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h3790ef68ce0a3068_0_106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0" name="Google Shape;550;h3790ef68ce0a3068_0_106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h3790ef68ce0a3068_0_10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6" name="Google Shape;576;h3790ef68ce0a3068_0_109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7" name="Google Shape;577;h3790ef68ce0a3068_0_109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10.png"/><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9.png"/><Relationship Id="rId9" Type="http://schemas.openxmlformats.org/officeDocument/2006/relationships/image" Target="../media/image23.png"/><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25.png"/><Relationship Id="rId8" Type="http://schemas.openxmlformats.org/officeDocument/2006/relationships/image" Target="../media/image3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4.png"/><Relationship Id="rId10" Type="http://schemas.openxmlformats.org/officeDocument/2006/relationships/image" Target="../media/image34.png"/><Relationship Id="rId9" Type="http://schemas.openxmlformats.org/officeDocument/2006/relationships/image" Target="../media/image35.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30.png"/><Relationship Id="rId8" Type="http://schemas.openxmlformats.org/officeDocument/2006/relationships/image" Target="../media/image3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10.png"/><Relationship Id="rId6" Type="http://schemas.openxmlformats.org/officeDocument/2006/relationships/image" Target="../media/image2.png"/><Relationship Id="rId7" Type="http://schemas.openxmlformats.org/officeDocument/2006/relationships/image" Target="../media/image3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2.png"/><Relationship Id="rId7" Type="http://schemas.openxmlformats.org/officeDocument/2006/relationships/image" Target="../media/image4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9.png"/><Relationship Id="rId9" Type="http://schemas.openxmlformats.org/officeDocument/2006/relationships/image" Target="../media/image44.png"/><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50.png"/><Relationship Id="rId8" Type="http://schemas.openxmlformats.org/officeDocument/2006/relationships/image" Target="../media/image4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18.png"/><Relationship Id="rId9" Type="http://schemas.openxmlformats.org/officeDocument/2006/relationships/image" Target="../media/image59.png"/><Relationship Id="rId5" Type="http://schemas.openxmlformats.org/officeDocument/2006/relationships/image" Target="../media/image17.png"/><Relationship Id="rId6" Type="http://schemas.openxmlformats.org/officeDocument/2006/relationships/image" Target="../media/image2.png"/><Relationship Id="rId7" Type="http://schemas.openxmlformats.org/officeDocument/2006/relationships/image" Target="../media/image55.png"/><Relationship Id="rId8" Type="http://schemas.openxmlformats.org/officeDocument/2006/relationships/image" Target="../media/image58.png"/></Relationships>
</file>

<file path=ppt/slides/_rels/slide11.xml.rels><?xml version="1.0" encoding="UTF-8" standalone="yes"?><Relationships xmlns="http://schemas.openxmlformats.org/package/2006/relationships"><Relationship Id="rId11" Type="http://schemas.openxmlformats.org/officeDocument/2006/relationships/image" Target="../media/image71.png"/><Relationship Id="rId10" Type="http://schemas.openxmlformats.org/officeDocument/2006/relationships/image" Target="../media/image73.png"/><Relationship Id="rId13" Type="http://schemas.openxmlformats.org/officeDocument/2006/relationships/image" Target="../media/image65.png"/><Relationship Id="rId12" Type="http://schemas.openxmlformats.org/officeDocument/2006/relationships/image" Target="../media/image67.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4.png"/><Relationship Id="rId9" Type="http://schemas.openxmlformats.org/officeDocument/2006/relationships/image" Target="../media/image70.png"/><Relationship Id="rId14" Type="http://schemas.openxmlformats.org/officeDocument/2006/relationships/image" Target="../media/image66.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61.png"/><Relationship Id="rId8" Type="http://schemas.openxmlformats.org/officeDocument/2006/relationships/image" Target="../media/image6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8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10.png"/><Relationship Id="rId6"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2.png"/></Relationships>
</file>

<file path=ppt/slides/_rels/slide15.xml.rels><?xml version="1.0" encoding="UTF-8" standalone="yes"?><Relationships xmlns="http://schemas.openxmlformats.org/package/2006/relationships"><Relationship Id="rId11" Type="http://schemas.openxmlformats.org/officeDocument/2006/relationships/image" Target="../media/image99.png"/><Relationship Id="rId10" Type="http://schemas.openxmlformats.org/officeDocument/2006/relationships/image" Target="../media/image95.png"/><Relationship Id="rId13" Type="http://schemas.openxmlformats.org/officeDocument/2006/relationships/image" Target="../media/image98.png"/><Relationship Id="rId12" Type="http://schemas.openxmlformats.org/officeDocument/2006/relationships/image" Target="../media/image96.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png"/><Relationship Id="rId4" Type="http://schemas.openxmlformats.org/officeDocument/2006/relationships/image" Target="../media/image18.png"/><Relationship Id="rId9" Type="http://schemas.openxmlformats.org/officeDocument/2006/relationships/image" Target="../media/image97.png"/><Relationship Id="rId15" Type="http://schemas.openxmlformats.org/officeDocument/2006/relationships/image" Target="../media/image112.png"/><Relationship Id="rId14" Type="http://schemas.openxmlformats.org/officeDocument/2006/relationships/image" Target="../media/image100.png"/><Relationship Id="rId17" Type="http://schemas.openxmlformats.org/officeDocument/2006/relationships/image" Target="../media/image108.png"/><Relationship Id="rId16" Type="http://schemas.openxmlformats.org/officeDocument/2006/relationships/image" Target="../media/image110.png"/><Relationship Id="rId5" Type="http://schemas.openxmlformats.org/officeDocument/2006/relationships/image" Target="../media/image17.png"/><Relationship Id="rId6" Type="http://schemas.openxmlformats.org/officeDocument/2006/relationships/image" Target="../media/image2.png"/><Relationship Id="rId7" Type="http://schemas.openxmlformats.org/officeDocument/2006/relationships/image" Target="../media/image84.png"/><Relationship Id="rId8" Type="http://schemas.openxmlformats.org/officeDocument/2006/relationships/image" Target="../media/image8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117.png"/><Relationship Id="rId8" Type="http://schemas.openxmlformats.org/officeDocument/2006/relationships/image" Target="../media/image1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14.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120.png"/><Relationship Id="rId8" Type="http://schemas.openxmlformats.org/officeDocument/2006/relationships/image" Target="../media/image13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2.png"/><Relationship Id="rId7" Type="http://schemas.openxmlformats.org/officeDocument/2006/relationships/image" Target="../media/image125.png"/><Relationship Id="rId8" Type="http://schemas.openxmlformats.org/officeDocument/2006/relationships/image" Target="../media/image13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36.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 Id="rId4" Type="http://schemas.openxmlformats.org/officeDocument/2006/relationships/image" Target="../media/image9.png"/><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14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png"/><Relationship Id="rId4" Type="http://schemas.openxmlformats.org/officeDocument/2006/relationships/image" Target="../media/image145.png"/><Relationship Id="rId5" Type="http://schemas.openxmlformats.org/officeDocument/2006/relationships/image" Target="../media/image8.png"/><Relationship Id="rId6" Type="http://schemas.openxmlformats.org/officeDocument/2006/relationships/image" Target="../media/image2.png"/><Relationship Id="rId7" Type="http://schemas.openxmlformats.org/officeDocument/2006/relationships/image" Target="../media/image14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png"/><Relationship Id="rId4"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png"/><Relationship Id="rId4" Type="http://schemas.openxmlformats.org/officeDocument/2006/relationships/image" Target="../media/image9.png"/><Relationship Id="rId9" Type="http://schemas.openxmlformats.org/officeDocument/2006/relationships/image" Target="../media/image152.png"/><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148.png"/><Relationship Id="rId8" Type="http://schemas.openxmlformats.org/officeDocument/2006/relationships/image" Target="../media/image15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png"/><Relationship Id="rId4" Type="http://schemas.openxmlformats.org/officeDocument/2006/relationships/image" Target="../media/image19.png"/><Relationship Id="rId5" Type="http://schemas.openxmlformats.org/officeDocument/2006/relationships/image" Target="../media/image10.png"/><Relationship Id="rId6" Type="http://schemas.openxmlformats.org/officeDocument/2006/relationships/image" Target="../media/image2.png"/><Relationship Id="rId7" Type="http://schemas.openxmlformats.org/officeDocument/2006/relationships/hyperlink" Target="https://unsplash.com/" TargetMode="External"/><Relationship Id="rId8" Type="http://schemas.openxmlformats.org/officeDocument/2006/relationships/image" Target="../media/image15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15" name="Shape 15"/>
        <p:cNvGrpSpPr/>
        <p:nvPr/>
      </p:nvGrpSpPr>
      <p:grpSpPr>
        <a:xfrm>
          <a:off x="0" y="0"/>
          <a:ext cx="0" cy="0"/>
          <a:chOff x="0" y="0"/>
          <a:chExt cx="0" cy="0"/>
        </a:xfrm>
      </p:grpSpPr>
      <p:pic>
        <p:nvPicPr>
          <p:cNvPr descr="preencoded.png" id="16" name="Google Shape;16;h3790ef68ce0a3068_0_55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7" name="Google Shape;17;h3790ef68ce0a3068_0_554"/>
          <p:cNvPicPr preferRelativeResize="0"/>
          <p:nvPr/>
        </p:nvPicPr>
        <p:blipFill rotWithShape="1">
          <a:blip r:embed="rId4">
            <a:alphaModFix/>
          </a:blip>
          <a:srcRect b="0" l="0" r="0" t="0"/>
          <a:stretch/>
        </p:blipFill>
        <p:spPr>
          <a:xfrm>
            <a:off x="8324850" y="0"/>
            <a:ext cx="9963150" cy="10287000"/>
          </a:xfrm>
          <a:prstGeom prst="rect">
            <a:avLst/>
          </a:prstGeom>
          <a:noFill/>
          <a:ln>
            <a:noFill/>
          </a:ln>
        </p:spPr>
      </p:pic>
      <p:pic>
        <p:nvPicPr>
          <p:cNvPr descr="preencoded.png" id="18" name="Google Shape;18;h3790ef68ce0a3068_0_554"/>
          <p:cNvPicPr preferRelativeResize="0"/>
          <p:nvPr/>
        </p:nvPicPr>
        <p:blipFill rotWithShape="1">
          <a:blip r:embed="rId5">
            <a:alphaModFix/>
          </a:blip>
          <a:srcRect b="0" l="0" r="0" t="0"/>
          <a:stretch/>
        </p:blipFill>
        <p:spPr>
          <a:xfrm>
            <a:off x="-4229100" y="0"/>
            <a:ext cx="21012149" cy="14506574"/>
          </a:xfrm>
          <a:prstGeom prst="rect">
            <a:avLst/>
          </a:prstGeom>
          <a:noFill/>
          <a:ln>
            <a:noFill/>
          </a:ln>
        </p:spPr>
      </p:pic>
      <p:sp>
        <p:nvSpPr>
          <p:cNvPr id="19" name="Google Shape;19;h3790ef68ce0a3068_0_554"/>
          <p:cNvSpPr/>
          <p:nvPr/>
        </p:nvSpPr>
        <p:spPr>
          <a:xfrm>
            <a:off x="866775" y="3019425"/>
            <a:ext cx="10115700" cy="298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15000"/>
              <a:buFont typeface="Asul"/>
              <a:buNone/>
            </a:pPr>
            <a:r>
              <a:rPr b="1" i="0" lang="en-US" sz="15000" u="none" cap="none" strike="noStrike">
                <a:solidFill>
                  <a:srgbClr val="074ACE"/>
                </a:solidFill>
                <a:latin typeface="Asul"/>
                <a:ea typeface="Asul"/>
                <a:cs typeface="Asul"/>
                <a:sym typeface="Asul"/>
              </a:rPr>
              <a:t>Endocrine </a:t>
            </a:r>
            <a:endParaRPr b="0" i="0" sz="15000" u="none" cap="none" strike="noStrike">
              <a:solidFill>
                <a:schemeClr val="dk1"/>
              </a:solidFill>
              <a:latin typeface="Calibri"/>
              <a:ea typeface="Calibri"/>
              <a:cs typeface="Calibri"/>
              <a:sym typeface="Calibri"/>
            </a:endParaRPr>
          </a:p>
        </p:txBody>
      </p:sp>
      <p:grpSp>
        <p:nvGrpSpPr>
          <p:cNvPr id="20" name="Google Shape;20;h3790ef68ce0a3068_0_554"/>
          <p:cNvGrpSpPr/>
          <p:nvPr/>
        </p:nvGrpSpPr>
        <p:grpSpPr>
          <a:xfrm>
            <a:off x="17640300" y="7994925"/>
            <a:ext cx="596549" cy="2063476"/>
            <a:chOff x="17640300" y="7994925"/>
            <a:chExt cx="596549" cy="2063476"/>
          </a:xfrm>
        </p:grpSpPr>
        <p:pic>
          <p:nvPicPr>
            <p:cNvPr descr="preencoded.png" id="21" name="Google Shape;21;h3790ef68ce0a3068_0_55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2" name="Google Shape;22;h3790ef68ce0a3068_0_55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h3790ef68ce0a3068_0_554"/>
          <p:cNvPicPr preferRelativeResize="0"/>
          <p:nvPr/>
        </p:nvPicPr>
        <p:blipFill rotWithShape="1">
          <a:blip r:embed="rId7">
            <a:alphaModFix/>
          </a:blip>
          <a:srcRect b="0" l="0" r="0" t="0"/>
          <a:stretch/>
        </p:blipFill>
        <p:spPr>
          <a:xfrm>
            <a:off x="10125075" y="1809750"/>
            <a:ext cx="7572375" cy="7277100"/>
          </a:xfrm>
          <a:prstGeom prst="rect">
            <a:avLst/>
          </a:prstGeom>
          <a:noFill/>
          <a:ln>
            <a:noFill/>
          </a:ln>
        </p:spPr>
      </p:pic>
      <p:sp>
        <p:nvSpPr>
          <p:cNvPr id="24" name="Google Shape;24;h3790ef68ce0a3068_0_554"/>
          <p:cNvSpPr/>
          <p:nvPr/>
        </p:nvSpPr>
        <p:spPr>
          <a:xfrm>
            <a:off x="866775" y="5429250"/>
            <a:ext cx="9570600" cy="2042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Poppins SemiBold"/>
              <a:buNone/>
            </a:pPr>
            <a:r>
              <a:rPr b="0" i="1" lang="en-US" sz="4800" u="none" cap="none" strike="noStrike">
                <a:solidFill>
                  <a:srgbClr val="0E0E0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29" name="Shape 29"/>
        <p:cNvGrpSpPr/>
        <p:nvPr/>
      </p:nvGrpSpPr>
      <p:grpSpPr>
        <a:xfrm>
          <a:off x="0" y="0"/>
          <a:ext cx="0" cy="0"/>
          <a:chOff x="0" y="0"/>
          <a:chExt cx="0" cy="0"/>
        </a:xfrm>
      </p:grpSpPr>
      <p:pic>
        <p:nvPicPr>
          <p:cNvPr descr="preencoded.png" id="30" name="Google Shape;30;h3790ef68ce0a3068_0_56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1" name="Google Shape;31;h3790ef68ce0a3068_0_567"/>
          <p:cNvPicPr preferRelativeResize="0"/>
          <p:nvPr/>
        </p:nvPicPr>
        <p:blipFill rotWithShape="1">
          <a:blip r:embed="rId4">
            <a:alphaModFix/>
          </a:blip>
          <a:srcRect b="0" l="0" r="0" t="0"/>
          <a:stretch/>
        </p:blipFill>
        <p:spPr>
          <a:xfrm>
            <a:off x="0" y="0"/>
            <a:ext cx="11725276" cy="10287000"/>
          </a:xfrm>
          <a:prstGeom prst="rect">
            <a:avLst/>
          </a:prstGeom>
          <a:noFill/>
          <a:ln>
            <a:noFill/>
          </a:ln>
        </p:spPr>
      </p:pic>
      <p:pic>
        <p:nvPicPr>
          <p:cNvPr descr="preencoded.png" id="32" name="Google Shape;32;h3790ef68ce0a3068_0_567"/>
          <p:cNvPicPr preferRelativeResize="0"/>
          <p:nvPr/>
        </p:nvPicPr>
        <p:blipFill rotWithShape="1">
          <a:blip r:embed="rId5">
            <a:alphaModFix/>
          </a:blip>
          <a:srcRect b="0" l="0" r="0" t="0"/>
          <a:stretch/>
        </p:blipFill>
        <p:spPr>
          <a:xfrm>
            <a:off x="714375" y="0"/>
            <a:ext cx="17573624" cy="10287000"/>
          </a:xfrm>
          <a:prstGeom prst="rect">
            <a:avLst/>
          </a:prstGeom>
          <a:noFill/>
          <a:ln>
            <a:noFill/>
          </a:ln>
        </p:spPr>
      </p:pic>
      <p:grpSp>
        <p:nvGrpSpPr>
          <p:cNvPr id="33" name="Google Shape;33;h3790ef68ce0a3068_0_567"/>
          <p:cNvGrpSpPr/>
          <p:nvPr/>
        </p:nvGrpSpPr>
        <p:grpSpPr>
          <a:xfrm>
            <a:off x="17640300" y="7994925"/>
            <a:ext cx="596549" cy="2063476"/>
            <a:chOff x="17640300" y="7994925"/>
            <a:chExt cx="596549" cy="2063476"/>
          </a:xfrm>
        </p:grpSpPr>
        <p:pic>
          <p:nvPicPr>
            <p:cNvPr descr="preencoded.png" id="34" name="Google Shape;34;h3790ef68ce0a3068_0_56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5" name="Google Shape;35;h3790ef68ce0a3068_0_56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6" name="Google Shape;36;h3790ef68ce0a3068_0_567"/>
          <p:cNvSpPr/>
          <p:nvPr/>
        </p:nvSpPr>
        <p:spPr>
          <a:xfrm>
            <a:off x="6225540" y="3295650"/>
            <a:ext cx="5846400" cy="1903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Welcome</a:t>
            </a:r>
            <a:endParaRPr b="0" i="0" sz="9600" u="none" cap="none" strike="noStrike">
              <a:solidFill>
                <a:schemeClr val="dk1"/>
              </a:solidFill>
              <a:latin typeface="Calibri"/>
              <a:ea typeface="Calibri"/>
              <a:cs typeface="Calibri"/>
              <a:sym typeface="Calibri"/>
            </a:endParaRPr>
          </a:p>
        </p:txBody>
      </p:sp>
      <p:sp>
        <p:nvSpPr>
          <p:cNvPr id="37" name="Google Shape;37;h3790ef68ce0a3068_0_567"/>
          <p:cNvSpPr/>
          <p:nvPr/>
        </p:nvSpPr>
        <p:spPr>
          <a:xfrm>
            <a:off x="3769995" y="5191125"/>
            <a:ext cx="107574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42" name="Shape 42"/>
        <p:cNvGrpSpPr/>
        <p:nvPr/>
      </p:nvGrpSpPr>
      <p:grpSpPr>
        <a:xfrm>
          <a:off x="0" y="0"/>
          <a:ext cx="0" cy="0"/>
          <a:chOff x="0" y="0"/>
          <a:chExt cx="0" cy="0"/>
        </a:xfrm>
      </p:grpSpPr>
      <p:pic>
        <p:nvPicPr>
          <p:cNvPr descr="preencoded.png" id="43" name="Google Shape;43;h3790ef68ce0a3068_0_57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4" name="Google Shape;44;h3790ef68ce0a3068_0_579"/>
          <p:cNvPicPr preferRelativeResize="0"/>
          <p:nvPr/>
        </p:nvPicPr>
        <p:blipFill rotWithShape="1">
          <a:blip r:embed="rId4">
            <a:alphaModFix/>
          </a:blip>
          <a:srcRect b="0" l="0" r="0" t="0"/>
          <a:stretch/>
        </p:blipFill>
        <p:spPr>
          <a:xfrm>
            <a:off x="0" y="0"/>
            <a:ext cx="11191876" cy="10287000"/>
          </a:xfrm>
          <a:prstGeom prst="rect">
            <a:avLst/>
          </a:prstGeom>
          <a:noFill/>
          <a:ln>
            <a:noFill/>
          </a:ln>
        </p:spPr>
      </p:pic>
      <p:pic>
        <p:nvPicPr>
          <p:cNvPr descr="preencoded.png" id="45" name="Google Shape;45;h3790ef68ce0a3068_0_579"/>
          <p:cNvPicPr preferRelativeResize="0"/>
          <p:nvPr/>
        </p:nvPicPr>
        <p:blipFill rotWithShape="1">
          <a:blip r:embed="rId5">
            <a:alphaModFix/>
          </a:blip>
          <a:srcRect b="0" l="0" r="0" t="0"/>
          <a:stretch/>
        </p:blipFill>
        <p:spPr>
          <a:xfrm>
            <a:off x="2162175" y="1838325"/>
            <a:ext cx="16125825" cy="8448675"/>
          </a:xfrm>
          <a:prstGeom prst="rect">
            <a:avLst/>
          </a:prstGeom>
          <a:noFill/>
          <a:ln>
            <a:noFill/>
          </a:ln>
        </p:spPr>
      </p:pic>
      <p:grpSp>
        <p:nvGrpSpPr>
          <p:cNvPr id="46" name="Google Shape;46;h3790ef68ce0a3068_0_579"/>
          <p:cNvGrpSpPr/>
          <p:nvPr/>
        </p:nvGrpSpPr>
        <p:grpSpPr>
          <a:xfrm>
            <a:off x="17640300" y="7994925"/>
            <a:ext cx="596549" cy="2063476"/>
            <a:chOff x="17640300" y="7994925"/>
            <a:chExt cx="596549" cy="2063476"/>
          </a:xfrm>
        </p:grpSpPr>
        <p:pic>
          <p:nvPicPr>
            <p:cNvPr descr="preencoded.png" id="47" name="Google Shape;47;h3790ef68ce0a3068_0_57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8" name="Google Shape;48;h3790ef68ce0a3068_0_57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 name="Google Shape;49;h3790ef68ce0a3068_0_579"/>
          <p:cNvSpPr/>
          <p:nvPr/>
        </p:nvSpPr>
        <p:spPr>
          <a:xfrm>
            <a:off x="3990975" y="990600"/>
            <a:ext cx="107424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Table of Contents</a:t>
            </a:r>
            <a:endParaRPr b="0" i="0" sz="9600" u="none" cap="none" strike="noStrike">
              <a:solidFill>
                <a:schemeClr val="dk1"/>
              </a:solidFill>
              <a:latin typeface="Calibri"/>
              <a:ea typeface="Calibri"/>
              <a:cs typeface="Calibri"/>
              <a:sym typeface="Calibri"/>
            </a:endParaRPr>
          </a:p>
        </p:txBody>
      </p:sp>
      <p:grpSp>
        <p:nvGrpSpPr>
          <p:cNvPr id="50" name="Google Shape;50;h3790ef68ce0a3068_0_579"/>
          <p:cNvGrpSpPr/>
          <p:nvPr/>
        </p:nvGrpSpPr>
        <p:grpSpPr>
          <a:xfrm>
            <a:off x="847725" y="3038475"/>
            <a:ext cx="1219200" cy="1219200"/>
            <a:chOff x="847725" y="3038475"/>
            <a:chExt cx="1219200" cy="1219200"/>
          </a:xfrm>
        </p:grpSpPr>
        <p:sp>
          <p:nvSpPr>
            <p:cNvPr id="51" name="Google Shape;51;h3790ef68ce0a3068_0_579"/>
            <p:cNvSpPr/>
            <p:nvPr/>
          </p:nvSpPr>
          <p:spPr>
            <a:xfrm>
              <a:off x="847725" y="3038475"/>
              <a:ext cx="1219200" cy="1219200"/>
            </a:xfrm>
            <a:prstGeom prst="ellipse">
              <a:avLst/>
            </a:prstGeom>
            <a:solidFill>
              <a:srgbClr val="0143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h3790ef68ce0a3068_0_579"/>
            <p:cNvSpPr/>
            <p:nvPr/>
          </p:nvSpPr>
          <p:spPr>
            <a:xfrm>
              <a:off x="1115378" y="3291840"/>
              <a:ext cx="6840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sul"/>
                <a:buNone/>
              </a:pPr>
              <a:r>
                <a:rPr b="1" i="0" lang="en-US" sz="3600" u="none" cap="none" strike="noStrike">
                  <a:solidFill>
                    <a:srgbClr val="FFFFFF"/>
                  </a:solidFill>
                  <a:latin typeface="Asul"/>
                  <a:ea typeface="Asul"/>
                  <a:cs typeface="Asul"/>
                  <a:sym typeface="Asul"/>
                </a:rPr>
                <a:t>01</a:t>
              </a:r>
              <a:endParaRPr b="0" i="0" sz="3600" u="none" cap="none" strike="noStrike">
                <a:solidFill>
                  <a:schemeClr val="dk1"/>
                </a:solidFill>
                <a:latin typeface="Calibri"/>
                <a:ea typeface="Calibri"/>
                <a:cs typeface="Calibri"/>
                <a:sym typeface="Calibri"/>
              </a:endParaRPr>
            </a:p>
          </p:txBody>
        </p:sp>
      </p:grpSp>
      <p:grpSp>
        <p:nvGrpSpPr>
          <p:cNvPr id="53" name="Google Shape;53;h3790ef68ce0a3068_0_579"/>
          <p:cNvGrpSpPr/>
          <p:nvPr/>
        </p:nvGrpSpPr>
        <p:grpSpPr>
          <a:xfrm>
            <a:off x="2219325" y="3105150"/>
            <a:ext cx="4206300" cy="1192650"/>
            <a:chOff x="2219325" y="3105150"/>
            <a:chExt cx="4206300" cy="1192650"/>
          </a:xfrm>
        </p:grpSpPr>
        <p:sp>
          <p:nvSpPr>
            <p:cNvPr id="54" name="Google Shape;54;h3790ef68ce0a3068_0_579"/>
            <p:cNvSpPr/>
            <p:nvPr/>
          </p:nvSpPr>
          <p:spPr>
            <a:xfrm>
              <a:off x="2219325" y="3105150"/>
              <a:ext cx="4206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Introduction</a:t>
              </a:r>
              <a:endParaRPr b="0" i="0" sz="3600" u="none" cap="none" strike="noStrike">
                <a:solidFill>
                  <a:schemeClr val="dk1"/>
                </a:solidFill>
                <a:latin typeface="Calibri"/>
                <a:ea typeface="Calibri"/>
                <a:cs typeface="Calibri"/>
                <a:sym typeface="Calibri"/>
              </a:endParaRPr>
            </a:p>
          </p:txBody>
        </p:sp>
        <p:sp>
          <p:nvSpPr>
            <p:cNvPr id="55" name="Google Shape;55;h3790ef68ce0a3068_0_579"/>
            <p:cNvSpPr/>
            <p:nvPr/>
          </p:nvSpPr>
          <p:spPr>
            <a:xfrm>
              <a:off x="2219325" y="373380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56" name="Google Shape;56;h3790ef68ce0a3068_0_579"/>
          <p:cNvGrpSpPr/>
          <p:nvPr/>
        </p:nvGrpSpPr>
        <p:grpSpPr>
          <a:xfrm>
            <a:off x="6448425" y="3038475"/>
            <a:ext cx="1219200" cy="1219200"/>
            <a:chOff x="6448425" y="3038475"/>
            <a:chExt cx="1219200" cy="1219200"/>
          </a:xfrm>
        </p:grpSpPr>
        <p:sp>
          <p:nvSpPr>
            <p:cNvPr id="57" name="Google Shape;57;h3790ef68ce0a3068_0_579"/>
            <p:cNvSpPr/>
            <p:nvPr/>
          </p:nvSpPr>
          <p:spPr>
            <a:xfrm>
              <a:off x="6448425" y="3038475"/>
              <a:ext cx="1219200" cy="1219200"/>
            </a:xfrm>
            <a:prstGeom prst="ellipse">
              <a:avLst/>
            </a:prstGeom>
            <a:solidFill>
              <a:srgbClr val="0143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h3790ef68ce0a3068_0_579"/>
            <p:cNvSpPr/>
            <p:nvPr/>
          </p:nvSpPr>
          <p:spPr>
            <a:xfrm>
              <a:off x="6677978" y="3291840"/>
              <a:ext cx="7602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sul"/>
                <a:buNone/>
              </a:pPr>
              <a:r>
                <a:rPr b="1" i="0" lang="en-US" sz="3600" u="none" cap="none" strike="noStrike">
                  <a:solidFill>
                    <a:srgbClr val="FFFFFF"/>
                  </a:solidFill>
                  <a:latin typeface="Asul"/>
                  <a:ea typeface="Asul"/>
                  <a:cs typeface="Asul"/>
                  <a:sym typeface="Asul"/>
                </a:rPr>
                <a:t>02</a:t>
              </a:r>
              <a:endParaRPr b="0" i="0" sz="3600" u="none" cap="none" strike="noStrike">
                <a:solidFill>
                  <a:schemeClr val="dk1"/>
                </a:solidFill>
                <a:latin typeface="Calibri"/>
                <a:ea typeface="Calibri"/>
                <a:cs typeface="Calibri"/>
                <a:sym typeface="Calibri"/>
              </a:endParaRPr>
            </a:p>
          </p:txBody>
        </p:sp>
      </p:grpSp>
      <p:grpSp>
        <p:nvGrpSpPr>
          <p:cNvPr id="59" name="Google Shape;59;h3790ef68ce0a3068_0_579"/>
          <p:cNvGrpSpPr/>
          <p:nvPr/>
        </p:nvGrpSpPr>
        <p:grpSpPr>
          <a:xfrm>
            <a:off x="7820025" y="3105150"/>
            <a:ext cx="4206300" cy="1192650"/>
            <a:chOff x="7820025" y="3105150"/>
            <a:chExt cx="4206300" cy="1192650"/>
          </a:xfrm>
        </p:grpSpPr>
        <p:sp>
          <p:nvSpPr>
            <p:cNvPr id="60" name="Google Shape;60;h3790ef68ce0a3068_0_579"/>
            <p:cNvSpPr/>
            <p:nvPr/>
          </p:nvSpPr>
          <p:spPr>
            <a:xfrm>
              <a:off x="7820025" y="3105150"/>
              <a:ext cx="4206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Encounters</a:t>
              </a:r>
              <a:endParaRPr b="0" i="0" sz="3600" u="none" cap="none" strike="noStrike">
                <a:solidFill>
                  <a:schemeClr val="dk1"/>
                </a:solidFill>
                <a:latin typeface="Calibri"/>
                <a:ea typeface="Calibri"/>
                <a:cs typeface="Calibri"/>
                <a:sym typeface="Calibri"/>
              </a:endParaRPr>
            </a:p>
          </p:txBody>
        </p:sp>
        <p:sp>
          <p:nvSpPr>
            <p:cNvPr id="61" name="Google Shape;61;h3790ef68ce0a3068_0_579"/>
            <p:cNvSpPr/>
            <p:nvPr/>
          </p:nvSpPr>
          <p:spPr>
            <a:xfrm>
              <a:off x="7820025" y="373380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2" name="Google Shape;62;h3790ef68ce0a3068_0_579"/>
          <p:cNvGrpSpPr/>
          <p:nvPr/>
        </p:nvGrpSpPr>
        <p:grpSpPr>
          <a:xfrm>
            <a:off x="847725" y="5276850"/>
            <a:ext cx="1219200" cy="1219200"/>
            <a:chOff x="847725" y="5276850"/>
            <a:chExt cx="1219200" cy="1219200"/>
          </a:xfrm>
        </p:grpSpPr>
        <p:sp>
          <p:nvSpPr>
            <p:cNvPr id="63" name="Google Shape;63;h3790ef68ce0a3068_0_579"/>
            <p:cNvSpPr/>
            <p:nvPr/>
          </p:nvSpPr>
          <p:spPr>
            <a:xfrm>
              <a:off x="847725" y="5276850"/>
              <a:ext cx="1219200" cy="1219200"/>
            </a:xfrm>
            <a:prstGeom prst="ellipse">
              <a:avLst/>
            </a:prstGeom>
            <a:solidFill>
              <a:srgbClr val="0143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h3790ef68ce0a3068_0_579"/>
            <p:cNvSpPr/>
            <p:nvPr/>
          </p:nvSpPr>
          <p:spPr>
            <a:xfrm>
              <a:off x="1086803" y="5530215"/>
              <a:ext cx="7410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sul"/>
                <a:buNone/>
              </a:pPr>
              <a:r>
                <a:rPr b="1" i="0" lang="en-US" sz="3600" u="none" cap="none" strike="noStrike">
                  <a:solidFill>
                    <a:srgbClr val="FFFFFF"/>
                  </a:solidFill>
                  <a:latin typeface="Asul"/>
                  <a:ea typeface="Asul"/>
                  <a:cs typeface="Asul"/>
                  <a:sym typeface="Asul"/>
                </a:rPr>
                <a:t>03</a:t>
              </a:r>
              <a:endParaRPr b="0" i="0" sz="3600" u="none" cap="none" strike="noStrike">
                <a:solidFill>
                  <a:schemeClr val="dk1"/>
                </a:solidFill>
                <a:latin typeface="Calibri"/>
                <a:ea typeface="Calibri"/>
                <a:cs typeface="Calibri"/>
                <a:sym typeface="Calibri"/>
              </a:endParaRPr>
            </a:p>
          </p:txBody>
        </p:sp>
      </p:grpSp>
      <p:grpSp>
        <p:nvGrpSpPr>
          <p:cNvPr id="65" name="Google Shape;65;h3790ef68ce0a3068_0_579"/>
          <p:cNvGrpSpPr/>
          <p:nvPr/>
        </p:nvGrpSpPr>
        <p:grpSpPr>
          <a:xfrm>
            <a:off x="2219325" y="5343525"/>
            <a:ext cx="4206300" cy="1192650"/>
            <a:chOff x="2219325" y="5343525"/>
            <a:chExt cx="4206300" cy="1192650"/>
          </a:xfrm>
        </p:grpSpPr>
        <p:sp>
          <p:nvSpPr>
            <p:cNvPr id="66" name="Google Shape;66;h3790ef68ce0a3068_0_579"/>
            <p:cNvSpPr/>
            <p:nvPr/>
          </p:nvSpPr>
          <p:spPr>
            <a:xfrm>
              <a:off x="2219325" y="5343525"/>
              <a:ext cx="4206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Wonders</a:t>
              </a:r>
              <a:endParaRPr b="0" i="0" sz="3600" u="none" cap="none" strike="noStrike">
                <a:solidFill>
                  <a:schemeClr val="dk1"/>
                </a:solidFill>
                <a:latin typeface="Calibri"/>
                <a:ea typeface="Calibri"/>
                <a:cs typeface="Calibri"/>
                <a:sym typeface="Calibri"/>
              </a:endParaRPr>
            </a:p>
          </p:txBody>
        </p:sp>
        <p:sp>
          <p:nvSpPr>
            <p:cNvPr id="67" name="Google Shape;67;h3790ef68ce0a3068_0_579"/>
            <p:cNvSpPr/>
            <p:nvPr/>
          </p:nvSpPr>
          <p:spPr>
            <a:xfrm>
              <a:off x="2219325" y="59721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68" name="Google Shape;68;h3790ef68ce0a3068_0_579"/>
          <p:cNvGrpSpPr/>
          <p:nvPr/>
        </p:nvGrpSpPr>
        <p:grpSpPr>
          <a:xfrm>
            <a:off x="6448425" y="5276850"/>
            <a:ext cx="1219200" cy="1219200"/>
            <a:chOff x="6448425" y="5276850"/>
            <a:chExt cx="1219200" cy="1219200"/>
          </a:xfrm>
        </p:grpSpPr>
        <p:sp>
          <p:nvSpPr>
            <p:cNvPr id="69" name="Google Shape;69;h3790ef68ce0a3068_0_579"/>
            <p:cNvSpPr/>
            <p:nvPr/>
          </p:nvSpPr>
          <p:spPr>
            <a:xfrm>
              <a:off x="6448425" y="5276850"/>
              <a:ext cx="1219200" cy="1219200"/>
            </a:xfrm>
            <a:prstGeom prst="ellipse">
              <a:avLst/>
            </a:prstGeom>
            <a:solidFill>
              <a:srgbClr val="0143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h3790ef68ce0a3068_0_579"/>
            <p:cNvSpPr/>
            <p:nvPr/>
          </p:nvSpPr>
          <p:spPr>
            <a:xfrm>
              <a:off x="6663690" y="5530215"/>
              <a:ext cx="7887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sul"/>
                <a:buNone/>
              </a:pPr>
              <a:r>
                <a:rPr b="1" i="0" lang="en-US" sz="3600" u="none" cap="none" strike="noStrike">
                  <a:solidFill>
                    <a:srgbClr val="FFFFFF"/>
                  </a:solidFill>
                  <a:latin typeface="Asul"/>
                  <a:ea typeface="Asul"/>
                  <a:cs typeface="Asul"/>
                  <a:sym typeface="Asul"/>
                </a:rPr>
                <a:t>04</a:t>
              </a:r>
              <a:endParaRPr b="0" i="0" sz="3600" u="none" cap="none" strike="noStrike">
                <a:solidFill>
                  <a:schemeClr val="dk1"/>
                </a:solidFill>
                <a:latin typeface="Calibri"/>
                <a:ea typeface="Calibri"/>
                <a:cs typeface="Calibri"/>
                <a:sym typeface="Calibri"/>
              </a:endParaRPr>
            </a:p>
          </p:txBody>
        </p:sp>
      </p:grpSp>
      <p:grpSp>
        <p:nvGrpSpPr>
          <p:cNvPr id="71" name="Google Shape;71;h3790ef68ce0a3068_0_579"/>
          <p:cNvGrpSpPr/>
          <p:nvPr/>
        </p:nvGrpSpPr>
        <p:grpSpPr>
          <a:xfrm>
            <a:off x="7820025" y="5343525"/>
            <a:ext cx="4206300" cy="1192650"/>
            <a:chOff x="7820025" y="5343525"/>
            <a:chExt cx="4206300" cy="1192650"/>
          </a:xfrm>
        </p:grpSpPr>
        <p:sp>
          <p:nvSpPr>
            <p:cNvPr id="72" name="Google Shape;72;h3790ef68ce0a3068_0_579"/>
            <p:cNvSpPr/>
            <p:nvPr/>
          </p:nvSpPr>
          <p:spPr>
            <a:xfrm>
              <a:off x="7820025" y="5343525"/>
              <a:ext cx="4206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Magic</a:t>
              </a:r>
              <a:endParaRPr b="0" i="0" sz="3600" u="none" cap="none" strike="noStrike">
                <a:solidFill>
                  <a:schemeClr val="dk1"/>
                </a:solidFill>
                <a:latin typeface="Calibri"/>
                <a:ea typeface="Calibri"/>
                <a:cs typeface="Calibri"/>
                <a:sym typeface="Calibri"/>
              </a:endParaRPr>
            </a:p>
          </p:txBody>
        </p:sp>
        <p:sp>
          <p:nvSpPr>
            <p:cNvPr id="73" name="Google Shape;73;h3790ef68ce0a3068_0_579"/>
            <p:cNvSpPr/>
            <p:nvPr/>
          </p:nvSpPr>
          <p:spPr>
            <a:xfrm>
              <a:off x="7820025" y="5972175"/>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grpSp>
        <p:nvGrpSpPr>
          <p:cNvPr id="74" name="Google Shape;74;h3790ef68ce0a3068_0_579"/>
          <p:cNvGrpSpPr/>
          <p:nvPr/>
        </p:nvGrpSpPr>
        <p:grpSpPr>
          <a:xfrm>
            <a:off x="847725" y="7515225"/>
            <a:ext cx="1219200" cy="1219200"/>
            <a:chOff x="847725" y="7515225"/>
            <a:chExt cx="1219200" cy="1219200"/>
          </a:xfrm>
        </p:grpSpPr>
        <p:sp>
          <p:nvSpPr>
            <p:cNvPr id="75" name="Google Shape;75;h3790ef68ce0a3068_0_579"/>
            <p:cNvSpPr/>
            <p:nvPr/>
          </p:nvSpPr>
          <p:spPr>
            <a:xfrm>
              <a:off x="847725" y="7515225"/>
              <a:ext cx="1219200" cy="1219200"/>
            </a:xfrm>
            <a:prstGeom prst="ellipse">
              <a:avLst/>
            </a:prstGeom>
            <a:solidFill>
              <a:srgbClr val="0143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h3790ef68ce0a3068_0_579"/>
            <p:cNvSpPr/>
            <p:nvPr/>
          </p:nvSpPr>
          <p:spPr>
            <a:xfrm>
              <a:off x="1067753" y="7768590"/>
              <a:ext cx="7791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sul"/>
                <a:buNone/>
              </a:pPr>
              <a:r>
                <a:rPr b="1" i="0" lang="en-US" sz="3600" u="none" cap="none" strike="noStrike">
                  <a:solidFill>
                    <a:srgbClr val="FFFFFF"/>
                  </a:solidFill>
                  <a:latin typeface="Asul"/>
                  <a:ea typeface="Asul"/>
                  <a:cs typeface="Asul"/>
                  <a:sym typeface="Asul"/>
                </a:rPr>
                <a:t>05</a:t>
              </a:r>
              <a:endParaRPr b="0" i="0" sz="3600" u="none" cap="none" strike="noStrike">
                <a:solidFill>
                  <a:schemeClr val="dk1"/>
                </a:solidFill>
                <a:latin typeface="Calibri"/>
                <a:ea typeface="Calibri"/>
                <a:cs typeface="Calibri"/>
                <a:sym typeface="Calibri"/>
              </a:endParaRPr>
            </a:p>
          </p:txBody>
        </p:sp>
      </p:grpSp>
      <p:grpSp>
        <p:nvGrpSpPr>
          <p:cNvPr id="77" name="Google Shape;77;h3790ef68ce0a3068_0_579"/>
          <p:cNvGrpSpPr/>
          <p:nvPr/>
        </p:nvGrpSpPr>
        <p:grpSpPr>
          <a:xfrm>
            <a:off x="2219325" y="7581900"/>
            <a:ext cx="4206300" cy="1192650"/>
            <a:chOff x="2219325" y="7581900"/>
            <a:chExt cx="4206300" cy="1192650"/>
          </a:xfrm>
        </p:grpSpPr>
        <p:sp>
          <p:nvSpPr>
            <p:cNvPr id="78" name="Google Shape;78;h3790ef68ce0a3068_0_579"/>
            <p:cNvSpPr/>
            <p:nvPr/>
          </p:nvSpPr>
          <p:spPr>
            <a:xfrm>
              <a:off x="2219325" y="7581900"/>
              <a:ext cx="4206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Adventure</a:t>
              </a:r>
              <a:endParaRPr b="0" i="0" sz="3600" u="none" cap="none" strike="noStrike">
                <a:solidFill>
                  <a:schemeClr val="dk1"/>
                </a:solidFill>
                <a:latin typeface="Calibri"/>
                <a:ea typeface="Calibri"/>
                <a:cs typeface="Calibri"/>
                <a:sym typeface="Calibri"/>
              </a:endParaRPr>
            </a:p>
          </p:txBody>
        </p:sp>
        <p:sp>
          <p:nvSpPr>
            <p:cNvPr id="79" name="Google Shape;79;h3790ef68ce0a3068_0_579"/>
            <p:cNvSpPr/>
            <p:nvPr/>
          </p:nvSpPr>
          <p:spPr>
            <a:xfrm>
              <a:off x="2219325" y="821055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Happily Ever After</a:t>
              </a:r>
              <a:endParaRPr b="0" i="0" sz="2400" u="none" cap="none" strike="noStrike">
                <a:solidFill>
                  <a:schemeClr val="dk1"/>
                </a:solidFill>
                <a:latin typeface="Calibri"/>
                <a:ea typeface="Calibri"/>
                <a:cs typeface="Calibri"/>
                <a:sym typeface="Calibri"/>
              </a:endParaRPr>
            </a:p>
          </p:txBody>
        </p:sp>
      </p:grpSp>
      <p:grpSp>
        <p:nvGrpSpPr>
          <p:cNvPr id="80" name="Google Shape;80;h3790ef68ce0a3068_0_579"/>
          <p:cNvGrpSpPr/>
          <p:nvPr/>
        </p:nvGrpSpPr>
        <p:grpSpPr>
          <a:xfrm>
            <a:off x="6448425" y="7515225"/>
            <a:ext cx="1219200" cy="1219200"/>
            <a:chOff x="6448425" y="7515225"/>
            <a:chExt cx="1219200" cy="1219200"/>
          </a:xfrm>
        </p:grpSpPr>
        <p:sp>
          <p:nvSpPr>
            <p:cNvPr id="81" name="Google Shape;81;h3790ef68ce0a3068_0_579"/>
            <p:cNvSpPr/>
            <p:nvPr/>
          </p:nvSpPr>
          <p:spPr>
            <a:xfrm>
              <a:off x="6448425" y="7515225"/>
              <a:ext cx="1219200" cy="1219200"/>
            </a:xfrm>
            <a:prstGeom prst="ellipse">
              <a:avLst/>
            </a:prstGeom>
            <a:solidFill>
              <a:srgbClr val="0143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h3790ef68ce0a3068_0_579"/>
            <p:cNvSpPr/>
            <p:nvPr/>
          </p:nvSpPr>
          <p:spPr>
            <a:xfrm>
              <a:off x="6654165" y="7768590"/>
              <a:ext cx="8076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sul"/>
                <a:buNone/>
              </a:pPr>
              <a:r>
                <a:rPr b="1" i="0" lang="en-US" sz="3600" u="none" cap="none" strike="noStrike">
                  <a:solidFill>
                    <a:srgbClr val="FFFFFF"/>
                  </a:solidFill>
                  <a:latin typeface="Asul"/>
                  <a:ea typeface="Asul"/>
                  <a:cs typeface="Asul"/>
                  <a:sym typeface="Asul"/>
                </a:rPr>
                <a:t>06</a:t>
              </a:r>
              <a:endParaRPr b="0" i="0" sz="3600" u="none" cap="none" strike="noStrike">
                <a:solidFill>
                  <a:schemeClr val="dk1"/>
                </a:solidFill>
                <a:latin typeface="Calibri"/>
                <a:ea typeface="Calibri"/>
                <a:cs typeface="Calibri"/>
                <a:sym typeface="Calibri"/>
              </a:endParaRPr>
            </a:p>
          </p:txBody>
        </p:sp>
      </p:grpSp>
      <p:grpSp>
        <p:nvGrpSpPr>
          <p:cNvPr id="83" name="Google Shape;83;h3790ef68ce0a3068_0_579"/>
          <p:cNvGrpSpPr/>
          <p:nvPr/>
        </p:nvGrpSpPr>
        <p:grpSpPr>
          <a:xfrm>
            <a:off x="7820025" y="7581900"/>
            <a:ext cx="4206300" cy="1192650"/>
            <a:chOff x="7820025" y="7581900"/>
            <a:chExt cx="4206300" cy="1192650"/>
          </a:xfrm>
        </p:grpSpPr>
        <p:sp>
          <p:nvSpPr>
            <p:cNvPr id="84" name="Google Shape;84;h3790ef68ce0a3068_0_579"/>
            <p:cNvSpPr/>
            <p:nvPr/>
          </p:nvSpPr>
          <p:spPr>
            <a:xfrm>
              <a:off x="7820025" y="7581900"/>
              <a:ext cx="4206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Conclusion</a:t>
              </a:r>
              <a:endParaRPr b="0" i="0" sz="3600" u="none" cap="none" strike="noStrike">
                <a:solidFill>
                  <a:schemeClr val="dk1"/>
                </a:solidFill>
                <a:latin typeface="Calibri"/>
                <a:ea typeface="Calibri"/>
                <a:cs typeface="Calibri"/>
                <a:sym typeface="Calibri"/>
              </a:endParaRPr>
            </a:p>
          </p:txBody>
        </p:sp>
        <p:sp>
          <p:nvSpPr>
            <p:cNvPr id="85" name="Google Shape;85;h3790ef68ce0a3068_0_579"/>
            <p:cNvSpPr/>
            <p:nvPr/>
          </p:nvSpPr>
          <p:spPr>
            <a:xfrm>
              <a:off x="7820025" y="8210550"/>
              <a:ext cx="41757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6" name="Google Shape;86;h3790ef68ce0a3068_0_579"/>
          <p:cNvPicPr preferRelativeResize="0"/>
          <p:nvPr/>
        </p:nvPicPr>
        <p:blipFill rotWithShape="1">
          <a:blip r:embed="rId7">
            <a:alphaModFix/>
          </a:blip>
          <a:srcRect b="0" l="0" r="0" t="0"/>
          <a:stretch/>
        </p:blipFill>
        <p:spPr>
          <a:xfrm>
            <a:off x="11277600" y="3343275"/>
            <a:ext cx="6057900" cy="56292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91" name="Shape 91"/>
        <p:cNvGrpSpPr/>
        <p:nvPr/>
      </p:nvGrpSpPr>
      <p:grpSpPr>
        <a:xfrm>
          <a:off x="0" y="0"/>
          <a:ext cx="0" cy="0"/>
          <a:chOff x="0" y="0"/>
          <a:chExt cx="0" cy="0"/>
        </a:xfrm>
      </p:grpSpPr>
      <p:pic>
        <p:nvPicPr>
          <p:cNvPr descr="preencoded.png" id="92" name="Google Shape;92;h3790ef68ce0a3068_0_62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93" name="Google Shape;93;h3790ef68ce0a3068_0_627"/>
          <p:cNvPicPr preferRelativeResize="0"/>
          <p:nvPr/>
        </p:nvPicPr>
        <p:blipFill rotWithShape="1">
          <a:blip r:embed="rId4">
            <a:alphaModFix/>
          </a:blip>
          <a:srcRect b="0" l="0" r="0" t="0"/>
          <a:stretch/>
        </p:blipFill>
        <p:spPr>
          <a:xfrm>
            <a:off x="2609850" y="0"/>
            <a:ext cx="15678149" cy="9372599"/>
          </a:xfrm>
          <a:prstGeom prst="rect">
            <a:avLst/>
          </a:prstGeom>
          <a:noFill/>
          <a:ln>
            <a:noFill/>
          </a:ln>
        </p:spPr>
      </p:pic>
      <p:pic>
        <p:nvPicPr>
          <p:cNvPr descr="preencoded.png" id="94" name="Google Shape;94;h3790ef68ce0a3068_0_627"/>
          <p:cNvPicPr preferRelativeResize="0"/>
          <p:nvPr/>
        </p:nvPicPr>
        <p:blipFill rotWithShape="1">
          <a:blip r:embed="rId5">
            <a:alphaModFix/>
          </a:blip>
          <a:srcRect b="0" l="0" r="0" t="0"/>
          <a:stretch/>
        </p:blipFill>
        <p:spPr>
          <a:xfrm>
            <a:off x="0" y="2962275"/>
            <a:ext cx="16230601" cy="7324725"/>
          </a:xfrm>
          <a:prstGeom prst="rect">
            <a:avLst/>
          </a:prstGeom>
          <a:noFill/>
          <a:ln>
            <a:noFill/>
          </a:ln>
        </p:spPr>
      </p:pic>
      <p:grpSp>
        <p:nvGrpSpPr>
          <p:cNvPr id="95" name="Google Shape;95;h3790ef68ce0a3068_0_627"/>
          <p:cNvGrpSpPr/>
          <p:nvPr/>
        </p:nvGrpSpPr>
        <p:grpSpPr>
          <a:xfrm>
            <a:off x="17640300" y="7994925"/>
            <a:ext cx="596549" cy="2063476"/>
            <a:chOff x="17640300" y="7994925"/>
            <a:chExt cx="596549" cy="2063476"/>
          </a:xfrm>
        </p:grpSpPr>
        <p:pic>
          <p:nvPicPr>
            <p:cNvPr descr="preencoded.png" id="96" name="Google Shape;96;h3790ef68ce0a3068_0_62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97" name="Google Shape;97;h3790ef68ce0a3068_0_6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8" name="Google Shape;98;h3790ef68ce0a3068_0_627"/>
          <p:cNvSpPr/>
          <p:nvPr/>
        </p:nvSpPr>
        <p:spPr>
          <a:xfrm>
            <a:off x="2219325" y="2057400"/>
            <a:ext cx="116301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The Realm of the Extraordinary</a:t>
            </a:r>
            <a:endParaRPr b="0" i="0" sz="6000" u="none" cap="none" strike="noStrike">
              <a:solidFill>
                <a:schemeClr val="dk1"/>
              </a:solidFill>
              <a:latin typeface="Calibri"/>
              <a:ea typeface="Calibri"/>
              <a:cs typeface="Calibri"/>
              <a:sym typeface="Calibri"/>
            </a:endParaRPr>
          </a:p>
        </p:txBody>
      </p:sp>
      <p:grpSp>
        <p:nvGrpSpPr>
          <p:cNvPr id="99" name="Google Shape;99;h3790ef68ce0a3068_0_627"/>
          <p:cNvGrpSpPr/>
          <p:nvPr/>
        </p:nvGrpSpPr>
        <p:grpSpPr>
          <a:xfrm>
            <a:off x="2219325" y="3552825"/>
            <a:ext cx="13910175" cy="5136000"/>
            <a:chOff x="2219325" y="3552825"/>
            <a:chExt cx="13910175" cy="5136000"/>
          </a:xfrm>
        </p:grpSpPr>
        <p:sp>
          <p:nvSpPr>
            <p:cNvPr id="100" name="Google Shape;100;h3790ef68ce0a3068_0_627"/>
            <p:cNvSpPr/>
            <p:nvPr/>
          </p:nvSpPr>
          <p:spPr>
            <a:xfrm>
              <a:off x="2219325"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1" name="Google Shape;101;h3790ef68ce0a3068_0_627"/>
            <p:cNvSpPr/>
            <p:nvPr/>
          </p:nvSpPr>
          <p:spPr>
            <a:xfrm>
              <a:off x="9525000" y="3552825"/>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106" name="Shape 106"/>
        <p:cNvGrpSpPr/>
        <p:nvPr/>
      </p:nvGrpSpPr>
      <p:grpSpPr>
        <a:xfrm>
          <a:off x="0" y="0"/>
          <a:ext cx="0" cy="0"/>
          <a:chOff x="0" y="0"/>
          <a:chExt cx="0" cy="0"/>
        </a:xfrm>
      </p:grpSpPr>
      <p:pic>
        <p:nvPicPr>
          <p:cNvPr descr="preencoded.png" id="107" name="Google Shape;107;h3790ef68ce0a3068_0_641"/>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08" name="Google Shape;108;h3790ef68ce0a3068_0_641"/>
          <p:cNvPicPr preferRelativeResize="0"/>
          <p:nvPr/>
        </p:nvPicPr>
        <p:blipFill rotWithShape="1">
          <a:blip r:embed="rId4">
            <a:alphaModFix/>
          </a:blip>
          <a:srcRect b="0" l="0" r="0" t="0"/>
          <a:stretch/>
        </p:blipFill>
        <p:spPr>
          <a:xfrm>
            <a:off x="8324850" y="0"/>
            <a:ext cx="9963150" cy="10287000"/>
          </a:xfrm>
          <a:prstGeom prst="rect">
            <a:avLst/>
          </a:prstGeom>
          <a:noFill/>
          <a:ln>
            <a:noFill/>
          </a:ln>
        </p:spPr>
      </p:pic>
      <p:pic>
        <p:nvPicPr>
          <p:cNvPr descr="preencoded.png" id="109" name="Google Shape;109;h3790ef68ce0a3068_0_641"/>
          <p:cNvPicPr preferRelativeResize="0"/>
          <p:nvPr/>
        </p:nvPicPr>
        <p:blipFill rotWithShape="1">
          <a:blip r:embed="rId5">
            <a:alphaModFix/>
          </a:blip>
          <a:srcRect b="0" l="0" r="0" t="0"/>
          <a:stretch/>
        </p:blipFill>
        <p:spPr>
          <a:xfrm>
            <a:off x="-4229100" y="0"/>
            <a:ext cx="21012149" cy="14506574"/>
          </a:xfrm>
          <a:prstGeom prst="rect">
            <a:avLst/>
          </a:prstGeom>
          <a:noFill/>
          <a:ln>
            <a:noFill/>
          </a:ln>
        </p:spPr>
      </p:pic>
      <p:grpSp>
        <p:nvGrpSpPr>
          <p:cNvPr id="110" name="Google Shape;110;h3790ef68ce0a3068_0_641"/>
          <p:cNvGrpSpPr/>
          <p:nvPr/>
        </p:nvGrpSpPr>
        <p:grpSpPr>
          <a:xfrm>
            <a:off x="17640300" y="7994925"/>
            <a:ext cx="596549" cy="2063476"/>
            <a:chOff x="17640300" y="7994925"/>
            <a:chExt cx="596549" cy="2063476"/>
          </a:xfrm>
        </p:grpSpPr>
        <p:pic>
          <p:nvPicPr>
            <p:cNvPr descr="preencoded.png" id="111" name="Google Shape;111;h3790ef68ce0a3068_0_641"/>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12" name="Google Shape;112;h3790ef68ce0a3068_0_64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3" name="Google Shape;113;h3790ef68ce0a3068_0_641"/>
          <p:cNvPicPr preferRelativeResize="0"/>
          <p:nvPr/>
        </p:nvPicPr>
        <p:blipFill rotWithShape="1">
          <a:blip r:embed="rId7">
            <a:alphaModFix/>
          </a:blip>
          <a:srcRect b="0" l="0" r="0" t="0"/>
          <a:stretch/>
        </p:blipFill>
        <p:spPr>
          <a:xfrm>
            <a:off x="0" y="0"/>
            <a:ext cx="8763000" cy="10287000"/>
          </a:xfrm>
          <a:prstGeom prst="rect">
            <a:avLst/>
          </a:prstGeom>
          <a:noFill/>
          <a:ln>
            <a:noFill/>
          </a:ln>
        </p:spPr>
      </p:pic>
      <p:grpSp>
        <p:nvGrpSpPr>
          <p:cNvPr id="114" name="Google Shape;114;h3790ef68ce0a3068_0_641"/>
          <p:cNvGrpSpPr/>
          <p:nvPr/>
        </p:nvGrpSpPr>
        <p:grpSpPr>
          <a:xfrm>
            <a:off x="9763125" y="2028825"/>
            <a:ext cx="7549500" cy="2640450"/>
            <a:chOff x="9763125" y="2028825"/>
            <a:chExt cx="7549500" cy="2640450"/>
          </a:xfrm>
        </p:grpSpPr>
        <p:pic>
          <p:nvPicPr>
            <p:cNvPr descr="preencoded.png" id="115" name="Google Shape;115;h3790ef68ce0a3068_0_641"/>
            <p:cNvPicPr preferRelativeResize="0"/>
            <p:nvPr/>
          </p:nvPicPr>
          <p:blipFill rotWithShape="1">
            <a:blip r:embed="rId8">
              <a:alphaModFix/>
            </a:blip>
            <a:srcRect b="0" l="0" r="0" t="0"/>
            <a:stretch/>
          </p:blipFill>
          <p:spPr>
            <a:xfrm>
              <a:off x="9763125" y="2767013"/>
              <a:ext cx="790575" cy="1057275"/>
            </a:xfrm>
            <a:prstGeom prst="rect">
              <a:avLst/>
            </a:prstGeom>
            <a:noFill/>
            <a:ln>
              <a:noFill/>
            </a:ln>
          </p:spPr>
        </p:pic>
        <p:grpSp>
          <p:nvGrpSpPr>
            <p:cNvPr id="116" name="Google Shape;116;h3790ef68ce0a3068_0_641"/>
            <p:cNvGrpSpPr/>
            <p:nvPr/>
          </p:nvGrpSpPr>
          <p:grpSpPr>
            <a:xfrm>
              <a:off x="10829925" y="2028825"/>
              <a:ext cx="6482700" cy="2640450"/>
              <a:chOff x="10829925" y="2028825"/>
              <a:chExt cx="6482700" cy="2640450"/>
            </a:xfrm>
          </p:grpSpPr>
          <p:sp>
            <p:nvSpPr>
              <p:cNvPr id="117" name="Google Shape;117;h3790ef68ce0a3068_0_641"/>
              <p:cNvSpPr/>
              <p:nvPr/>
            </p:nvSpPr>
            <p:spPr>
              <a:xfrm>
                <a:off x="10829925" y="2028825"/>
                <a:ext cx="6482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Unicorn Sightings</a:t>
                </a:r>
                <a:endParaRPr b="0" i="0" sz="3600" u="none" cap="none" strike="noStrike">
                  <a:solidFill>
                    <a:schemeClr val="dk1"/>
                  </a:solidFill>
                  <a:latin typeface="Calibri"/>
                  <a:ea typeface="Calibri"/>
                  <a:cs typeface="Calibri"/>
                  <a:sym typeface="Calibri"/>
                </a:endParaRPr>
              </a:p>
            </p:txBody>
          </p:sp>
          <p:sp>
            <p:nvSpPr>
              <p:cNvPr id="118" name="Google Shape;118;h3790ef68ce0a3068_0_641"/>
              <p:cNvSpPr/>
              <p:nvPr/>
            </p:nvSpPr>
            <p:spPr>
              <a:xfrm>
                <a:off x="10829925" y="2733675"/>
                <a:ext cx="64521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19" name="Google Shape;119;h3790ef68ce0a3068_0_641"/>
          <p:cNvGrpSpPr/>
          <p:nvPr/>
        </p:nvGrpSpPr>
        <p:grpSpPr>
          <a:xfrm>
            <a:off x="9763125" y="5143500"/>
            <a:ext cx="7549500" cy="2640450"/>
            <a:chOff x="9763125" y="5143500"/>
            <a:chExt cx="7549500" cy="2640450"/>
          </a:xfrm>
        </p:grpSpPr>
        <p:pic>
          <p:nvPicPr>
            <p:cNvPr descr="preencoded.png" id="120" name="Google Shape;120;h3790ef68ce0a3068_0_641"/>
            <p:cNvPicPr preferRelativeResize="0"/>
            <p:nvPr/>
          </p:nvPicPr>
          <p:blipFill rotWithShape="1">
            <a:blip r:embed="rId9">
              <a:alphaModFix/>
            </a:blip>
            <a:srcRect b="0" l="0" r="0" t="0"/>
            <a:stretch/>
          </p:blipFill>
          <p:spPr>
            <a:xfrm>
              <a:off x="9763125" y="5772150"/>
              <a:ext cx="790575" cy="1276350"/>
            </a:xfrm>
            <a:prstGeom prst="rect">
              <a:avLst/>
            </a:prstGeom>
            <a:noFill/>
            <a:ln>
              <a:noFill/>
            </a:ln>
          </p:spPr>
        </p:pic>
        <p:grpSp>
          <p:nvGrpSpPr>
            <p:cNvPr id="121" name="Google Shape;121;h3790ef68ce0a3068_0_641"/>
            <p:cNvGrpSpPr/>
            <p:nvPr/>
          </p:nvGrpSpPr>
          <p:grpSpPr>
            <a:xfrm>
              <a:off x="10829925" y="5143500"/>
              <a:ext cx="6482700" cy="2640450"/>
              <a:chOff x="10829925" y="5143500"/>
              <a:chExt cx="6482700" cy="2640450"/>
            </a:xfrm>
          </p:grpSpPr>
          <p:sp>
            <p:nvSpPr>
              <p:cNvPr id="122" name="Google Shape;122;h3790ef68ce0a3068_0_641"/>
              <p:cNvSpPr/>
              <p:nvPr/>
            </p:nvSpPr>
            <p:spPr>
              <a:xfrm>
                <a:off x="10829925" y="5143500"/>
                <a:ext cx="6482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Dragon Taming</a:t>
                </a:r>
                <a:endParaRPr b="0" i="0" sz="3600" u="none" cap="none" strike="noStrike">
                  <a:solidFill>
                    <a:schemeClr val="dk1"/>
                  </a:solidFill>
                  <a:latin typeface="Calibri"/>
                  <a:ea typeface="Calibri"/>
                  <a:cs typeface="Calibri"/>
                  <a:sym typeface="Calibri"/>
                </a:endParaRPr>
              </a:p>
            </p:txBody>
          </p:sp>
          <p:sp>
            <p:nvSpPr>
              <p:cNvPr id="123" name="Google Shape;123;h3790ef68ce0a3068_0_641"/>
              <p:cNvSpPr/>
              <p:nvPr/>
            </p:nvSpPr>
            <p:spPr>
              <a:xfrm>
                <a:off x="10829925" y="5848350"/>
                <a:ext cx="64521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128" name="Shape 128"/>
        <p:cNvGrpSpPr/>
        <p:nvPr/>
      </p:nvGrpSpPr>
      <p:grpSpPr>
        <a:xfrm>
          <a:off x="0" y="0"/>
          <a:ext cx="0" cy="0"/>
          <a:chOff x="0" y="0"/>
          <a:chExt cx="0" cy="0"/>
        </a:xfrm>
      </p:grpSpPr>
      <p:pic>
        <p:nvPicPr>
          <p:cNvPr descr="preencoded.png" id="129" name="Google Shape;129;h3790ef68ce0a3068_0_66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30" name="Google Shape;130;h3790ef68ce0a3068_0_662"/>
          <p:cNvPicPr preferRelativeResize="0"/>
          <p:nvPr/>
        </p:nvPicPr>
        <p:blipFill rotWithShape="1">
          <a:blip r:embed="rId4">
            <a:alphaModFix/>
          </a:blip>
          <a:srcRect b="0" l="0" r="0" t="0"/>
          <a:stretch/>
        </p:blipFill>
        <p:spPr>
          <a:xfrm>
            <a:off x="0" y="0"/>
            <a:ext cx="11191876" cy="10287000"/>
          </a:xfrm>
          <a:prstGeom prst="rect">
            <a:avLst/>
          </a:prstGeom>
          <a:noFill/>
          <a:ln>
            <a:noFill/>
          </a:ln>
        </p:spPr>
      </p:pic>
      <p:pic>
        <p:nvPicPr>
          <p:cNvPr descr="preencoded.png" id="131" name="Google Shape;131;h3790ef68ce0a3068_0_662"/>
          <p:cNvPicPr preferRelativeResize="0"/>
          <p:nvPr/>
        </p:nvPicPr>
        <p:blipFill rotWithShape="1">
          <a:blip r:embed="rId5">
            <a:alphaModFix/>
          </a:blip>
          <a:srcRect b="0" l="0" r="0" t="0"/>
          <a:stretch/>
        </p:blipFill>
        <p:spPr>
          <a:xfrm>
            <a:off x="2162175" y="1838325"/>
            <a:ext cx="16125825" cy="8448675"/>
          </a:xfrm>
          <a:prstGeom prst="rect">
            <a:avLst/>
          </a:prstGeom>
          <a:noFill/>
          <a:ln>
            <a:noFill/>
          </a:ln>
        </p:spPr>
      </p:pic>
      <p:grpSp>
        <p:nvGrpSpPr>
          <p:cNvPr id="132" name="Google Shape;132;h3790ef68ce0a3068_0_662"/>
          <p:cNvGrpSpPr/>
          <p:nvPr/>
        </p:nvGrpSpPr>
        <p:grpSpPr>
          <a:xfrm>
            <a:off x="17640300" y="7994925"/>
            <a:ext cx="596549" cy="2063476"/>
            <a:chOff x="17640300" y="7994925"/>
            <a:chExt cx="596549" cy="2063476"/>
          </a:xfrm>
        </p:grpSpPr>
        <p:pic>
          <p:nvPicPr>
            <p:cNvPr descr="preencoded.png" id="133" name="Google Shape;133;h3790ef68ce0a3068_0_66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34" name="Google Shape;134;h3790ef68ce0a3068_0_6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5" name="Google Shape;135;h3790ef68ce0a3068_0_662"/>
          <p:cNvGrpSpPr/>
          <p:nvPr/>
        </p:nvGrpSpPr>
        <p:grpSpPr>
          <a:xfrm>
            <a:off x="2626995" y="1009650"/>
            <a:ext cx="6156900" cy="8439150"/>
            <a:chOff x="2626995" y="1009650"/>
            <a:chExt cx="6156900" cy="8439150"/>
          </a:xfrm>
        </p:grpSpPr>
        <p:pic>
          <p:nvPicPr>
            <p:cNvPr descr="preencoded.png" id="136" name="Google Shape;136;h3790ef68ce0a3068_0_662"/>
            <p:cNvPicPr preferRelativeResize="0"/>
            <p:nvPr/>
          </p:nvPicPr>
          <p:blipFill rotWithShape="1">
            <a:blip r:embed="rId7">
              <a:alphaModFix/>
            </a:blip>
            <a:srcRect b="0" l="0" r="0" t="0"/>
            <a:stretch/>
          </p:blipFill>
          <p:spPr>
            <a:xfrm>
              <a:off x="5334000" y="1009650"/>
              <a:ext cx="742950" cy="895350"/>
            </a:xfrm>
            <a:prstGeom prst="rect">
              <a:avLst/>
            </a:prstGeom>
            <a:noFill/>
            <a:ln>
              <a:noFill/>
            </a:ln>
          </p:spPr>
        </p:pic>
        <p:sp>
          <p:nvSpPr>
            <p:cNvPr id="137" name="Google Shape;137;h3790ef68ce0a3068_0_662"/>
            <p:cNvSpPr/>
            <p:nvPr/>
          </p:nvSpPr>
          <p:spPr>
            <a:xfrm>
              <a:off x="3686175" y="2333625"/>
              <a:ext cx="41985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Unicorn Sightings</a:t>
              </a:r>
              <a:endParaRPr b="0" i="0" sz="3600" u="none" cap="none" strike="noStrike">
                <a:solidFill>
                  <a:schemeClr val="dk1"/>
                </a:solidFill>
                <a:latin typeface="Calibri"/>
                <a:ea typeface="Calibri"/>
                <a:cs typeface="Calibri"/>
                <a:sym typeface="Calibri"/>
              </a:endParaRPr>
            </a:p>
          </p:txBody>
        </p:sp>
        <p:sp>
          <p:nvSpPr>
            <p:cNvPr id="138" name="Google Shape;138;h3790ef68ce0a3068_0_662"/>
            <p:cNvSpPr/>
            <p:nvPr/>
          </p:nvSpPr>
          <p:spPr>
            <a:xfrm>
              <a:off x="2626995" y="3343275"/>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9" name="Google Shape;139;h3790ef68ce0a3068_0_662"/>
            <p:cNvPicPr preferRelativeResize="0"/>
            <p:nvPr/>
          </p:nvPicPr>
          <p:blipFill rotWithShape="1">
            <a:blip r:embed="rId8">
              <a:alphaModFix/>
            </a:blip>
            <a:srcRect b="0" l="0" r="0" t="0"/>
            <a:stretch/>
          </p:blipFill>
          <p:spPr>
            <a:xfrm>
              <a:off x="2657475" y="5172075"/>
              <a:ext cx="6096000" cy="4276725"/>
            </a:xfrm>
            <a:prstGeom prst="rect">
              <a:avLst/>
            </a:prstGeom>
            <a:noFill/>
            <a:ln>
              <a:noFill/>
            </a:ln>
          </p:spPr>
        </p:pic>
      </p:grpSp>
      <p:grpSp>
        <p:nvGrpSpPr>
          <p:cNvPr id="140" name="Google Shape;140;h3790ef68ce0a3068_0_662"/>
          <p:cNvGrpSpPr/>
          <p:nvPr/>
        </p:nvGrpSpPr>
        <p:grpSpPr>
          <a:xfrm>
            <a:off x="9465945" y="1009650"/>
            <a:ext cx="6156900" cy="8439150"/>
            <a:chOff x="9465945" y="1009650"/>
            <a:chExt cx="6156900" cy="8439150"/>
          </a:xfrm>
        </p:grpSpPr>
        <p:pic>
          <p:nvPicPr>
            <p:cNvPr descr="preencoded.png" id="141" name="Google Shape;141;h3790ef68ce0a3068_0_662"/>
            <p:cNvPicPr preferRelativeResize="0"/>
            <p:nvPr/>
          </p:nvPicPr>
          <p:blipFill rotWithShape="1">
            <a:blip r:embed="rId9">
              <a:alphaModFix/>
            </a:blip>
            <a:srcRect b="0" l="0" r="0" t="0"/>
            <a:stretch/>
          </p:blipFill>
          <p:spPr>
            <a:xfrm>
              <a:off x="12082463" y="1009650"/>
              <a:ext cx="923925" cy="895350"/>
            </a:xfrm>
            <a:prstGeom prst="rect">
              <a:avLst/>
            </a:prstGeom>
            <a:noFill/>
            <a:ln>
              <a:noFill/>
            </a:ln>
          </p:spPr>
        </p:pic>
        <p:sp>
          <p:nvSpPr>
            <p:cNvPr id="142" name="Google Shape;142;h3790ef68ce0a3068_0_662"/>
            <p:cNvSpPr/>
            <p:nvPr/>
          </p:nvSpPr>
          <p:spPr>
            <a:xfrm>
              <a:off x="10853738" y="2333625"/>
              <a:ext cx="35415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Dragon Taming</a:t>
              </a:r>
              <a:endParaRPr b="0" i="0" sz="3600" u="none" cap="none" strike="noStrike">
                <a:solidFill>
                  <a:schemeClr val="dk1"/>
                </a:solidFill>
                <a:latin typeface="Calibri"/>
                <a:ea typeface="Calibri"/>
                <a:cs typeface="Calibri"/>
                <a:sym typeface="Calibri"/>
              </a:endParaRPr>
            </a:p>
          </p:txBody>
        </p:sp>
        <p:sp>
          <p:nvSpPr>
            <p:cNvPr id="143" name="Google Shape;143;h3790ef68ce0a3068_0_662"/>
            <p:cNvSpPr/>
            <p:nvPr/>
          </p:nvSpPr>
          <p:spPr>
            <a:xfrm>
              <a:off x="9465945" y="3343275"/>
              <a:ext cx="6156900" cy="1478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4" name="Google Shape;144;h3790ef68ce0a3068_0_662"/>
            <p:cNvPicPr preferRelativeResize="0"/>
            <p:nvPr/>
          </p:nvPicPr>
          <p:blipFill rotWithShape="1">
            <a:blip r:embed="rId10">
              <a:alphaModFix/>
            </a:blip>
            <a:srcRect b="0" l="0" r="0" t="0"/>
            <a:stretch/>
          </p:blipFill>
          <p:spPr>
            <a:xfrm>
              <a:off x="9496425" y="5172075"/>
              <a:ext cx="6096000" cy="4276725"/>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149" name="Shape 149"/>
        <p:cNvGrpSpPr/>
        <p:nvPr/>
      </p:nvGrpSpPr>
      <p:grpSpPr>
        <a:xfrm>
          <a:off x="0" y="0"/>
          <a:ext cx="0" cy="0"/>
          <a:chOff x="0" y="0"/>
          <a:chExt cx="0" cy="0"/>
        </a:xfrm>
      </p:grpSpPr>
      <p:pic>
        <p:nvPicPr>
          <p:cNvPr descr="preencoded.png" id="150" name="Google Shape;150;h3790ef68ce0a3068_0_68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51" name="Google Shape;151;h3790ef68ce0a3068_0_682"/>
          <p:cNvPicPr preferRelativeResize="0"/>
          <p:nvPr/>
        </p:nvPicPr>
        <p:blipFill rotWithShape="1">
          <a:blip r:embed="rId4">
            <a:alphaModFix/>
          </a:blip>
          <a:srcRect b="0" l="0" r="0" t="0"/>
          <a:stretch/>
        </p:blipFill>
        <p:spPr>
          <a:xfrm>
            <a:off x="0" y="0"/>
            <a:ext cx="11725276" cy="10287000"/>
          </a:xfrm>
          <a:prstGeom prst="rect">
            <a:avLst/>
          </a:prstGeom>
          <a:noFill/>
          <a:ln>
            <a:noFill/>
          </a:ln>
        </p:spPr>
      </p:pic>
      <p:pic>
        <p:nvPicPr>
          <p:cNvPr descr="preencoded.png" id="152" name="Google Shape;152;h3790ef68ce0a3068_0_682"/>
          <p:cNvPicPr preferRelativeResize="0"/>
          <p:nvPr/>
        </p:nvPicPr>
        <p:blipFill rotWithShape="1">
          <a:blip r:embed="rId5">
            <a:alphaModFix/>
          </a:blip>
          <a:srcRect b="0" l="0" r="0" t="0"/>
          <a:stretch/>
        </p:blipFill>
        <p:spPr>
          <a:xfrm>
            <a:off x="714375" y="0"/>
            <a:ext cx="17573624" cy="10287000"/>
          </a:xfrm>
          <a:prstGeom prst="rect">
            <a:avLst/>
          </a:prstGeom>
          <a:noFill/>
          <a:ln>
            <a:noFill/>
          </a:ln>
        </p:spPr>
      </p:pic>
      <p:grpSp>
        <p:nvGrpSpPr>
          <p:cNvPr id="153" name="Google Shape;153;h3790ef68ce0a3068_0_682"/>
          <p:cNvGrpSpPr/>
          <p:nvPr/>
        </p:nvGrpSpPr>
        <p:grpSpPr>
          <a:xfrm>
            <a:off x="17640300" y="7994925"/>
            <a:ext cx="596549" cy="2063476"/>
            <a:chOff x="17640300" y="7994925"/>
            <a:chExt cx="596549" cy="2063476"/>
          </a:xfrm>
        </p:grpSpPr>
        <p:pic>
          <p:nvPicPr>
            <p:cNvPr descr="preencoded.png" id="154" name="Google Shape;154;h3790ef68ce0a3068_0_68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55" name="Google Shape;155;h3790ef68ce0a3068_0_6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6" name="Google Shape;156;h3790ef68ce0a3068_0_682"/>
          <p:cNvPicPr preferRelativeResize="0"/>
          <p:nvPr/>
        </p:nvPicPr>
        <p:blipFill rotWithShape="1">
          <a:blip r:embed="rId7">
            <a:alphaModFix/>
          </a:blip>
          <a:srcRect b="0" l="0" r="0" t="0"/>
          <a:stretch/>
        </p:blipFill>
        <p:spPr>
          <a:xfrm>
            <a:off x="0" y="1038225"/>
            <a:ext cx="4093463" cy="3328415"/>
          </a:xfrm>
          <a:prstGeom prst="rect">
            <a:avLst/>
          </a:prstGeom>
          <a:noFill/>
          <a:ln>
            <a:noFill/>
          </a:ln>
        </p:spPr>
      </p:pic>
      <p:grpSp>
        <p:nvGrpSpPr>
          <p:cNvPr id="157" name="Google Shape;157;h3790ef68ce0a3068_0_682"/>
          <p:cNvGrpSpPr/>
          <p:nvPr/>
        </p:nvGrpSpPr>
        <p:grpSpPr>
          <a:xfrm>
            <a:off x="4381500" y="3171825"/>
            <a:ext cx="10321200" cy="4082400"/>
            <a:chOff x="4381500" y="3171825"/>
            <a:chExt cx="10321200" cy="4082400"/>
          </a:xfrm>
        </p:grpSpPr>
        <p:sp>
          <p:nvSpPr>
            <p:cNvPr id="158" name="Google Shape;158;h3790ef68ce0a3068_0_682"/>
            <p:cNvSpPr/>
            <p:nvPr/>
          </p:nvSpPr>
          <p:spPr>
            <a:xfrm>
              <a:off x="4381500" y="3171825"/>
              <a:ext cx="10292700" cy="347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9" name="Google Shape;159;h3790ef68ce0a3068_0_682"/>
            <p:cNvSpPr/>
            <p:nvPr/>
          </p:nvSpPr>
          <p:spPr>
            <a:xfrm>
              <a:off x="11506200" y="6715125"/>
              <a:ext cx="3196500" cy="53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sul"/>
                <a:buNone/>
              </a:pPr>
              <a:r>
                <a:rPr b="1" i="0" lang="en-US" sz="2700" u="none" cap="none" strike="noStrike">
                  <a:solidFill>
                    <a:srgbClr val="0E0E0E"/>
                  </a:solidFill>
                  <a:latin typeface="Asul"/>
                  <a:ea typeface="Asul"/>
                  <a:cs typeface="Asul"/>
                  <a:sym typeface="Asul"/>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164" name="Shape 164"/>
        <p:cNvGrpSpPr/>
        <p:nvPr/>
      </p:nvGrpSpPr>
      <p:grpSpPr>
        <a:xfrm>
          <a:off x="0" y="0"/>
          <a:ext cx="0" cy="0"/>
          <a:chOff x="0" y="0"/>
          <a:chExt cx="0" cy="0"/>
        </a:xfrm>
      </p:grpSpPr>
      <p:pic>
        <p:nvPicPr>
          <p:cNvPr descr="preencoded.png" id="165" name="Google Shape;165;h3790ef68ce0a3068_0_696"/>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66" name="Google Shape;166;h3790ef68ce0a3068_0_696"/>
          <p:cNvPicPr preferRelativeResize="0"/>
          <p:nvPr/>
        </p:nvPicPr>
        <p:blipFill rotWithShape="1">
          <a:blip r:embed="rId4">
            <a:alphaModFix/>
          </a:blip>
          <a:srcRect b="0" l="0" r="0" t="0"/>
          <a:stretch/>
        </p:blipFill>
        <p:spPr>
          <a:xfrm>
            <a:off x="2609850" y="0"/>
            <a:ext cx="15678149" cy="9372599"/>
          </a:xfrm>
          <a:prstGeom prst="rect">
            <a:avLst/>
          </a:prstGeom>
          <a:noFill/>
          <a:ln>
            <a:noFill/>
          </a:ln>
        </p:spPr>
      </p:pic>
      <p:pic>
        <p:nvPicPr>
          <p:cNvPr descr="preencoded.png" id="167" name="Google Shape;167;h3790ef68ce0a3068_0_696"/>
          <p:cNvPicPr preferRelativeResize="0"/>
          <p:nvPr/>
        </p:nvPicPr>
        <p:blipFill rotWithShape="1">
          <a:blip r:embed="rId5">
            <a:alphaModFix/>
          </a:blip>
          <a:srcRect b="0" l="0" r="0" t="0"/>
          <a:stretch/>
        </p:blipFill>
        <p:spPr>
          <a:xfrm>
            <a:off x="0" y="2962275"/>
            <a:ext cx="16230601" cy="7324725"/>
          </a:xfrm>
          <a:prstGeom prst="rect">
            <a:avLst/>
          </a:prstGeom>
          <a:noFill/>
          <a:ln>
            <a:noFill/>
          </a:ln>
        </p:spPr>
      </p:pic>
      <p:grpSp>
        <p:nvGrpSpPr>
          <p:cNvPr id="168" name="Google Shape;168;h3790ef68ce0a3068_0_696"/>
          <p:cNvGrpSpPr/>
          <p:nvPr/>
        </p:nvGrpSpPr>
        <p:grpSpPr>
          <a:xfrm>
            <a:off x="17640300" y="7994925"/>
            <a:ext cx="596549" cy="2063476"/>
            <a:chOff x="17640300" y="7994925"/>
            <a:chExt cx="596549" cy="2063476"/>
          </a:xfrm>
        </p:grpSpPr>
        <p:pic>
          <p:nvPicPr>
            <p:cNvPr descr="preencoded.png" id="169" name="Google Shape;169;h3790ef68ce0a3068_0_696"/>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70" name="Google Shape;170;h3790ef68ce0a3068_0_69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71" name="Google Shape;171;h3790ef68ce0a3068_0_696"/>
          <p:cNvPicPr preferRelativeResize="0"/>
          <p:nvPr/>
        </p:nvPicPr>
        <p:blipFill rotWithShape="1">
          <a:blip r:embed="rId7">
            <a:alphaModFix/>
          </a:blip>
          <a:srcRect b="0" l="0" r="0" t="0"/>
          <a:stretch/>
        </p:blipFill>
        <p:spPr>
          <a:xfrm>
            <a:off x="5448300" y="1609725"/>
            <a:ext cx="7515225" cy="7381875"/>
          </a:xfrm>
          <a:prstGeom prst="rect">
            <a:avLst/>
          </a:prstGeom>
          <a:noFill/>
          <a:ln>
            <a:noFill/>
          </a:ln>
        </p:spPr>
      </p:pic>
      <p:grpSp>
        <p:nvGrpSpPr>
          <p:cNvPr id="172" name="Google Shape;172;h3790ef68ce0a3068_0_696"/>
          <p:cNvGrpSpPr/>
          <p:nvPr/>
        </p:nvGrpSpPr>
        <p:grpSpPr>
          <a:xfrm>
            <a:off x="1733550" y="1181100"/>
            <a:ext cx="3368100" cy="3821550"/>
            <a:chOff x="1733550" y="1181100"/>
            <a:chExt cx="3368100" cy="3821550"/>
          </a:xfrm>
        </p:grpSpPr>
        <p:sp>
          <p:nvSpPr>
            <p:cNvPr id="173" name="Google Shape;173;h3790ef68ce0a3068_0_696"/>
            <p:cNvSpPr/>
            <p:nvPr/>
          </p:nvSpPr>
          <p:spPr>
            <a:xfrm>
              <a:off x="1733550" y="1181100"/>
              <a:ext cx="3368100" cy="1817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Dragon Taming Technique</a:t>
              </a:r>
              <a:endParaRPr b="0" i="0" sz="3600" u="none" cap="none" strike="noStrike">
                <a:solidFill>
                  <a:schemeClr val="dk1"/>
                </a:solidFill>
                <a:latin typeface="Calibri"/>
                <a:ea typeface="Calibri"/>
                <a:cs typeface="Calibri"/>
                <a:sym typeface="Calibri"/>
              </a:endParaRPr>
            </a:p>
          </p:txBody>
        </p:sp>
        <p:sp>
          <p:nvSpPr>
            <p:cNvPr id="174" name="Google Shape;174;h3790ef68ce0a3068_0_696"/>
            <p:cNvSpPr/>
            <p:nvPr/>
          </p:nvSpPr>
          <p:spPr>
            <a:xfrm>
              <a:off x="1733550" y="3067050"/>
              <a:ext cx="3337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5" name="Google Shape;175;h3790ef68ce0a3068_0_696"/>
          <p:cNvGrpSpPr/>
          <p:nvPr/>
        </p:nvGrpSpPr>
        <p:grpSpPr>
          <a:xfrm>
            <a:off x="13401675" y="5143500"/>
            <a:ext cx="3368100" cy="3821550"/>
            <a:chOff x="13401675" y="5143500"/>
            <a:chExt cx="3368100" cy="3821550"/>
          </a:xfrm>
        </p:grpSpPr>
        <p:sp>
          <p:nvSpPr>
            <p:cNvPr id="176" name="Google Shape;176;h3790ef68ce0a3068_0_696"/>
            <p:cNvSpPr/>
            <p:nvPr/>
          </p:nvSpPr>
          <p:spPr>
            <a:xfrm>
              <a:off x="13401675" y="5143500"/>
              <a:ext cx="3368100" cy="1817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The Art of Unicorn Sighting</a:t>
              </a:r>
              <a:endParaRPr b="0" i="0" sz="3600" u="none" cap="none" strike="noStrike">
                <a:solidFill>
                  <a:schemeClr val="dk1"/>
                </a:solidFill>
                <a:latin typeface="Calibri"/>
                <a:ea typeface="Calibri"/>
                <a:cs typeface="Calibri"/>
                <a:sym typeface="Calibri"/>
              </a:endParaRPr>
            </a:p>
          </p:txBody>
        </p:sp>
        <p:sp>
          <p:nvSpPr>
            <p:cNvPr id="177" name="Google Shape;177;h3790ef68ce0a3068_0_696"/>
            <p:cNvSpPr/>
            <p:nvPr/>
          </p:nvSpPr>
          <p:spPr>
            <a:xfrm>
              <a:off x="13401675" y="7029450"/>
              <a:ext cx="33375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182" name="Shape 182"/>
        <p:cNvGrpSpPr/>
        <p:nvPr/>
      </p:nvGrpSpPr>
      <p:grpSpPr>
        <a:xfrm>
          <a:off x="0" y="0"/>
          <a:ext cx="0" cy="0"/>
          <a:chOff x="0" y="0"/>
          <a:chExt cx="0" cy="0"/>
        </a:xfrm>
      </p:grpSpPr>
      <p:pic>
        <p:nvPicPr>
          <p:cNvPr descr="preencoded.png" id="183" name="Google Shape;183;h3790ef68ce0a3068_0_713"/>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184" name="Google Shape;184;h3790ef68ce0a3068_0_713"/>
          <p:cNvPicPr preferRelativeResize="0"/>
          <p:nvPr/>
        </p:nvPicPr>
        <p:blipFill rotWithShape="1">
          <a:blip r:embed="rId4">
            <a:alphaModFix/>
          </a:blip>
          <a:srcRect b="0" l="0" r="0" t="0"/>
          <a:stretch/>
        </p:blipFill>
        <p:spPr>
          <a:xfrm>
            <a:off x="8324850" y="0"/>
            <a:ext cx="9963150" cy="10287000"/>
          </a:xfrm>
          <a:prstGeom prst="rect">
            <a:avLst/>
          </a:prstGeom>
          <a:noFill/>
          <a:ln>
            <a:noFill/>
          </a:ln>
        </p:spPr>
      </p:pic>
      <p:pic>
        <p:nvPicPr>
          <p:cNvPr descr="preencoded.png" id="185" name="Google Shape;185;h3790ef68ce0a3068_0_713"/>
          <p:cNvPicPr preferRelativeResize="0"/>
          <p:nvPr/>
        </p:nvPicPr>
        <p:blipFill rotWithShape="1">
          <a:blip r:embed="rId5">
            <a:alphaModFix/>
          </a:blip>
          <a:srcRect b="0" l="0" r="0" t="0"/>
          <a:stretch/>
        </p:blipFill>
        <p:spPr>
          <a:xfrm>
            <a:off x="-4229100" y="0"/>
            <a:ext cx="21012149" cy="14506574"/>
          </a:xfrm>
          <a:prstGeom prst="rect">
            <a:avLst/>
          </a:prstGeom>
          <a:noFill/>
          <a:ln>
            <a:noFill/>
          </a:ln>
        </p:spPr>
      </p:pic>
      <p:sp>
        <p:nvSpPr>
          <p:cNvPr id="186" name="Google Shape;186;h3790ef68ce0a3068_0_713"/>
          <p:cNvSpPr/>
          <p:nvPr/>
        </p:nvSpPr>
        <p:spPr>
          <a:xfrm>
            <a:off x="1619250" y="561975"/>
            <a:ext cx="15059100" cy="119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The Magic of Dragons: A Research</a:t>
            </a:r>
            <a:endParaRPr b="0" i="0" sz="6000" u="none" cap="none" strike="noStrike">
              <a:solidFill>
                <a:schemeClr val="dk1"/>
              </a:solidFill>
              <a:latin typeface="Calibri"/>
              <a:ea typeface="Calibri"/>
              <a:cs typeface="Calibri"/>
              <a:sym typeface="Calibri"/>
            </a:endParaRPr>
          </a:p>
        </p:txBody>
      </p:sp>
      <p:grpSp>
        <p:nvGrpSpPr>
          <p:cNvPr id="187" name="Google Shape;187;h3790ef68ce0a3068_0_713"/>
          <p:cNvGrpSpPr/>
          <p:nvPr/>
        </p:nvGrpSpPr>
        <p:grpSpPr>
          <a:xfrm>
            <a:off x="1609725" y="3019425"/>
            <a:ext cx="6153300" cy="6153300"/>
            <a:chOff x="1609725" y="3019425"/>
            <a:chExt cx="6153300" cy="6153300"/>
          </a:xfrm>
        </p:grpSpPr>
        <p:sp>
          <p:nvSpPr>
            <p:cNvPr id="188" name="Google Shape;188;h3790ef68ce0a3068_0_713"/>
            <p:cNvSpPr/>
            <p:nvPr/>
          </p:nvSpPr>
          <p:spPr>
            <a:xfrm>
              <a:off x="1609725" y="3019425"/>
              <a:ext cx="6153300" cy="6153300"/>
            </a:xfrm>
            <a:prstGeom prst="ellipse">
              <a:avLst/>
            </a:prstGeom>
            <a:solidFill>
              <a:srgbClr val="0143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h3790ef68ce0a3068_0_713"/>
            <p:cNvSpPr/>
            <p:nvPr/>
          </p:nvSpPr>
          <p:spPr>
            <a:xfrm>
              <a:off x="2381250" y="4438650"/>
              <a:ext cx="4619700" cy="4619700"/>
            </a:xfrm>
            <a:prstGeom prst="ellipse">
              <a:avLst/>
            </a:prstGeom>
            <a:solidFill>
              <a:srgbClr val="B5CBF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h3790ef68ce0a3068_0_713"/>
            <p:cNvSpPr/>
            <p:nvPr/>
          </p:nvSpPr>
          <p:spPr>
            <a:xfrm>
              <a:off x="3152775" y="5848350"/>
              <a:ext cx="3067200" cy="30672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h3790ef68ce0a3068_0_713"/>
            <p:cNvSpPr/>
            <p:nvPr/>
          </p:nvSpPr>
          <p:spPr>
            <a:xfrm>
              <a:off x="4025265" y="3415665"/>
              <a:ext cx="13029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600"/>
                <a:buFont typeface="Asul"/>
                <a:buNone/>
              </a:pPr>
              <a:r>
                <a:rPr b="1" i="0" lang="en-US" sz="3600" u="none" cap="none" strike="noStrike">
                  <a:solidFill>
                    <a:srgbClr val="FFFFFF"/>
                  </a:solidFill>
                  <a:latin typeface="Asul"/>
                  <a:ea typeface="Asul"/>
                  <a:cs typeface="Asul"/>
                  <a:sym typeface="Asul"/>
                </a:rPr>
                <a:t>6.7M</a:t>
              </a:r>
              <a:endParaRPr b="0" i="0" sz="3600" u="none" cap="none" strike="noStrike">
                <a:solidFill>
                  <a:schemeClr val="dk1"/>
                </a:solidFill>
                <a:latin typeface="Calibri"/>
                <a:ea typeface="Calibri"/>
                <a:cs typeface="Calibri"/>
                <a:sym typeface="Calibri"/>
              </a:endParaRPr>
            </a:p>
          </p:txBody>
        </p:sp>
        <p:sp>
          <p:nvSpPr>
            <p:cNvPr id="192" name="Google Shape;192;h3790ef68ce0a3068_0_713"/>
            <p:cNvSpPr/>
            <p:nvPr/>
          </p:nvSpPr>
          <p:spPr>
            <a:xfrm>
              <a:off x="4044315" y="7025640"/>
              <a:ext cx="12936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2.3M</a:t>
              </a:r>
              <a:endParaRPr b="0" i="0" sz="3600" u="none" cap="none" strike="noStrike">
                <a:solidFill>
                  <a:schemeClr val="dk1"/>
                </a:solidFill>
                <a:latin typeface="Calibri"/>
                <a:ea typeface="Calibri"/>
                <a:cs typeface="Calibri"/>
                <a:sym typeface="Calibri"/>
              </a:endParaRPr>
            </a:p>
          </p:txBody>
        </p:sp>
        <p:sp>
          <p:nvSpPr>
            <p:cNvPr id="193" name="Google Shape;193;h3790ef68ce0a3068_0_713"/>
            <p:cNvSpPr/>
            <p:nvPr/>
          </p:nvSpPr>
          <p:spPr>
            <a:xfrm>
              <a:off x="4015740" y="4825365"/>
              <a:ext cx="13410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4.4M</a:t>
              </a:r>
              <a:endParaRPr b="0" i="0" sz="3600" u="none" cap="none" strike="noStrike">
                <a:solidFill>
                  <a:schemeClr val="dk1"/>
                </a:solidFill>
                <a:latin typeface="Calibri"/>
                <a:ea typeface="Calibri"/>
                <a:cs typeface="Calibri"/>
                <a:sym typeface="Calibri"/>
              </a:endParaRPr>
            </a:p>
          </p:txBody>
        </p:sp>
      </p:grpSp>
      <p:grpSp>
        <p:nvGrpSpPr>
          <p:cNvPr id="194" name="Google Shape;194;h3790ef68ce0a3068_0_713"/>
          <p:cNvGrpSpPr/>
          <p:nvPr/>
        </p:nvGrpSpPr>
        <p:grpSpPr>
          <a:xfrm>
            <a:off x="17640300" y="7994925"/>
            <a:ext cx="596549" cy="2063476"/>
            <a:chOff x="17640300" y="7994925"/>
            <a:chExt cx="596549" cy="2063476"/>
          </a:xfrm>
        </p:grpSpPr>
        <p:pic>
          <p:nvPicPr>
            <p:cNvPr descr="preencoded.png" id="195" name="Google Shape;195;h3790ef68ce0a3068_0_713"/>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196" name="Google Shape;196;h3790ef68ce0a3068_0_7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7" name="Google Shape;197;h3790ef68ce0a3068_0_713"/>
          <p:cNvGrpSpPr/>
          <p:nvPr/>
        </p:nvGrpSpPr>
        <p:grpSpPr>
          <a:xfrm>
            <a:off x="9448800" y="2667000"/>
            <a:ext cx="6433275" cy="1811775"/>
            <a:chOff x="9448800" y="2667000"/>
            <a:chExt cx="6433275" cy="1811775"/>
          </a:xfrm>
        </p:grpSpPr>
        <p:pic>
          <p:nvPicPr>
            <p:cNvPr descr="preencoded.png" id="198" name="Google Shape;198;h3790ef68ce0a3068_0_713"/>
            <p:cNvPicPr preferRelativeResize="0"/>
            <p:nvPr/>
          </p:nvPicPr>
          <p:blipFill rotWithShape="1">
            <a:blip r:embed="rId7">
              <a:alphaModFix/>
            </a:blip>
            <a:srcRect b="0" l="0" r="0" t="0"/>
            <a:stretch/>
          </p:blipFill>
          <p:spPr>
            <a:xfrm>
              <a:off x="9448800" y="2667000"/>
              <a:ext cx="552450" cy="590550"/>
            </a:xfrm>
            <a:prstGeom prst="rect">
              <a:avLst/>
            </a:prstGeom>
            <a:noFill/>
            <a:ln>
              <a:noFill/>
            </a:ln>
          </p:spPr>
        </p:pic>
        <p:sp>
          <p:nvSpPr>
            <p:cNvPr id="199" name="Google Shape;199;h3790ef68ce0a3068_0_713"/>
            <p:cNvSpPr/>
            <p:nvPr/>
          </p:nvSpPr>
          <p:spPr>
            <a:xfrm>
              <a:off x="9477375" y="34575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200" name="Google Shape;200;h3790ef68ce0a3068_0_713"/>
          <p:cNvGrpSpPr/>
          <p:nvPr/>
        </p:nvGrpSpPr>
        <p:grpSpPr>
          <a:xfrm>
            <a:off x="9448800" y="5181600"/>
            <a:ext cx="6433275" cy="1811775"/>
            <a:chOff x="9448800" y="5181600"/>
            <a:chExt cx="6433275" cy="1811775"/>
          </a:xfrm>
        </p:grpSpPr>
        <p:pic>
          <p:nvPicPr>
            <p:cNvPr descr="preencoded.png" id="201" name="Google Shape;201;h3790ef68ce0a3068_0_713"/>
            <p:cNvPicPr preferRelativeResize="0"/>
            <p:nvPr/>
          </p:nvPicPr>
          <p:blipFill rotWithShape="1">
            <a:blip r:embed="rId8">
              <a:alphaModFix/>
            </a:blip>
            <a:srcRect b="0" l="0" r="0" t="0"/>
            <a:stretch/>
          </p:blipFill>
          <p:spPr>
            <a:xfrm>
              <a:off x="9448800" y="5181600"/>
              <a:ext cx="552450" cy="590550"/>
            </a:xfrm>
            <a:prstGeom prst="rect">
              <a:avLst/>
            </a:prstGeom>
            <a:noFill/>
            <a:ln>
              <a:noFill/>
            </a:ln>
          </p:spPr>
        </p:pic>
        <p:sp>
          <p:nvSpPr>
            <p:cNvPr id="202" name="Google Shape;202;h3790ef68ce0a3068_0_713"/>
            <p:cNvSpPr/>
            <p:nvPr/>
          </p:nvSpPr>
          <p:spPr>
            <a:xfrm>
              <a:off x="9477375" y="597217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203" name="Google Shape;203;h3790ef68ce0a3068_0_713"/>
          <p:cNvGrpSpPr/>
          <p:nvPr/>
        </p:nvGrpSpPr>
        <p:grpSpPr>
          <a:xfrm>
            <a:off x="9448800" y="7696200"/>
            <a:ext cx="6433275" cy="1754625"/>
            <a:chOff x="9448800" y="7696200"/>
            <a:chExt cx="6433275" cy="1754625"/>
          </a:xfrm>
        </p:grpSpPr>
        <p:pic>
          <p:nvPicPr>
            <p:cNvPr descr="preencoded.png" id="204" name="Google Shape;204;h3790ef68ce0a3068_0_713"/>
            <p:cNvPicPr preferRelativeResize="0"/>
            <p:nvPr/>
          </p:nvPicPr>
          <p:blipFill rotWithShape="1">
            <a:blip r:embed="rId9">
              <a:alphaModFix/>
            </a:blip>
            <a:srcRect b="0" l="0" r="0" t="0"/>
            <a:stretch/>
          </p:blipFill>
          <p:spPr>
            <a:xfrm>
              <a:off x="9448800" y="7696200"/>
              <a:ext cx="666750" cy="533400"/>
            </a:xfrm>
            <a:prstGeom prst="rect">
              <a:avLst/>
            </a:prstGeom>
            <a:noFill/>
            <a:ln>
              <a:noFill/>
            </a:ln>
          </p:spPr>
        </p:pic>
        <p:sp>
          <p:nvSpPr>
            <p:cNvPr id="205" name="Google Shape;205;h3790ef68ce0a3068_0_713"/>
            <p:cNvSpPr/>
            <p:nvPr/>
          </p:nvSpPr>
          <p:spPr>
            <a:xfrm>
              <a:off x="9477375" y="8429625"/>
              <a:ext cx="640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210" name="Shape 210"/>
        <p:cNvGrpSpPr/>
        <p:nvPr/>
      </p:nvGrpSpPr>
      <p:grpSpPr>
        <a:xfrm>
          <a:off x="0" y="0"/>
          <a:ext cx="0" cy="0"/>
          <a:chOff x="0" y="0"/>
          <a:chExt cx="0" cy="0"/>
        </a:xfrm>
      </p:grpSpPr>
      <p:pic>
        <p:nvPicPr>
          <p:cNvPr descr="preencoded.png" id="211" name="Google Shape;211;h3790ef68ce0a3068_0_740"/>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12" name="Google Shape;212;h3790ef68ce0a3068_0_740"/>
          <p:cNvPicPr preferRelativeResize="0"/>
          <p:nvPr/>
        </p:nvPicPr>
        <p:blipFill rotWithShape="1">
          <a:blip r:embed="rId4">
            <a:alphaModFix/>
          </a:blip>
          <a:srcRect b="0" l="0" r="0" t="0"/>
          <a:stretch/>
        </p:blipFill>
        <p:spPr>
          <a:xfrm>
            <a:off x="2609850" y="0"/>
            <a:ext cx="15678149" cy="9372599"/>
          </a:xfrm>
          <a:prstGeom prst="rect">
            <a:avLst/>
          </a:prstGeom>
          <a:noFill/>
          <a:ln>
            <a:noFill/>
          </a:ln>
        </p:spPr>
      </p:pic>
      <p:pic>
        <p:nvPicPr>
          <p:cNvPr descr="preencoded.png" id="213" name="Google Shape;213;h3790ef68ce0a3068_0_740"/>
          <p:cNvPicPr preferRelativeResize="0"/>
          <p:nvPr/>
        </p:nvPicPr>
        <p:blipFill rotWithShape="1">
          <a:blip r:embed="rId5">
            <a:alphaModFix/>
          </a:blip>
          <a:srcRect b="0" l="0" r="0" t="0"/>
          <a:stretch/>
        </p:blipFill>
        <p:spPr>
          <a:xfrm>
            <a:off x="0" y="2962275"/>
            <a:ext cx="16230601" cy="7324725"/>
          </a:xfrm>
          <a:prstGeom prst="rect">
            <a:avLst/>
          </a:prstGeom>
          <a:noFill/>
          <a:ln>
            <a:noFill/>
          </a:ln>
        </p:spPr>
      </p:pic>
      <p:grpSp>
        <p:nvGrpSpPr>
          <p:cNvPr id="214" name="Google Shape;214;h3790ef68ce0a3068_0_740"/>
          <p:cNvGrpSpPr/>
          <p:nvPr/>
        </p:nvGrpSpPr>
        <p:grpSpPr>
          <a:xfrm>
            <a:off x="17640300" y="7994925"/>
            <a:ext cx="596549" cy="2063476"/>
            <a:chOff x="17640300" y="7994925"/>
            <a:chExt cx="596549" cy="2063476"/>
          </a:xfrm>
        </p:grpSpPr>
        <p:pic>
          <p:nvPicPr>
            <p:cNvPr descr="preencoded.png" id="215" name="Google Shape;215;h3790ef68ce0a3068_0_74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16" name="Google Shape;216;h3790ef68ce0a3068_0_74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17" name="Google Shape;217;h3790ef68ce0a3068_0_740"/>
          <p:cNvSpPr/>
          <p:nvPr/>
        </p:nvSpPr>
        <p:spPr>
          <a:xfrm>
            <a:off x="6829425" y="352425"/>
            <a:ext cx="47721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Pricing Plan</a:t>
            </a:r>
            <a:endParaRPr b="0" i="0" sz="6000" u="none" cap="none" strike="noStrike">
              <a:solidFill>
                <a:schemeClr val="dk1"/>
              </a:solidFill>
              <a:latin typeface="Calibri"/>
              <a:ea typeface="Calibri"/>
              <a:cs typeface="Calibri"/>
              <a:sym typeface="Calibri"/>
            </a:endParaRPr>
          </a:p>
        </p:txBody>
      </p:sp>
      <p:grpSp>
        <p:nvGrpSpPr>
          <p:cNvPr id="218" name="Google Shape;218;h3790ef68ce0a3068_0_740"/>
          <p:cNvGrpSpPr/>
          <p:nvPr/>
        </p:nvGrpSpPr>
        <p:grpSpPr>
          <a:xfrm>
            <a:off x="1333500" y="1866900"/>
            <a:ext cx="15630450" cy="7496100"/>
            <a:chOff x="1333500" y="1866900"/>
            <a:chExt cx="15630450" cy="7496100"/>
          </a:xfrm>
        </p:grpSpPr>
        <p:sp>
          <p:nvSpPr>
            <p:cNvPr id="219" name="Google Shape;219;h3790ef68ce0a3068_0_740"/>
            <p:cNvSpPr/>
            <p:nvPr/>
          </p:nvSpPr>
          <p:spPr>
            <a:xfrm>
              <a:off x="1333500" y="1866900"/>
              <a:ext cx="4829100" cy="7496100"/>
            </a:xfrm>
            <a:prstGeom prst="roundRect">
              <a:avLst>
                <a:gd fmla="val 3156" name="adj"/>
              </a:avLst>
            </a:prstGeom>
            <a:noFill/>
            <a:ln cap="flat" cmpd="sng" w="9525">
              <a:solidFill>
                <a:srgbClr val="0143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0" name="Google Shape;220;h3790ef68ce0a3068_0_740"/>
            <p:cNvPicPr preferRelativeResize="0"/>
            <p:nvPr/>
          </p:nvPicPr>
          <p:blipFill rotWithShape="1">
            <a:blip r:embed="rId7">
              <a:alphaModFix/>
            </a:blip>
            <a:srcRect b="0" l="0" r="0" t="0"/>
            <a:stretch/>
          </p:blipFill>
          <p:spPr>
            <a:xfrm>
              <a:off x="3376612" y="2181225"/>
              <a:ext cx="742950" cy="1114425"/>
            </a:xfrm>
            <a:prstGeom prst="rect">
              <a:avLst/>
            </a:prstGeom>
            <a:noFill/>
            <a:ln>
              <a:noFill/>
            </a:ln>
          </p:spPr>
        </p:pic>
        <p:sp>
          <p:nvSpPr>
            <p:cNvPr id="221" name="Google Shape;221;h3790ef68ce0a3068_0_740"/>
            <p:cNvSpPr/>
            <p:nvPr/>
          </p:nvSpPr>
          <p:spPr>
            <a:xfrm>
              <a:off x="6734175" y="1866900"/>
              <a:ext cx="4829100" cy="7496100"/>
            </a:xfrm>
            <a:prstGeom prst="roundRect">
              <a:avLst>
                <a:gd fmla="val 3156" name="adj"/>
              </a:avLst>
            </a:prstGeom>
            <a:noFill/>
            <a:ln cap="flat" cmpd="sng" w="9525">
              <a:solidFill>
                <a:srgbClr val="0143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2" name="Google Shape;222;h3790ef68ce0a3068_0_740"/>
            <p:cNvPicPr preferRelativeResize="0"/>
            <p:nvPr/>
          </p:nvPicPr>
          <p:blipFill rotWithShape="1">
            <a:blip r:embed="rId8">
              <a:alphaModFix/>
            </a:blip>
            <a:srcRect b="0" l="0" r="0" t="0"/>
            <a:stretch/>
          </p:blipFill>
          <p:spPr>
            <a:xfrm>
              <a:off x="8667750" y="2181225"/>
              <a:ext cx="962025" cy="1114425"/>
            </a:xfrm>
            <a:prstGeom prst="rect">
              <a:avLst/>
            </a:prstGeom>
            <a:noFill/>
            <a:ln>
              <a:noFill/>
            </a:ln>
          </p:spPr>
        </p:pic>
        <p:sp>
          <p:nvSpPr>
            <p:cNvPr id="223" name="Google Shape;223;h3790ef68ce0a3068_0_740"/>
            <p:cNvSpPr/>
            <p:nvPr/>
          </p:nvSpPr>
          <p:spPr>
            <a:xfrm>
              <a:off x="12134850" y="1866900"/>
              <a:ext cx="4829100" cy="7496100"/>
            </a:xfrm>
            <a:prstGeom prst="roundRect">
              <a:avLst>
                <a:gd fmla="val 3156" name="adj"/>
              </a:avLst>
            </a:prstGeom>
            <a:noFill/>
            <a:ln cap="flat" cmpd="sng" w="9525">
              <a:solidFill>
                <a:srgbClr val="0143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4" name="Google Shape;224;h3790ef68ce0a3068_0_740"/>
            <p:cNvPicPr preferRelativeResize="0"/>
            <p:nvPr/>
          </p:nvPicPr>
          <p:blipFill rotWithShape="1">
            <a:blip r:embed="rId9">
              <a:alphaModFix/>
            </a:blip>
            <a:srcRect b="0" l="0" r="0" t="0"/>
            <a:stretch/>
          </p:blipFill>
          <p:spPr>
            <a:xfrm>
              <a:off x="13939838" y="2181225"/>
              <a:ext cx="1219200" cy="1114425"/>
            </a:xfrm>
            <a:prstGeom prst="rect">
              <a:avLst/>
            </a:prstGeom>
            <a:noFill/>
            <a:ln>
              <a:noFill/>
            </a:ln>
          </p:spPr>
        </p:pic>
        <p:sp>
          <p:nvSpPr>
            <p:cNvPr id="225" name="Google Shape;225;h3790ef68ce0a3068_0_740"/>
            <p:cNvSpPr/>
            <p:nvPr/>
          </p:nvSpPr>
          <p:spPr>
            <a:xfrm>
              <a:off x="3063240" y="3495675"/>
              <a:ext cx="13698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Basic</a:t>
              </a:r>
              <a:endParaRPr b="0" i="0" sz="3600" u="none" cap="none" strike="noStrike">
                <a:solidFill>
                  <a:schemeClr val="dk1"/>
                </a:solidFill>
                <a:latin typeface="Calibri"/>
                <a:ea typeface="Calibri"/>
                <a:cs typeface="Calibri"/>
                <a:sym typeface="Calibri"/>
              </a:endParaRPr>
            </a:p>
          </p:txBody>
        </p:sp>
        <p:sp>
          <p:nvSpPr>
            <p:cNvPr id="226" name="Google Shape;226;h3790ef68ce0a3068_0_740"/>
            <p:cNvSpPr/>
            <p:nvPr/>
          </p:nvSpPr>
          <p:spPr>
            <a:xfrm>
              <a:off x="1676400" y="42767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27" name="Google Shape;227;h3790ef68ce0a3068_0_740"/>
            <p:cNvSpPr/>
            <p:nvPr/>
          </p:nvSpPr>
          <p:spPr>
            <a:xfrm>
              <a:off x="2429828" y="8467725"/>
              <a:ext cx="26364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$10/month</a:t>
              </a:r>
              <a:endParaRPr b="0" i="0" sz="3600" u="none" cap="none" strike="noStrike">
                <a:solidFill>
                  <a:schemeClr val="dk1"/>
                </a:solidFill>
                <a:latin typeface="Calibri"/>
                <a:ea typeface="Calibri"/>
                <a:cs typeface="Calibri"/>
                <a:sym typeface="Calibri"/>
              </a:endParaRPr>
            </a:p>
          </p:txBody>
        </p:sp>
        <p:sp>
          <p:nvSpPr>
            <p:cNvPr id="228" name="Google Shape;228;h3790ef68ce0a3068_0_740"/>
            <p:cNvSpPr/>
            <p:nvPr/>
          </p:nvSpPr>
          <p:spPr>
            <a:xfrm>
              <a:off x="8563928" y="3495675"/>
              <a:ext cx="11697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Elite</a:t>
              </a:r>
              <a:endParaRPr b="0" i="0" sz="3600" u="none" cap="none" strike="noStrike">
                <a:solidFill>
                  <a:schemeClr val="dk1"/>
                </a:solidFill>
                <a:latin typeface="Calibri"/>
                <a:ea typeface="Calibri"/>
                <a:cs typeface="Calibri"/>
                <a:sym typeface="Calibri"/>
              </a:endParaRPr>
            </a:p>
          </p:txBody>
        </p:sp>
        <p:sp>
          <p:nvSpPr>
            <p:cNvPr id="229" name="Google Shape;229;h3790ef68ce0a3068_0_740"/>
            <p:cNvSpPr/>
            <p:nvPr/>
          </p:nvSpPr>
          <p:spPr>
            <a:xfrm>
              <a:off x="7077075" y="42767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30" name="Google Shape;230;h3790ef68ce0a3068_0_740"/>
            <p:cNvSpPr/>
            <p:nvPr/>
          </p:nvSpPr>
          <p:spPr>
            <a:xfrm>
              <a:off x="7787640" y="8467725"/>
              <a:ext cx="27222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$50/month</a:t>
              </a:r>
              <a:endParaRPr b="0" i="0" sz="3600" u="none" cap="none" strike="noStrike">
                <a:solidFill>
                  <a:schemeClr val="dk1"/>
                </a:solidFill>
                <a:latin typeface="Calibri"/>
                <a:ea typeface="Calibri"/>
                <a:cs typeface="Calibri"/>
                <a:sym typeface="Calibri"/>
              </a:endParaRPr>
            </a:p>
          </p:txBody>
        </p:sp>
        <p:sp>
          <p:nvSpPr>
            <p:cNvPr id="231" name="Google Shape;231;h3790ef68ce0a3068_0_740"/>
            <p:cNvSpPr/>
            <p:nvPr/>
          </p:nvSpPr>
          <p:spPr>
            <a:xfrm>
              <a:off x="13316903" y="3495675"/>
              <a:ext cx="24651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Legendary</a:t>
              </a:r>
              <a:endParaRPr b="0" i="0" sz="3600" u="none" cap="none" strike="noStrike">
                <a:solidFill>
                  <a:schemeClr val="dk1"/>
                </a:solidFill>
                <a:latin typeface="Calibri"/>
                <a:ea typeface="Calibri"/>
                <a:cs typeface="Calibri"/>
                <a:sym typeface="Calibri"/>
              </a:endParaRPr>
            </a:p>
          </p:txBody>
        </p:sp>
        <p:sp>
          <p:nvSpPr>
            <p:cNvPr id="232" name="Google Shape;232;h3790ef68ce0a3068_0_740"/>
            <p:cNvSpPr/>
            <p:nvPr/>
          </p:nvSpPr>
          <p:spPr>
            <a:xfrm>
              <a:off x="12477750" y="427672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33" name="Google Shape;233;h3790ef68ce0a3068_0_740"/>
            <p:cNvSpPr/>
            <p:nvPr/>
          </p:nvSpPr>
          <p:spPr>
            <a:xfrm>
              <a:off x="13059728" y="8467725"/>
              <a:ext cx="29793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238" name="Shape 238"/>
        <p:cNvGrpSpPr/>
        <p:nvPr/>
      </p:nvGrpSpPr>
      <p:grpSpPr>
        <a:xfrm>
          <a:off x="0" y="0"/>
          <a:ext cx="0" cy="0"/>
          <a:chOff x="0" y="0"/>
          <a:chExt cx="0" cy="0"/>
        </a:xfrm>
      </p:grpSpPr>
      <p:pic>
        <p:nvPicPr>
          <p:cNvPr descr="preencoded.png" id="239" name="Google Shape;239;h3790ef68ce0a3068_0_76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40" name="Google Shape;240;h3790ef68ce0a3068_0_767"/>
          <p:cNvPicPr preferRelativeResize="0"/>
          <p:nvPr/>
        </p:nvPicPr>
        <p:blipFill rotWithShape="1">
          <a:blip r:embed="rId4">
            <a:alphaModFix/>
          </a:blip>
          <a:srcRect b="0" l="0" r="0" t="0"/>
          <a:stretch/>
        </p:blipFill>
        <p:spPr>
          <a:xfrm>
            <a:off x="0" y="0"/>
            <a:ext cx="11191876" cy="10287000"/>
          </a:xfrm>
          <a:prstGeom prst="rect">
            <a:avLst/>
          </a:prstGeom>
          <a:noFill/>
          <a:ln>
            <a:noFill/>
          </a:ln>
        </p:spPr>
      </p:pic>
      <p:pic>
        <p:nvPicPr>
          <p:cNvPr descr="preencoded.png" id="241" name="Google Shape;241;h3790ef68ce0a3068_0_767"/>
          <p:cNvPicPr preferRelativeResize="0"/>
          <p:nvPr/>
        </p:nvPicPr>
        <p:blipFill rotWithShape="1">
          <a:blip r:embed="rId5">
            <a:alphaModFix/>
          </a:blip>
          <a:srcRect b="0" l="0" r="0" t="0"/>
          <a:stretch/>
        </p:blipFill>
        <p:spPr>
          <a:xfrm>
            <a:off x="2162175" y="1838325"/>
            <a:ext cx="16125825" cy="8448675"/>
          </a:xfrm>
          <a:prstGeom prst="rect">
            <a:avLst/>
          </a:prstGeom>
          <a:noFill/>
          <a:ln>
            <a:noFill/>
          </a:ln>
        </p:spPr>
      </p:pic>
      <p:grpSp>
        <p:nvGrpSpPr>
          <p:cNvPr id="242" name="Google Shape;242;h3790ef68ce0a3068_0_767"/>
          <p:cNvGrpSpPr/>
          <p:nvPr/>
        </p:nvGrpSpPr>
        <p:grpSpPr>
          <a:xfrm>
            <a:off x="17640300" y="7994925"/>
            <a:ext cx="596549" cy="2063476"/>
            <a:chOff x="17640300" y="7994925"/>
            <a:chExt cx="596549" cy="2063476"/>
          </a:xfrm>
        </p:grpSpPr>
        <p:pic>
          <p:nvPicPr>
            <p:cNvPr descr="preencoded.png" id="243" name="Google Shape;243;h3790ef68ce0a3068_0_76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44" name="Google Shape;244;h3790ef68ce0a3068_0_76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45" name="Google Shape;245;h3790ef68ce0a3068_0_767"/>
          <p:cNvGrpSpPr/>
          <p:nvPr/>
        </p:nvGrpSpPr>
        <p:grpSpPr>
          <a:xfrm>
            <a:off x="2495550" y="809626"/>
            <a:ext cx="13356075" cy="8726924"/>
            <a:chOff x="2495550" y="809626"/>
            <a:chExt cx="13356075" cy="8726924"/>
          </a:xfrm>
        </p:grpSpPr>
        <p:pic>
          <p:nvPicPr>
            <p:cNvPr descr="preencoded.png" id="246" name="Google Shape;246;h3790ef68ce0a3068_0_767"/>
            <p:cNvPicPr preferRelativeResize="0"/>
            <p:nvPr/>
          </p:nvPicPr>
          <p:blipFill rotWithShape="1">
            <a:blip r:embed="rId7">
              <a:alphaModFix/>
            </a:blip>
            <a:srcRect b="0" l="0" r="0" t="0"/>
            <a:stretch/>
          </p:blipFill>
          <p:spPr>
            <a:xfrm>
              <a:off x="9029700" y="1209666"/>
              <a:ext cx="3914775" cy="3924309"/>
            </a:xfrm>
            <a:prstGeom prst="rect">
              <a:avLst/>
            </a:prstGeom>
            <a:noFill/>
            <a:ln>
              <a:noFill/>
            </a:ln>
          </p:spPr>
        </p:pic>
        <p:pic>
          <p:nvPicPr>
            <p:cNvPr descr="preencoded.png" id="247" name="Google Shape;247;h3790ef68ce0a3068_0_767"/>
            <p:cNvPicPr preferRelativeResize="0"/>
            <p:nvPr/>
          </p:nvPicPr>
          <p:blipFill rotWithShape="1">
            <a:blip r:embed="rId8">
              <a:alphaModFix/>
            </a:blip>
            <a:srcRect b="0" l="0" r="0" t="0"/>
            <a:stretch/>
          </p:blipFill>
          <p:spPr>
            <a:xfrm>
              <a:off x="5105400" y="1209666"/>
              <a:ext cx="3914775" cy="3924309"/>
            </a:xfrm>
            <a:prstGeom prst="rect">
              <a:avLst/>
            </a:prstGeom>
            <a:noFill/>
            <a:ln>
              <a:noFill/>
            </a:ln>
          </p:spPr>
        </p:pic>
        <p:pic>
          <p:nvPicPr>
            <p:cNvPr descr="preencoded.png" id="248" name="Google Shape;248;h3790ef68ce0a3068_0_767"/>
            <p:cNvPicPr preferRelativeResize="0"/>
            <p:nvPr/>
          </p:nvPicPr>
          <p:blipFill rotWithShape="1">
            <a:blip r:embed="rId9">
              <a:alphaModFix/>
            </a:blip>
            <a:srcRect b="0" l="0" r="0" t="0"/>
            <a:stretch/>
          </p:blipFill>
          <p:spPr>
            <a:xfrm>
              <a:off x="5105400" y="5143500"/>
              <a:ext cx="3914775" cy="3924309"/>
            </a:xfrm>
            <a:prstGeom prst="rect">
              <a:avLst/>
            </a:prstGeom>
            <a:noFill/>
            <a:ln>
              <a:noFill/>
            </a:ln>
          </p:spPr>
        </p:pic>
        <p:pic>
          <p:nvPicPr>
            <p:cNvPr descr="preencoded.png" id="249" name="Google Shape;249;h3790ef68ce0a3068_0_767"/>
            <p:cNvPicPr preferRelativeResize="0"/>
            <p:nvPr/>
          </p:nvPicPr>
          <p:blipFill rotWithShape="1">
            <a:blip r:embed="rId10">
              <a:alphaModFix/>
            </a:blip>
            <a:srcRect b="0" l="0" r="0" t="0"/>
            <a:stretch/>
          </p:blipFill>
          <p:spPr>
            <a:xfrm>
              <a:off x="9029700" y="5143500"/>
              <a:ext cx="3914775" cy="3924309"/>
            </a:xfrm>
            <a:prstGeom prst="rect">
              <a:avLst/>
            </a:prstGeom>
            <a:noFill/>
            <a:ln>
              <a:noFill/>
            </a:ln>
          </p:spPr>
        </p:pic>
        <p:cxnSp>
          <p:nvCxnSpPr>
            <p:cNvPr id="250" name="Google Shape;250;h3790ef68ce0a3068_0_767"/>
            <p:cNvCxnSpPr/>
            <p:nvPr/>
          </p:nvCxnSpPr>
          <p:spPr>
            <a:xfrm rot="5396197">
              <a:off x="4686371" y="5148226"/>
              <a:ext cx="8677205" cy="0"/>
            </a:xfrm>
            <a:prstGeom prst="straightConnector1">
              <a:avLst/>
            </a:prstGeom>
            <a:noFill/>
            <a:ln cap="flat" cmpd="sng" w="9525">
              <a:solidFill>
                <a:srgbClr val="000000"/>
              </a:solidFill>
              <a:prstDash val="solid"/>
              <a:round/>
              <a:headEnd len="sm" w="sm" type="none"/>
              <a:tailEnd len="sm" w="sm" type="none"/>
            </a:ln>
          </p:spPr>
        </p:cxnSp>
        <p:cxnSp>
          <p:nvCxnSpPr>
            <p:cNvPr id="251" name="Google Shape;251;h3790ef68ce0a3068_0_767"/>
            <p:cNvCxnSpPr/>
            <p:nvPr/>
          </p:nvCxnSpPr>
          <p:spPr>
            <a:xfrm rot="2529">
              <a:off x="2495548" y="5138776"/>
              <a:ext cx="13049104" cy="0"/>
            </a:xfrm>
            <a:prstGeom prst="straightConnector1">
              <a:avLst/>
            </a:prstGeom>
            <a:noFill/>
            <a:ln cap="flat" cmpd="sng" w="9525">
              <a:solidFill>
                <a:srgbClr val="000000"/>
              </a:solidFill>
              <a:prstDash val="solid"/>
              <a:round/>
              <a:headEnd len="sm" w="sm" type="none"/>
              <a:tailEnd len="sm" w="sm" type="none"/>
            </a:ln>
          </p:spPr>
        </p:cxnSp>
        <p:pic>
          <p:nvPicPr>
            <p:cNvPr descr="preencoded.png" id="252" name="Google Shape;252;h3790ef68ce0a3068_0_767"/>
            <p:cNvPicPr preferRelativeResize="0"/>
            <p:nvPr/>
          </p:nvPicPr>
          <p:blipFill rotWithShape="1">
            <a:blip r:embed="rId11">
              <a:alphaModFix/>
            </a:blip>
            <a:srcRect b="0" l="0" r="0" t="0"/>
            <a:stretch/>
          </p:blipFill>
          <p:spPr>
            <a:xfrm>
              <a:off x="2559058" y="873137"/>
              <a:ext cx="1092180" cy="1092182"/>
            </a:xfrm>
            <a:prstGeom prst="rect">
              <a:avLst/>
            </a:prstGeom>
            <a:noFill/>
            <a:ln>
              <a:noFill/>
            </a:ln>
          </p:spPr>
        </p:pic>
        <p:pic>
          <p:nvPicPr>
            <p:cNvPr descr="preencoded.png" id="253" name="Google Shape;253;h3790ef68ce0a3068_0_767"/>
            <p:cNvPicPr preferRelativeResize="0"/>
            <p:nvPr/>
          </p:nvPicPr>
          <p:blipFill rotWithShape="1">
            <a:blip r:embed="rId12">
              <a:alphaModFix/>
            </a:blip>
            <a:srcRect b="0" l="0" r="0" t="0"/>
            <a:stretch/>
          </p:blipFill>
          <p:spPr>
            <a:xfrm>
              <a:off x="2571731" y="6099572"/>
              <a:ext cx="1139446" cy="1139446"/>
            </a:xfrm>
            <a:prstGeom prst="rect">
              <a:avLst/>
            </a:prstGeom>
            <a:noFill/>
            <a:ln>
              <a:noFill/>
            </a:ln>
          </p:spPr>
        </p:pic>
        <p:pic>
          <p:nvPicPr>
            <p:cNvPr descr="preencoded.png" id="254" name="Google Shape;254;h3790ef68ce0a3068_0_767"/>
            <p:cNvPicPr preferRelativeResize="0"/>
            <p:nvPr/>
          </p:nvPicPr>
          <p:blipFill rotWithShape="1">
            <a:blip r:embed="rId13">
              <a:alphaModFix/>
            </a:blip>
            <a:srcRect b="0" l="0" r="0" t="0"/>
            <a:stretch/>
          </p:blipFill>
          <p:spPr>
            <a:xfrm>
              <a:off x="12506325" y="962025"/>
              <a:ext cx="894080" cy="892810"/>
            </a:xfrm>
            <a:prstGeom prst="rect">
              <a:avLst/>
            </a:prstGeom>
            <a:noFill/>
            <a:ln>
              <a:noFill/>
            </a:ln>
          </p:spPr>
        </p:pic>
        <p:pic>
          <p:nvPicPr>
            <p:cNvPr descr="preencoded.png" id="255" name="Google Shape;255;h3790ef68ce0a3068_0_767"/>
            <p:cNvPicPr preferRelativeResize="0"/>
            <p:nvPr/>
          </p:nvPicPr>
          <p:blipFill rotWithShape="1">
            <a:blip r:embed="rId14">
              <a:alphaModFix/>
            </a:blip>
            <a:srcRect b="0" l="0" r="0" t="0"/>
            <a:stretch/>
          </p:blipFill>
          <p:spPr>
            <a:xfrm>
              <a:off x="12430126" y="6095997"/>
              <a:ext cx="1117600" cy="1219200"/>
            </a:xfrm>
            <a:prstGeom prst="rect">
              <a:avLst/>
            </a:prstGeom>
            <a:noFill/>
            <a:ln>
              <a:noFill/>
            </a:ln>
          </p:spPr>
        </p:pic>
        <p:sp>
          <p:nvSpPr>
            <p:cNvPr id="256" name="Google Shape;256;h3790ef68ce0a3068_0_767"/>
            <p:cNvSpPr/>
            <p:nvPr/>
          </p:nvSpPr>
          <p:spPr>
            <a:xfrm>
              <a:off x="7496175" y="3076575"/>
              <a:ext cx="11886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Asul"/>
                <a:buNone/>
              </a:pPr>
              <a:r>
                <a:rPr b="1" i="0" lang="en-US" sz="9600" u="none" cap="none" strike="noStrike">
                  <a:solidFill>
                    <a:srgbClr val="0E0E0E"/>
                  </a:solidFill>
                  <a:latin typeface="Asul"/>
                  <a:ea typeface="Asul"/>
                  <a:cs typeface="Asul"/>
                  <a:sym typeface="Asul"/>
                </a:rPr>
                <a:t>S</a:t>
              </a:r>
              <a:endParaRPr b="0" i="0" sz="9600" u="none" cap="none" strike="noStrike">
                <a:solidFill>
                  <a:schemeClr val="dk1"/>
                </a:solidFill>
                <a:latin typeface="Calibri"/>
                <a:ea typeface="Calibri"/>
                <a:cs typeface="Calibri"/>
                <a:sym typeface="Calibri"/>
              </a:endParaRPr>
            </a:p>
          </p:txBody>
        </p:sp>
        <p:sp>
          <p:nvSpPr>
            <p:cNvPr id="257" name="Google Shape;257;h3790ef68ce0a3068_0_767"/>
            <p:cNvSpPr/>
            <p:nvPr/>
          </p:nvSpPr>
          <p:spPr>
            <a:xfrm>
              <a:off x="9496425" y="3076575"/>
              <a:ext cx="16746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Asul"/>
                <a:buNone/>
              </a:pPr>
              <a:r>
                <a:rPr b="1" i="0" lang="en-US" sz="9600" u="none" cap="none" strike="noStrike">
                  <a:solidFill>
                    <a:srgbClr val="FFFFFF"/>
                  </a:solidFill>
                  <a:latin typeface="Asul"/>
                  <a:ea typeface="Asul"/>
                  <a:cs typeface="Asul"/>
                  <a:sym typeface="Asul"/>
                </a:rPr>
                <a:t>W</a:t>
              </a:r>
              <a:endParaRPr b="0" i="0" sz="9600" u="none" cap="none" strike="noStrike">
                <a:solidFill>
                  <a:schemeClr val="dk1"/>
                </a:solidFill>
                <a:latin typeface="Calibri"/>
                <a:ea typeface="Calibri"/>
                <a:cs typeface="Calibri"/>
                <a:sym typeface="Calibri"/>
              </a:endParaRPr>
            </a:p>
          </p:txBody>
        </p:sp>
        <p:sp>
          <p:nvSpPr>
            <p:cNvPr id="258" name="Google Shape;258;h3790ef68ce0a3068_0_767"/>
            <p:cNvSpPr/>
            <p:nvPr/>
          </p:nvSpPr>
          <p:spPr>
            <a:xfrm>
              <a:off x="7391400" y="5638800"/>
              <a:ext cx="14364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9600"/>
                <a:buFont typeface="Asul"/>
                <a:buNone/>
              </a:pPr>
              <a:r>
                <a:rPr b="1" i="0" lang="en-US" sz="9600" u="none" cap="none" strike="noStrike">
                  <a:solidFill>
                    <a:srgbClr val="FFFFFF"/>
                  </a:solidFill>
                  <a:latin typeface="Asul"/>
                  <a:ea typeface="Asul"/>
                  <a:cs typeface="Asul"/>
                  <a:sym typeface="Asul"/>
                </a:rPr>
                <a:t>O</a:t>
              </a:r>
              <a:endParaRPr b="0" i="0" sz="9600" u="none" cap="none" strike="noStrike">
                <a:solidFill>
                  <a:schemeClr val="dk1"/>
                </a:solidFill>
                <a:latin typeface="Calibri"/>
                <a:ea typeface="Calibri"/>
                <a:cs typeface="Calibri"/>
                <a:sym typeface="Calibri"/>
              </a:endParaRPr>
            </a:p>
          </p:txBody>
        </p:sp>
        <p:sp>
          <p:nvSpPr>
            <p:cNvPr id="259" name="Google Shape;259;h3790ef68ce0a3068_0_767"/>
            <p:cNvSpPr/>
            <p:nvPr/>
          </p:nvSpPr>
          <p:spPr>
            <a:xfrm>
              <a:off x="9686925" y="5638800"/>
              <a:ext cx="11031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9600"/>
                <a:buFont typeface="Asul"/>
                <a:buNone/>
              </a:pPr>
              <a:r>
                <a:rPr b="1" i="0" lang="en-US" sz="9600" u="none" cap="none" strike="noStrike">
                  <a:solidFill>
                    <a:srgbClr val="0E0E0E"/>
                  </a:solidFill>
                  <a:latin typeface="Asul"/>
                  <a:ea typeface="Asul"/>
                  <a:cs typeface="Asul"/>
                  <a:sym typeface="Asul"/>
                </a:rPr>
                <a:t>T</a:t>
              </a:r>
              <a:endParaRPr b="0" i="0" sz="9600" u="none" cap="none" strike="noStrike">
                <a:solidFill>
                  <a:schemeClr val="dk1"/>
                </a:solidFill>
                <a:latin typeface="Calibri"/>
                <a:ea typeface="Calibri"/>
                <a:cs typeface="Calibri"/>
                <a:sym typeface="Calibri"/>
              </a:endParaRPr>
            </a:p>
          </p:txBody>
        </p:sp>
        <p:sp>
          <p:nvSpPr>
            <p:cNvPr id="260" name="Google Shape;260;h3790ef68ce0a3068_0_767"/>
            <p:cNvSpPr/>
            <p:nvPr/>
          </p:nvSpPr>
          <p:spPr>
            <a:xfrm>
              <a:off x="2495550" y="2657475"/>
              <a:ext cx="3497700" cy="53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sul"/>
                <a:buNone/>
              </a:pPr>
              <a:r>
                <a:rPr b="1" i="0" lang="en-US" sz="2700" u="none" cap="none" strike="noStrike">
                  <a:solidFill>
                    <a:srgbClr val="0E0E0E"/>
                  </a:solidFill>
                  <a:latin typeface="Asul"/>
                  <a:ea typeface="Asul"/>
                  <a:cs typeface="Asul"/>
                  <a:sym typeface="Asul"/>
                </a:rPr>
                <a:t>Strengths</a:t>
              </a:r>
              <a:endParaRPr b="0" i="0" sz="2700" u="none" cap="none" strike="noStrike">
                <a:solidFill>
                  <a:schemeClr val="dk1"/>
                </a:solidFill>
                <a:latin typeface="Calibri"/>
                <a:ea typeface="Calibri"/>
                <a:cs typeface="Calibri"/>
                <a:sym typeface="Calibri"/>
              </a:endParaRPr>
            </a:p>
          </p:txBody>
        </p:sp>
        <p:sp>
          <p:nvSpPr>
            <p:cNvPr id="261" name="Google Shape;261;h3790ef68ce0a3068_0_767"/>
            <p:cNvSpPr/>
            <p:nvPr/>
          </p:nvSpPr>
          <p:spPr>
            <a:xfrm>
              <a:off x="2495550" y="32289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2" name="Google Shape;262;h3790ef68ce0a3068_0_767"/>
            <p:cNvSpPr/>
            <p:nvPr/>
          </p:nvSpPr>
          <p:spPr>
            <a:xfrm>
              <a:off x="2495550" y="7943850"/>
              <a:ext cx="3497700" cy="53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sul"/>
                <a:buNone/>
              </a:pPr>
              <a:r>
                <a:rPr b="1" i="0" lang="en-US" sz="2700" u="none" cap="none" strike="noStrike">
                  <a:solidFill>
                    <a:srgbClr val="0E0E0E"/>
                  </a:solidFill>
                  <a:latin typeface="Asul"/>
                  <a:ea typeface="Asul"/>
                  <a:cs typeface="Asul"/>
                  <a:sym typeface="Asul"/>
                </a:rPr>
                <a:t>Opportunities</a:t>
              </a:r>
              <a:endParaRPr b="0" i="0" sz="2700" u="none" cap="none" strike="noStrike">
                <a:solidFill>
                  <a:schemeClr val="dk1"/>
                </a:solidFill>
                <a:latin typeface="Calibri"/>
                <a:ea typeface="Calibri"/>
                <a:cs typeface="Calibri"/>
                <a:sym typeface="Calibri"/>
              </a:endParaRPr>
            </a:p>
          </p:txBody>
        </p:sp>
        <p:sp>
          <p:nvSpPr>
            <p:cNvPr id="263" name="Google Shape;263;h3790ef68ce0a3068_0_767"/>
            <p:cNvSpPr/>
            <p:nvPr/>
          </p:nvSpPr>
          <p:spPr>
            <a:xfrm>
              <a:off x="2495550" y="85153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4" name="Google Shape;264;h3790ef68ce0a3068_0_767"/>
            <p:cNvSpPr/>
            <p:nvPr/>
          </p:nvSpPr>
          <p:spPr>
            <a:xfrm>
              <a:off x="12353925" y="2657475"/>
              <a:ext cx="3497700" cy="53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sul"/>
                <a:buNone/>
              </a:pPr>
              <a:r>
                <a:rPr b="1" i="0" lang="en-US" sz="2700" u="none" cap="none" strike="noStrike">
                  <a:solidFill>
                    <a:srgbClr val="0E0E0E"/>
                  </a:solidFill>
                  <a:latin typeface="Asul"/>
                  <a:ea typeface="Asul"/>
                  <a:cs typeface="Asul"/>
                  <a:sym typeface="Asul"/>
                </a:rPr>
                <a:t>Weaknesses</a:t>
              </a:r>
              <a:endParaRPr b="0" i="0" sz="2700" u="none" cap="none" strike="noStrike">
                <a:solidFill>
                  <a:schemeClr val="dk1"/>
                </a:solidFill>
                <a:latin typeface="Calibri"/>
                <a:ea typeface="Calibri"/>
                <a:cs typeface="Calibri"/>
                <a:sym typeface="Calibri"/>
              </a:endParaRPr>
            </a:p>
          </p:txBody>
        </p:sp>
        <p:sp>
          <p:nvSpPr>
            <p:cNvPr id="265" name="Google Shape;265;h3790ef68ce0a3068_0_767"/>
            <p:cNvSpPr/>
            <p:nvPr/>
          </p:nvSpPr>
          <p:spPr>
            <a:xfrm>
              <a:off x="12353925" y="32289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6" name="Google Shape;266;h3790ef68ce0a3068_0_767"/>
            <p:cNvSpPr/>
            <p:nvPr/>
          </p:nvSpPr>
          <p:spPr>
            <a:xfrm>
              <a:off x="12353925" y="7943850"/>
              <a:ext cx="3497700" cy="53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sul"/>
                <a:buNone/>
              </a:pPr>
              <a:r>
                <a:rPr b="1" i="0" lang="en-US" sz="2700" u="none" cap="none" strike="noStrike">
                  <a:solidFill>
                    <a:srgbClr val="0E0E0E"/>
                  </a:solidFill>
                  <a:latin typeface="Asul"/>
                  <a:ea typeface="Asul"/>
                  <a:cs typeface="Asul"/>
                  <a:sym typeface="Asul"/>
                </a:rPr>
                <a:t>Threats</a:t>
              </a:r>
              <a:endParaRPr b="0" i="0" sz="2700" u="none" cap="none" strike="noStrike">
                <a:solidFill>
                  <a:schemeClr val="dk1"/>
                </a:solidFill>
                <a:latin typeface="Calibri"/>
                <a:ea typeface="Calibri"/>
                <a:cs typeface="Calibri"/>
                <a:sym typeface="Calibri"/>
              </a:endParaRPr>
            </a:p>
          </p:txBody>
        </p:sp>
        <p:sp>
          <p:nvSpPr>
            <p:cNvPr id="267" name="Google Shape;267;h3790ef68ce0a3068_0_767"/>
            <p:cNvSpPr/>
            <p:nvPr/>
          </p:nvSpPr>
          <p:spPr>
            <a:xfrm>
              <a:off x="12353925" y="851535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272" name="Shape 272"/>
        <p:cNvGrpSpPr/>
        <p:nvPr/>
      </p:nvGrpSpPr>
      <p:grpSpPr>
        <a:xfrm>
          <a:off x="0" y="0"/>
          <a:ext cx="0" cy="0"/>
          <a:chOff x="0" y="0"/>
          <a:chExt cx="0" cy="0"/>
        </a:xfrm>
      </p:grpSpPr>
      <p:pic>
        <p:nvPicPr>
          <p:cNvPr descr="preencoded.png" id="273" name="Google Shape;273;h3790ef68ce0a3068_0_800"/>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74" name="Google Shape;274;h3790ef68ce0a3068_0_800"/>
          <p:cNvPicPr preferRelativeResize="0"/>
          <p:nvPr/>
        </p:nvPicPr>
        <p:blipFill rotWithShape="1">
          <a:blip r:embed="rId4">
            <a:alphaModFix/>
          </a:blip>
          <a:srcRect b="0" l="0" r="0" t="0"/>
          <a:stretch/>
        </p:blipFill>
        <p:spPr>
          <a:xfrm>
            <a:off x="8324850" y="0"/>
            <a:ext cx="9963150" cy="10287000"/>
          </a:xfrm>
          <a:prstGeom prst="rect">
            <a:avLst/>
          </a:prstGeom>
          <a:noFill/>
          <a:ln>
            <a:noFill/>
          </a:ln>
        </p:spPr>
      </p:pic>
      <p:pic>
        <p:nvPicPr>
          <p:cNvPr descr="preencoded.png" id="275" name="Google Shape;275;h3790ef68ce0a3068_0_800"/>
          <p:cNvPicPr preferRelativeResize="0"/>
          <p:nvPr/>
        </p:nvPicPr>
        <p:blipFill rotWithShape="1">
          <a:blip r:embed="rId5">
            <a:alphaModFix/>
          </a:blip>
          <a:srcRect b="0" l="0" r="0" t="0"/>
          <a:stretch/>
        </p:blipFill>
        <p:spPr>
          <a:xfrm>
            <a:off x="-4229100" y="0"/>
            <a:ext cx="21012149" cy="14506574"/>
          </a:xfrm>
          <a:prstGeom prst="rect">
            <a:avLst/>
          </a:prstGeom>
          <a:noFill/>
          <a:ln>
            <a:noFill/>
          </a:ln>
        </p:spPr>
      </p:pic>
      <p:grpSp>
        <p:nvGrpSpPr>
          <p:cNvPr id="276" name="Google Shape;276;h3790ef68ce0a3068_0_800"/>
          <p:cNvGrpSpPr/>
          <p:nvPr/>
        </p:nvGrpSpPr>
        <p:grpSpPr>
          <a:xfrm>
            <a:off x="17640300" y="7994925"/>
            <a:ext cx="596549" cy="2063476"/>
            <a:chOff x="17640300" y="7994925"/>
            <a:chExt cx="596549" cy="2063476"/>
          </a:xfrm>
        </p:grpSpPr>
        <p:pic>
          <p:nvPicPr>
            <p:cNvPr descr="preencoded.png" id="277" name="Google Shape;277;h3790ef68ce0a3068_0_80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278" name="Google Shape;278;h3790ef68ce0a3068_0_80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79" name="Google Shape;279;h3790ef68ce0a3068_0_800"/>
          <p:cNvPicPr preferRelativeResize="0"/>
          <p:nvPr/>
        </p:nvPicPr>
        <p:blipFill rotWithShape="1">
          <a:blip r:embed="rId7">
            <a:alphaModFix/>
          </a:blip>
          <a:srcRect b="0" l="0" r="0" t="0"/>
          <a:stretch/>
        </p:blipFill>
        <p:spPr>
          <a:xfrm>
            <a:off x="8810625" y="1323975"/>
            <a:ext cx="8562975" cy="8382000"/>
          </a:xfrm>
          <a:prstGeom prst="rect">
            <a:avLst/>
          </a:prstGeom>
          <a:noFill/>
          <a:ln>
            <a:noFill/>
          </a:ln>
        </p:spPr>
      </p:pic>
      <p:sp>
        <p:nvSpPr>
          <p:cNvPr id="280" name="Google Shape;280;h3790ef68ce0a3068_0_800"/>
          <p:cNvSpPr/>
          <p:nvPr/>
        </p:nvSpPr>
        <p:spPr>
          <a:xfrm>
            <a:off x="1047750" y="857250"/>
            <a:ext cx="79152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Asul"/>
              <a:buNone/>
            </a:pPr>
            <a:r>
              <a:rPr b="1" i="0" lang="en-US" sz="6000" u="none" cap="none" strike="noStrike">
                <a:solidFill>
                  <a:srgbClr val="0E0E0E"/>
                </a:solidFill>
                <a:latin typeface="Asul"/>
                <a:ea typeface="Asul"/>
                <a:cs typeface="Asul"/>
                <a:sym typeface="Asul"/>
              </a:rPr>
              <a:t>Some Data</a:t>
            </a:r>
            <a:endParaRPr b="0" i="0" sz="6000" u="none" cap="none" strike="noStrike">
              <a:solidFill>
                <a:schemeClr val="dk1"/>
              </a:solidFill>
              <a:latin typeface="Calibri"/>
              <a:ea typeface="Calibri"/>
              <a:cs typeface="Calibri"/>
              <a:sym typeface="Calibri"/>
            </a:endParaRPr>
          </a:p>
        </p:txBody>
      </p:sp>
      <p:sp>
        <p:nvSpPr>
          <p:cNvPr id="281" name="Google Shape;281;h3790ef68ce0a3068_0_800"/>
          <p:cNvSpPr/>
          <p:nvPr/>
        </p:nvSpPr>
        <p:spPr>
          <a:xfrm>
            <a:off x="933450" y="4014788"/>
            <a:ext cx="17622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75%</a:t>
            </a:r>
            <a:endParaRPr b="0" i="0" sz="6000" u="none" cap="none" strike="noStrike">
              <a:solidFill>
                <a:schemeClr val="dk1"/>
              </a:solidFill>
              <a:latin typeface="Calibri"/>
              <a:ea typeface="Calibri"/>
              <a:cs typeface="Calibri"/>
              <a:sym typeface="Calibri"/>
            </a:endParaRPr>
          </a:p>
        </p:txBody>
      </p:sp>
      <p:grpSp>
        <p:nvGrpSpPr>
          <p:cNvPr id="282" name="Google Shape;282;h3790ef68ce0a3068_0_800"/>
          <p:cNvGrpSpPr/>
          <p:nvPr/>
        </p:nvGrpSpPr>
        <p:grpSpPr>
          <a:xfrm>
            <a:off x="2581275" y="3771900"/>
            <a:ext cx="4850100" cy="1516500"/>
            <a:chOff x="2581275" y="3771900"/>
            <a:chExt cx="4850100" cy="1516500"/>
          </a:xfrm>
        </p:grpSpPr>
        <p:sp>
          <p:nvSpPr>
            <p:cNvPr id="283" name="Google Shape;283;h3790ef68ce0a3068_0_800"/>
            <p:cNvSpPr/>
            <p:nvPr/>
          </p:nvSpPr>
          <p:spPr>
            <a:xfrm>
              <a:off x="2581275" y="3771900"/>
              <a:ext cx="4850100" cy="53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sul"/>
                <a:buNone/>
              </a:pPr>
              <a:r>
                <a:rPr b="1" i="0" lang="en-US" sz="2700" u="none" cap="none" strike="noStrike">
                  <a:solidFill>
                    <a:srgbClr val="0E0E0E"/>
                  </a:solidFill>
                  <a:latin typeface="Asul"/>
                  <a:ea typeface="Asul"/>
                  <a:cs typeface="Asul"/>
                  <a:sym typeface="Asul"/>
                </a:rPr>
                <a:t>Enchanted Creatures</a:t>
              </a:r>
              <a:endParaRPr b="0" i="0" sz="2700" u="none" cap="none" strike="noStrike">
                <a:solidFill>
                  <a:schemeClr val="dk1"/>
                </a:solidFill>
                <a:latin typeface="Calibri"/>
                <a:ea typeface="Calibri"/>
                <a:cs typeface="Calibri"/>
                <a:sym typeface="Calibri"/>
              </a:endParaRPr>
            </a:p>
          </p:txBody>
        </p:sp>
        <p:sp>
          <p:nvSpPr>
            <p:cNvPr id="284" name="Google Shape;284;h3790ef68ce0a3068_0_800"/>
            <p:cNvSpPr/>
            <p:nvPr/>
          </p:nvSpPr>
          <p:spPr>
            <a:xfrm>
              <a:off x="2581275" y="4267200"/>
              <a:ext cx="48426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85" name="Google Shape;285;h3790ef68ce0a3068_0_800"/>
          <p:cNvSpPr/>
          <p:nvPr/>
        </p:nvSpPr>
        <p:spPr>
          <a:xfrm>
            <a:off x="933450" y="5653087"/>
            <a:ext cx="19812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60%</a:t>
            </a:r>
            <a:endParaRPr b="0" i="0" sz="6000" u="none" cap="none" strike="noStrike">
              <a:solidFill>
                <a:schemeClr val="dk1"/>
              </a:solidFill>
              <a:latin typeface="Calibri"/>
              <a:ea typeface="Calibri"/>
              <a:cs typeface="Calibri"/>
              <a:sym typeface="Calibri"/>
            </a:endParaRPr>
          </a:p>
        </p:txBody>
      </p:sp>
      <p:grpSp>
        <p:nvGrpSpPr>
          <p:cNvPr id="286" name="Google Shape;286;h3790ef68ce0a3068_0_800"/>
          <p:cNvGrpSpPr/>
          <p:nvPr/>
        </p:nvGrpSpPr>
        <p:grpSpPr>
          <a:xfrm>
            <a:off x="2800350" y="5638800"/>
            <a:ext cx="4631100" cy="1059300"/>
            <a:chOff x="2800350" y="5638800"/>
            <a:chExt cx="4631100" cy="1059300"/>
          </a:xfrm>
        </p:grpSpPr>
        <p:sp>
          <p:nvSpPr>
            <p:cNvPr id="287" name="Google Shape;287;h3790ef68ce0a3068_0_800"/>
            <p:cNvSpPr/>
            <p:nvPr/>
          </p:nvSpPr>
          <p:spPr>
            <a:xfrm>
              <a:off x="2800350" y="5638800"/>
              <a:ext cx="4631100" cy="53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sul"/>
                <a:buNone/>
              </a:pPr>
              <a:r>
                <a:rPr b="1" i="0" lang="en-US" sz="2700" u="none" cap="none" strike="noStrike">
                  <a:solidFill>
                    <a:srgbClr val="0E0E0E"/>
                  </a:solidFill>
                  <a:latin typeface="Asul"/>
                  <a:ea typeface="Asul"/>
                  <a:cs typeface="Asul"/>
                  <a:sym typeface="Asul"/>
                </a:rPr>
                <a:t>Magic-Wielding Individuals</a:t>
              </a:r>
              <a:endParaRPr b="0" i="0" sz="2700" u="none" cap="none" strike="noStrike">
                <a:solidFill>
                  <a:schemeClr val="dk1"/>
                </a:solidFill>
                <a:latin typeface="Calibri"/>
                <a:ea typeface="Calibri"/>
                <a:cs typeface="Calibri"/>
                <a:sym typeface="Calibri"/>
              </a:endParaRPr>
            </a:p>
          </p:txBody>
        </p:sp>
        <p:sp>
          <p:nvSpPr>
            <p:cNvPr id="288" name="Google Shape;288;h3790ef68ce0a3068_0_800"/>
            <p:cNvSpPr/>
            <p:nvPr/>
          </p:nvSpPr>
          <p:spPr>
            <a:xfrm>
              <a:off x="2800350" y="6134100"/>
              <a:ext cx="46233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289" name="Google Shape;289;h3790ef68ce0a3068_0_800"/>
          <p:cNvSpPr/>
          <p:nvPr/>
        </p:nvSpPr>
        <p:spPr>
          <a:xfrm>
            <a:off x="933450" y="7291388"/>
            <a:ext cx="19812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90%</a:t>
            </a:r>
            <a:endParaRPr b="0" i="0" sz="6000" u="none" cap="none" strike="noStrike">
              <a:solidFill>
                <a:schemeClr val="dk1"/>
              </a:solidFill>
              <a:latin typeface="Calibri"/>
              <a:ea typeface="Calibri"/>
              <a:cs typeface="Calibri"/>
              <a:sym typeface="Calibri"/>
            </a:endParaRPr>
          </a:p>
        </p:txBody>
      </p:sp>
      <p:grpSp>
        <p:nvGrpSpPr>
          <p:cNvPr id="290" name="Google Shape;290;h3790ef68ce0a3068_0_800"/>
          <p:cNvGrpSpPr/>
          <p:nvPr/>
        </p:nvGrpSpPr>
        <p:grpSpPr>
          <a:xfrm>
            <a:off x="2800350" y="7048500"/>
            <a:ext cx="4631100" cy="1516500"/>
            <a:chOff x="2800350" y="7048500"/>
            <a:chExt cx="4631100" cy="1516500"/>
          </a:xfrm>
        </p:grpSpPr>
        <p:sp>
          <p:nvSpPr>
            <p:cNvPr id="291" name="Google Shape;291;h3790ef68ce0a3068_0_800"/>
            <p:cNvSpPr/>
            <p:nvPr/>
          </p:nvSpPr>
          <p:spPr>
            <a:xfrm>
              <a:off x="2800350" y="7048500"/>
              <a:ext cx="4631100" cy="539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Asul"/>
                <a:buNone/>
              </a:pPr>
              <a:r>
                <a:rPr b="1" i="0" lang="en-US" sz="2700" u="none" cap="none" strike="noStrike">
                  <a:solidFill>
                    <a:srgbClr val="0E0E0E"/>
                  </a:solidFill>
                  <a:latin typeface="Asul"/>
                  <a:ea typeface="Asul"/>
                  <a:cs typeface="Asul"/>
                  <a:sym typeface="Asul"/>
                </a:rPr>
                <a:t>Spells Cast</a:t>
              </a:r>
              <a:endParaRPr b="0" i="0" sz="2700" u="none" cap="none" strike="noStrike">
                <a:solidFill>
                  <a:schemeClr val="dk1"/>
                </a:solidFill>
                <a:latin typeface="Calibri"/>
                <a:ea typeface="Calibri"/>
                <a:cs typeface="Calibri"/>
                <a:sym typeface="Calibri"/>
              </a:endParaRPr>
            </a:p>
          </p:txBody>
        </p:sp>
        <p:sp>
          <p:nvSpPr>
            <p:cNvPr id="292" name="Google Shape;292;h3790ef68ce0a3068_0_800"/>
            <p:cNvSpPr/>
            <p:nvPr/>
          </p:nvSpPr>
          <p:spPr>
            <a:xfrm>
              <a:off x="2800350" y="7543800"/>
              <a:ext cx="46233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297" name="Shape 297"/>
        <p:cNvGrpSpPr/>
        <p:nvPr/>
      </p:nvGrpSpPr>
      <p:grpSpPr>
        <a:xfrm>
          <a:off x="0" y="0"/>
          <a:ext cx="0" cy="0"/>
          <a:chOff x="0" y="0"/>
          <a:chExt cx="0" cy="0"/>
        </a:xfrm>
      </p:grpSpPr>
      <p:pic>
        <p:nvPicPr>
          <p:cNvPr descr="preencoded.png" id="298" name="Google Shape;298;h3790ef68ce0a3068_0_82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299" name="Google Shape;299;h3790ef68ce0a3068_0_824"/>
          <p:cNvPicPr preferRelativeResize="0"/>
          <p:nvPr/>
        </p:nvPicPr>
        <p:blipFill rotWithShape="1">
          <a:blip r:embed="rId4">
            <a:alphaModFix/>
          </a:blip>
          <a:srcRect b="0" l="0" r="0" t="0"/>
          <a:stretch/>
        </p:blipFill>
        <p:spPr>
          <a:xfrm>
            <a:off x="0" y="0"/>
            <a:ext cx="11725276" cy="10287000"/>
          </a:xfrm>
          <a:prstGeom prst="rect">
            <a:avLst/>
          </a:prstGeom>
          <a:noFill/>
          <a:ln>
            <a:noFill/>
          </a:ln>
        </p:spPr>
      </p:pic>
      <p:pic>
        <p:nvPicPr>
          <p:cNvPr descr="preencoded.png" id="300" name="Google Shape;300;h3790ef68ce0a3068_0_824"/>
          <p:cNvPicPr preferRelativeResize="0"/>
          <p:nvPr/>
        </p:nvPicPr>
        <p:blipFill rotWithShape="1">
          <a:blip r:embed="rId5">
            <a:alphaModFix/>
          </a:blip>
          <a:srcRect b="0" l="0" r="0" t="0"/>
          <a:stretch/>
        </p:blipFill>
        <p:spPr>
          <a:xfrm>
            <a:off x="714375" y="0"/>
            <a:ext cx="17573624" cy="10287000"/>
          </a:xfrm>
          <a:prstGeom prst="rect">
            <a:avLst/>
          </a:prstGeom>
          <a:noFill/>
          <a:ln>
            <a:noFill/>
          </a:ln>
        </p:spPr>
      </p:pic>
      <p:grpSp>
        <p:nvGrpSpPr>
          <p:cNvPr id="301" name="Google Shape;301;h3790ef68ce0a3068_0_824"/>
          <p:cNvGrpSpPr/>
          <p:nvPr/>
        </p:nvGrpSpPr>
        <p:grpSpPr>
          <a:xfrm>
            <a:off x="17640300" y="7994925"/>
            <a:ext cx="596549" cy="2063476"/>
            <a:chOff x="17640300" y="7994925"/>
            <a:chExt cx="596549" cy="2063476"/>
          </a:xfrm>
        </p:grpSpPr>
        <p:pic>
          <p:nvPicPr>
            <p:cNvPr descr="preencoded.png" id="302" name="Google Shape;302;h3790ef68ce0a3068_0_82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03" name="Google Shape;303;h3790ef68ce0a3068_0_82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04" name="Google Shape;304;h3790ef68ce0a3068_0_824"/>
          <p:cNvGrpSpPr/>
          <p:nvPr/>
        </p:nvGrpSpPr>
        <p:grpSpPr>
          <a:xfrm>
            <a:off x="3168015" y="2552700"/>
            <a:ext cx="11942400" cy="4707375"/>
            <a:chOff x="3168015" y="2552700"/>
            <a:chExt cx="11942400" cy="4707375"/>
          </a:xfrm>
        </p:grpSpPr>
        <p:grpSp>
          <p:nvGrpSpPr>
            <p:cNvPr id="305" name="Google Shape;305;h3790ef68ce0a3068_0_824"/>
            <p:cNvGrpSpPr/>
            <p:nvPr/>
          </p:nvGrpSpPr>
          <p:grpSpPr>
            <a:xfrm>
              <a:off x="3168015" y="2552700"/>
              <a:ext cx="11942400" cy="3594675"/>
              <a:chOff x="3168015" y="2552700"/>
              <a:chExt cx="11942400" cy="3594675"/>
            </a:xfrm>
          </p:grpSpPr>
          <p:sp>
            <p:nvSpPr>
              <p:cNvPr id="306" name="Google Shape;306;h3790ef68ce0a3068_0_824"/>
              <p:cNvSpPr/>
              <p:nvPr/>
            </p:nvSpPr>
            <p:spPr>
              <a:xfrm>
                <a:off x="5138737" y="2552700"/>
                <a:ext cx="8001000" cy="298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ACE"/>
                  </a:buClr>
                  <a:buSzPts val="15000"/>
                  <a:buFont typeface="Asul"/>
                  <a:buNone/>
                </a:pPr>
                <a:r>
                  <a:rPr b="1" i="0" lang="en-US" sz="15000" u="none" cap="none" strike="noStrike">
                    <a:solidFill>
                      <a:srgbClr val="074ACE"/>
                    </a:solidFill>
                    <a:latin typeface="Asul"/>
                    <a:ea typeface="Asul"/>
                    <a:cs typeface="Asul"/>
                    <a:sym typeface="Asul"/>
                  </a:rPr>
                  <a:t>234,567</a:t>
                </a:r>
                <a:endParaRPr b="0" i="0" sz="15000" u="none" cap="none" strike="noStrike">
                  <a:solidFill>
                    <a:schemeClr val="dk1"/>
                  </a:solidFill>
                  <a:latin typeface="Calibri"/>
                  <a:ea typeface="Calibri"/>
                  <a:cs typeface="Calibri"/>
                  <a:sym typeface="Calibri"/>
                </a:endParaRPr>
              </a:p>
            </p:txBody>
          </p:sp>
          <p:sp>
            <p:nvSpPr>
              <p:cNvPr id="307" name="Google Shape;307;h3790ef68ce0a3068_0_824"/>
              <p:cNvSpPr/>
              <p:nvPr/>
            </p:nvSpPr>
            <p:spPr>
              <a:xfrm>
                <a:off x="3168015" y="5019675"/>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1"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08" name="Google Shape;308;h3790ef68ce0a3068_0_824"/>
            <p:cNvSpPr/>
            <p:nvPr/>
          </p:nvSpPr>
          <p:spPr>
            <a:xfrm>
              <a:off x="5632133" y="6238875"/>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313" name="Shape 313"/>
        <p:cNvGrpSpPr/>
        <p:nvPr/>
      </p:nvGrpSpPr>
      <p:grpSpPr>
        <a:xfrm>
          <a:off x="0" y="0"/>
          <a:ext cx="0" cy="0"/>
          <a:chOff x="0" y="0"/>
          <a:chExt cx="0" cy="0"/>
        </a:xfrm>
      </p:grpSpPr>
      <p:pic>
        <p:nvPicPr>
          <p:cNvPr descr="preencoded.png" id="314" name="Google Shape;314;h3790ef68ce0a3068_0_83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15" name="Google Shape;315;h3790ef68ce0a3068_0_839"/>
          <p:cNvPicPr preferRelativeResize="0"/>
          <p:nvPr/>
        </p:nvPicPr>
        <p:blipFill rotWithShape="1">
          <a:blip r:embed="rId4">
            <a:alphaModFix/>
          </a:blip>
          <a:srcRect b="0" l="0" r="0" t="0"/>
          <a:stretch/>
        </p:blipFill>
        <p:spPr>
          <a:xfrm>
            <a:off x="0" y="0"/>
            <a:ext cx="11191876" cy="10287000"/>
          </a:xfrm>
          <a:prstGeom prst="rect">
            <a:avLst/>
          </a:prstGeom>
          <a:noFill/>
          <a:ln>
            <a:noFill/>
          </a:ln>
        </p:spPr>
      </p:pic>
      <p:pic>
        <p:nvPicPr>
          <p:cNvPr descr="preencoded.png" id="316" name="Google Shape;316;h3790ef68ce0a3068_0_839"/>
          <p:cNvPicPr preferRelativeResize="0"/>
          <p:nvPr/>
        </p:nvPicPr>
        <p:blipFill rotWithShape="1">
          <a:blip r:embed="rId5">
            <a:alphaModFix/>
          </a:blip>
          <a:srcRect b="0" l="0" r="0" t="0"/>
          <a:stretch/>
        </p:blipFill>
        <p:spPr>
          <a:xfrm>
            <a:off x="2162175" y="1838325"/>
            <a:ext cx="16125825" cy="8448675"/>
          </a:xfrm>
          <a:prstGeom prst="rect">
            <a:avLst/>
          </a:prstGeom>
          <a:noFill/>
          <a:ln>
            <a:noFill/>
          </a:ln>
        </p:spPr>
      </p:pic>
      <p:grpSp>
        <p:nvGrpSpPr>
          <p:cNvPr id="317" name="Google Shape;317;h3790ef68ce0a3068_0_839"/>
          <p:cNvGrpSpPr/>
          <p:nvPr/>
        </p:nvGrpSpPr>
        <p:grpSpPr>
          <a:xfrm>
            <a:off x="17640300" y="7994925"/>
            <a:ext cx="596549" cy="2063476"/>
            <a:chOff x="17640300" y="7994925"/>
            <a:chExt cx="596549" cy="2063476"/>
          </a:xfrm>
        </p:grpSpPr>
        <p:pic>
          <p:nvPicPr>
            <p:cNvPr descr="preencoded.png" id="318" name="Google Shape;318;h3790ef68ce0a3068_0_83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19" name="Google Shape;319;h3790ef68ce0a3068_0_83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0" name="Google Shape;320;h3790ef68ce0a3068_0_839"/>
          <p:cNvSpPr/>
          <p:nvPr/>
        </p:nvSpPr>
        <p:spPr>
          <a:xfrm>
            <a:off x="2619375" y="2447925"/>
            <a:ext cx="61797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233 Coins</a:t>
            </a:r>
            <a:endParaRPr b="0" i="0" sz="9600" u="none" cap="none" strike="noStrike">
              <a:solidFill>
                <a:schemeClr val="dk1"/>
              </a:solidFill>
              <a:latin typeface="Calibri"/>
              <a:ea typeface="Calibri"/>
              <a:cs typeface="Calibri"/>
              <a:sym typeface="Calibri"/>
            </a:endParaRPr>
          </a:p>
        </p:txBody>
      </p:sp>
      <p:sp>
        <p:nvSpPr>
          <p:cNvPr id="321" name="Google Shape;321;h3790ef68ce0a3068_0_839"/>
          <p:cNvSpPr/>
          <p:nvPr/>
        </p:nvSpPr>
        <p:spPr>
          <a:xfrm>
            <a:off x="2512695" y="39243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22" name="Google Shape;322;h3790ef68ce0a3068_0_839"/>
          <p:cNvSpPr/>
          <p:nvPr/>
        </p:nvSpPr>
        <p:spPr>
          <a:xfrm>
            <a:off x="2390775" y="5238750"/>
            <a:ext cx="66369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456 Hours</a:t>
            </a:r>
            <a:endParaRPr b="0" i="0" sz="9600" u="none" cap="none" strike="noStrike">
              <a:solidFill>
                <a:schemeClr val="dk1"/>
              </a:solidFill>
              <a:latin typeface="Calibri"/>
              <a:ea typeface="Calibri"/>
              <a:cs typeface="Calibri"/>
              <a:sym typeface="Calibri"/>
            </a:endParaRPr>
          </a:p>
        </p:txBody>
      </p:sp>
      <p:sp>
        <p:nvSpPr>
          <p:cNvPr id="323" name="Google Shape;323;h3790ef68ce0a3068_0_839"/>
          <p:cNvSpPr/>
          <p:nvPr/>
        </p:nvSpPr>
        <p:spPr>
          <a:xfrm>
            <a:off x="2512695" y="67151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24" name="Google Shape;324;h3790ef68ce0a3068_0_839"/>
          <p:cNvSpPr/>
          <p:nvPr/>
        </p:nvSpPr>
        <p:spPr>
          <a:xfrm>
            <a:off x="11839575" y="2447925"/>
            <a:ext cx="29793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85%</a:t>
            </a:r>
            <a:endParaRPr b="0" i="0" sz="9600" u="none" cap="none" strike="noStrike">
              <a:solidFill>
                <a:schemeClr val="dk1"/>
              </a:solidFill>
              <a:latin typeface="Calibri"/>
              <a:ea typeface="Calibri"/>
              <a:cs typeface="Calibri"/>
              <a:sym typeface="Calibri"/>
            </a:endParaRPr>
          </a:p>
        </p:txBody>
      </p:sp>
      <p:sp>
        <p:nvSpPr>
          <p:cNvPr id="325" name="Google Shape;325;h3790ef68ce0a3068_0_839"/>
          <p:cNvSpPr/>
          <p:nvPr/>
        </p:nvSpPr>
        <p:spPr>
          <a:xfrm>
            <a:off x="10132695" y="392430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26" name="Google Shape;326;h3790ef68ce0a3068_0_839"/>
          <p:cNvSpPr/>
          <p:nvPr/>
        </p:nvSpPr>
        <p:spPr>
          <a:xfrm>
            <a:off x="10948988" y="5238750"/>
            <a:ext cx="47607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765 Km</a:t>
            </a:r>
            <a:endParaRPr b="0" i="0" sz="9600" u="none" cap="none" strike="noStrike">
              <a:solidFill>
                <a:schemeClr val="dk1"/>
              </a:solidFill>
              <a:latin typeface="Calibri"/>
              <a:ea typeface="Calibri"/>
              <a:cs typeface="Calibri"/>
              <a:sym typeface="Calibri"/>
            </a:endParaRPr>
          </a:p>
        </p:txBody>
      </p:sp>
      <p:sp>
        <p:nvSpPr>
          <p:cNvPr id="327" name="Google Shape;327;h3790ef68ce0a3068_0_839"/>
          <p:cNvSpPr/>
          <p:nvPr/>
        </p:nvSpPr>
        <p:spPr>
          <a:xfrm>
            <a:off x="10132695" y="67151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332" name="Shape 332"/>
        <p:cNvGrpSpPr/>
        <p:nvPr/>
      </p:nvGrpSpPr>
      <p:grpSpPr>
        <a:xfrm>
          <a:off x="0" y="0"/>
          <a:ext cx="0" cy="0"/>
          <a:chOff x="0" y="0"/>
          <a:chExt cx="0" cy="0"/>
        </a:xfrm>
      </p:grpSpPr>
      <p:pic>
        <p:nvPicPr>
          <p:cNvPr descr="preencoded.png" id="333" name="Google Shape;333;h3790ef68ce0a3068_0_857"/>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334" name="Google Shape;334;h3790ef68ce0a3068_0_857"/>
          <p:cNvPicPr preferRelativeResize="0"/>
          <p:nvPr/>
        </p:nvPicPr>
        <p:blipFill rotWithShape="1">
          <a:blip r:embed="rId4">
            <a:alphaModFix/>
          </a:blip>
          <a:srcRect b="0" l="0" r="0" t="0"/>
          <a:stretch/>
        </p:blipFill>
        <p:spPr>
          <a:xfrm>
            <a:off x="2609850" y="0"/>
            <a:ext cx="15678149" cy="9372599"/>
          </a:xfrm>
          <a:prstGeom prst="rect">
            <a:avLst/>
          </a:prstGeom>
          <a:noFill/>
          <a:ln>
            <a:noFill/>
          </a:ln>
        </p:spPr>
      </p:pic>
      <p:pic>
        <p:nvPicPr>
          <p:cNvPr descr="preencoded.png" id="335" name="Google Shape;335;h3790ef68ce0a3068_0_857"/>
          <p:cNvPicPr preferRelativeResize="0"/>
          <p:nvPr/>
        </p:nvPicPr>
        <p:blipFill rotWithShape="1">
          <a:blip r:embed="rId5">
            <a:alphaModFix/>
          </a:blip>
          <a:srcRect b="0" l="0" r="0" t="0"/>
          <a:stretch/>
        </p:blipFill>
        <p:spPr>
          <a:xfrm>
            <a:off x="0" y="2962275"/>
            <a:ext cx="16230601" cy="7324725"/>
          </a:xfrm>
          <a:prstGeom prst="rect">
            <a:avLst/>
          </a:prstGeom>
          <a:noFill/>
          <a:ln>
            <a:noFill/>
          </a:ln>
        </p:spPr>
      </p:pic>
      <p:grpSp>
        <p:nvGrpSpPr>
          <p:cNvPr id="336" name="Google Shape;336;h3790ef68ce0a3068_0_857"/>
          <p:cNvGrpSpPr/>
          <p:nvPr/>
        </p:nvGrpSpPr>
        <p:grpSpPr>
          <a:xfrm>
            <a:off x="17640300" y="7994925"/>
            <a:ext cx="596549" cy="2063476"/>
            <a:chOff x="17640300" y="7994925"/>
            <a:chExt cx="596549" cy="2063476"/>
          </a:xfrm>
        </p:grpSpPr>
        <p:pic>
          <p:nvPicPr>
            <p:cNvPr descr="preencoded.png" id="337" name="Google Shape;337;h3790ef68ce0a3068_0_857"/>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338" name="Google Shape;338;h3790ef68ce0a3068_0_8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9" name="Google Shape;339;h3790ef68ce0a3068_0_857"/>
          <p:cNvSpPr/>
          <p:nvPr/>
        </p:nvSpPr>
        <p:spPr>
          <a:xfrm>
            <a:off x="5181600" y="857250"/>
            <a:ext cx="7915200" cy="119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Some Graph</a:t>
            </a:r>
            <a:endParaRPr b="0" i="0" sz="6000" u="none" cap="none" strike="noStrike">
              <a:solidFill>
                <a:schemeClr val="dk1"/>
              </a:solidFill>
              <a:latin typeface="Calibri"/>
              <a:ea typeface="Calibri"/>
              <a:cs typeface="Calibri"/>
              <a:sym typeface="Calibri"/>
            </a:endParaRPr>
          </a:p>
        </p:txBody>
      </p:sp>
      <p:grpSp>
        <p:nvGrpSpPr>
          <p:cNvPr id="340" name="Google Shape;340;h3790ef68ce0a3068_0_857"/>
          <p:cNvGrpSpPr/>
          <p:nvPr/>
        </p:nvGrpSpPr>
        <p:grpSpPr>
          <a:xfrm>
            <a:off x="2038350" y="2824588"/>
            <a:ext cx="6709939" cy="4712767"/>
            <a:chOff x="2038350" y="2824588"/>
            <a:chExt cx="6709939" cy="4712767"/>
          </a:xfrm>
        </p:grpSpPr>
        <p:pic>
          <p:nvPicPr>
            <p:cNvPr descr="preencoded.png" id="341" name="Google Shape;341;h3790ef68ce0a3068_0_857"/>
            <p:cNvPicPr preferRelativeResize="0"/>
            <p:nvPr/>
          </p:nvPicPr>
          <p:blipFill rotWithShape="1">
            <a:blip r:embed="rId7">
              <a:alphaModFix/>
            </a:blip>
            <a:srcRect b="0" l="0" r="0" t="0"/>
            <a:stretch/>
          </p:blipFill>
          <p:spPr>
            <a:xfrm>
              <a:off x="2530372" y="2824588"/>
              <a:ext cx="6217917" cy="4133250"/>
            </a:xfrm>
            <a:prstGeom prst="rect">
              <a:avLst/>
            </a:prstGeom>
            <a:noFill/>
            <a:ln>
              <a:noFill/>
            </a:ln>
          </p:spPr>
        </p:pic>
        <p:pic>
          <p:nvPicPr>
            <p:cNvPr descr="preencoded.png" id="342" name="Google Shape;342;h3790ef68ce0a3068_0_857"/>
            <p:cNvPicPr preferRelativeResize="0"/>
            <p:nvPr/>
          </p:nvPicPr>
          <p:blipFill rotWithShape="1">
            <a:blip r:embed="rId8">
              <a:alphaModFix/>
            </a:blip>
            <a:srcRect b="0" l="0" r="0" t="0"/>
            <a:stretch/>
          </p:blipFill>
          <p:spPr>
            <a:xfrm>
              <a:off x="3384152" y="3139083"/>
              <a:ext cx="8673" cy="3943830"/>
            </a:xfrm>
            <a:prstGeom prst="rect">
              <a:avLst/>
            </a:prstGeom>
            <a:noFill/>
            <a:ln>
              <a:noFill/>
            </a:ln>
          </p:spPr>
        </p:pic>
        <p:pic>
          <p:nvPicPr>
            <p:cNvPr descr="preencoded.png" id="343" name="Google Shape;343;h3790ef68ce0a3068_0_857"/>
            <p:cNvPicPr preferRelativeResize="0"/>
            <p:nvPr/>
          </p:nvPicPr>
          <p:blipFill rotWithShape="1">
            <a:blip r:embed="rId8">
              <a:alphaModFix/>
            </a:blip>
            <a:srcRect b="0" l="0" r="0" t="0"/>
            <a:stretch/>
          </p:blipFill>
          <p:spPr>
            <a:xfrm>
              <a:off x="4237930" y="3139083"/>
              <a:ext cx="8673" cy="3943830"/>
            </a:xfrm>
            <a:prstGeom prst="rect">
              <a:avLst/>
            </a:prstGeom>
            <a:noFill/>
            <a:ln>
              <a:noFill/>
            </a:ln>
          </p:spPr>
        </p:pic>
        <p:pic>
          <p:nvPicPr>
            <p:cNvPr descr="preencoded.png" id="344" name="Google Shape;344;h3790ef68ce0a3068_0_857"/>
            <p:cNvPicPr preferRelativeResize="0"/>
            <p:nvPr/>
          </p:nvPicPr>
          <p:blipFill rotWithShape="1">
            <a:blip r:embed="rId8">
              <a:alphaModFix/>
            </a:blip>
            <a:srcRect b="0" l="0" r="0" t="0"/>
            <a:stretch/>
          </p:blipFill>
          <p:spPr>
            <a:xfrm>
              <a:off x="5091711" y="3139083"/>
              <a:ext cx="8673" cy="3943830"/>
            </a:xfrm>
            <a:prstGeom prst="rect">
              <a:avLst/>
            </a:prstGeom>
            <a:noFill/>
            <a:ln>
              <a:noFill/>
            </a:ln>
          </p:spPr>
        </p:pic>
        <p:pic>
          <p:nvPicPr>
            <p:cNvPr descr="preencoded.png" id="345" name="Google Shape;345;h3790ef68ce0a3068_0_857"/>
            <p:cNvPicPr preferRelativeResize="0"/>
            <p:nvPr/>
          </p:nvPicPr>
          <p:blipFill rotWithShape="1">
            <a:blip r:embed="rId8">
              <a:alphaModFix/>
            </a:blip>
            <a:srcRect b="0" l="0" r="0" t="0"/>
            <a:stretch/>
          </p:blipFill>
          <p:spPr>
            <a:xfrm>
              <a:off x="5945489" y="3139083"/>
              <a:ext cx="8673" cy="3943830"/>
            </a:xfrm>
            <a:prstGeom prst="rect">
              <a:avLst/>
            </a:prstGeom>
            <a:noFill/>
            <a:ln>
              <a:noFill/>
            </a:ln>
          </p:spPr>
        </p:pic>
        <p:pic>
          <p:nvPicPr>
            <p:cNvPr descr="preencoded.png" id="346" name="Google Shape;346;h3790ef68ce0a3068_0_857"/>
            <p:cNvPicPr preferRelativeResize="0"/>
            <p:nvPr/>
          </p:nvPicPr>
          <p:blipFill rotWithShape="1">
            <a:blip r:embed="rId8">
              <a:alphaModFix/>
            </a:blip>
            <a:srcRect b="0" l="0" r="0" t="0"/>
            <a:stretch/>
          </p:blipFill>
          <p:spPr>
            <a:xfrm>
              <a:off x="6799271" y="3139083"/>
              <a:ext cx="8673" cy="3943830"/>
            </a:xfrm>
            <a:prstGeom prst="rect">
              <a:avLst/>
            </a:prstGeom>
            <a:noFill/>
            <a:ln>
              <a:noFill/>
            </a:ln>
          </p:spPr>
        </p:pic>
        <p:pic>
          <p:nvPicPr>
            <p:cNvPr descr="preencoded.png" id="347" name="Google Shape;347;h3790ef68ce0a3068_0_857"/>
            <p:cNvPicPr preferRelativeResize="0"/>
            <p:nvPr/>
          </p:nvPicPr>
          <p:blipFill rotWithShape="1">
            <a:blip r:embed="rId8">
              <a:alphaModFix/>
            </a:blip>
            <a:srcRect b="0" l="0" r="0" t="0"/>
            <a:stretch/>
          </p:blipFill>
          <p:spPr>
            <a:xfrm>
              <a:off x="7653049" y="3139083"/>
              <a:ext cx="8673" cy="3943830"/>
            </a:xfrm>
            <a:prstGeom prst="rect">
              <a:avLst/>
            </a:prstGeom>
            <a:noFill/>
            <a:ln>
              <a:noFill/>
            </a:ln>
          </p:spPr>
        </p:pic>
        <p:pic>
          <p:nvPicPr>
            <p:cNvPr descr="preencoded.png" id="348" name="Google Shape;348;h3790ef68ce0a3068_0_857"/>
            <p:cNvPicPr preferRelativeResize="0"/>
            <p:nvPr/>
          </p:nvPicPr>
          <p:blipFill rotWithShape="1">
            <a:blip r:embed="rId8">
              <a:alphaModFix/>
            </a:blip>
            <a:srcRect b="0" l="0" r="0" t="0"/>
            <a:stretch/>
          </p:blipFill>
          <p:spPr>
            <a:xfrm>
              <a:off x="8506828" y="3139083"/>
              <a:ext cx="8673" cy="3943830"/>
            </a:xfrm>
            <a:prstGeom prst="rect">
              <a:avLst/>
            </a:prstGeom>
            <a:noFill/>
            <a:ln>
              <a:noFill/>
            </a:ln>
          </p:spPr>
        </p:pic>
        <p:pic>
          <p:nvPicPr>
            <p:cNvPr descr="preencoded.png" id="349" name="Google Shape;349;h3790ef68ce0a3068_0_857"/>
            <p:cNvPicPr preferRelativeResize="0"/>
            <p:nvPr/>
          </p:nvPicPr>
          <p:blipFill rotWithShape="1">
            <a:blip r:embed="rId9">
              <a:alphaModFix/>
            </a:blip>
            <a:srcRect b="0" l="0" r="0" t="0"/>
            <a:stretch/>
          </p:blipFill>
          <p:spPr>
            <a:xfrm>
              <a:off x="2516122" y="4106724"/>
              <a:ext cx="6036870" cy="1780186"/>
            </a:xfrm>
            <a:prstGeom prst="rect">
              <a:avLst/>
            </a:prstGeom>
            <a:noFill/>
            <a:ln>
              <a:noFill/>
            </a:ln>
          </p:spPr>
        </p:pic>
        <p:pic>
          <p:nvPicPr>
            <p:cNvPr descr="preencoded.png" id="350" name="Google Shape;350;h3790ef68ce0a3068_0_857"/>
            <p:cNvPicPr preferRelativeResize="0"/>
            <p:nvPr/>
          </p:nvPicPr>
          <p:blipFill rotWithShape="1">
            <a:blip r:embed="rId10">
              <a:alphaModFix/>
            </a:blip>
            <a:srcRect b="0" l="0" r="0" t="0"/>
            <a:stretch/>
          </p:blipFill>
          <p:spPr>
            <a:xfrm>
              <a:off x="2526404" y="4773581"/>
              <a:ext cx="6032267" cy="1701393"/>
            </a:xfrm>
            <a:prstGeom prst="rect">
              <a:avLst/>
            </a:prstGeom>
            <a:noFill/>
            <a:ln>
              <a:noFill/>
            </a:ln>
          </p:spPr>
        </p:pic>
        <p:pic>
          <p:nvPicPr>
            <p:cNvPr descr="preencoded.png" id="351" name="Google Shape;351;h3790ef68ce0a3068_0_857"/>
            <p:cNvPicPr preferRelativeResize="0"/>
            <p:nvPr/>
          </p:nvPicPr>
          <p:blipFill rotWithShape="1">
            <a:blip r:embed="rId11">
              <a:alphaModFix/>
            </a:blip>
            <a:srcRect b="0" l="0" r="0" t="0"/>
            <a:stretch/>
          </p:blipFill>
          <p:spPr>
            <a:xfrm>
              <a:off x="3330897" y="4541732"/>
              <a:ext cx="115179" cy="115178"/>
            </a:xfrm>
            <a:prstGeom prst="rect">
              <a:avLst/>
            </a:prstGeom>
            <a:noFill/>
            <a:ln>
              <a:noFill/>
            </a:ln>
          </p:spPr>
        </p:pic>
        <p:pic>
          <p:nvPicPr>
            <p:cNvPr descr="preencoded.png" id="352" name="Google Shape;352;h3790ef68ce0a3068_0_857"/>
            <p:cNvPicPr preferRelativeResize="0"/>
            <p:nvPr/>
          </p:nvPicPr>
          <p:blipFill rotWithShape="1">
            <a:blip r:embed="rId12">
              <a:alphaModFix/>
            </a:blip>
            <a:srcRect b="0" l="0" r="0" t="0"/>
            <a:stretch/>
          </p:blipFill>
          <p:spPr>
            <a:xfrm>
              <a:off x="3330897" y="5235848"/>
              <a:ext cx="115179" cy="115179"/>
            </a:xfrm>
            <a:prstGeom prst="rect">
              <a:avLst/>
            </a:prstGeom>
            <a:noFill/>
            <a:ln>
              <a:noFill/>
            </a:ln>
          </p:spPr>
        </p:pic>
        <p:pic>
          <p:nvPicPr>
            <p:cNvPr descr="preencoded.png" id="353" name="Google Shape;353;h3790ef68ce0a3068_0_857"/>
            <p:cNvPicPr preferRelativeResize="0"/>
            <p:nvPr/>
          </p:nvPicPr>
          <p:blipFill rotWithShape="1">
            <a:blip r:embed="rId11">
              <a:alphaModFix/>
            </a:blip>
            <a:srcRect b="0" l="0" r="0" t="0"/>
            <a:stretch/>
          </p:blipFill>
          <p:spPr>
            <a:xfrm>
              <a:off x="4184677" y="4238458"/>
              <a:ext cx="115179" cy="115179"/>
            </a:xfrm>
            <a:prstGeom prst="rect">
              <a:avLst/>
            </a:prstGeom>
            <a:noFill/>
            <a:ln>
              <a:noFill/>
            </a:ln>
          </p:spPr>
        </p:pic>
        <p:pic>
          <p:nvPicPr>
            <p:cNvPr descr="preencoded.png" id="354" name="Google Shape;354;h3790ef68ce0a3068_0_857"/>
            <p:cNvPicPr preferRelativeResize="0"/>
            <p:nvPr/>
          </p:nvPicPr>
          <p:blipFill rotWithShape="1">
            <a:blip r:embed="rId13">
              <a:alphaModFix/>
            </a:blip>
            <a:srcRect b="0" l="0" r="0" t="0"/>
            <a:stretch/>
          </p:blipFill>
          <p:spPr>
            <a:xfrm>
              <a:off x="4184677" y="5561633"/>
              <a:ext cx="115179" cy="115179"/>
            </a:xfrm>
            <a:prstGeom prst="rect">
              <a:avLst/>
            </a:prstGeom>
            <a:noFill/>
            <a:ln>
              <a:noFill/>
            </a:ln>
          </p:spPr>
        </p:pic>
        <p:pic>
          <p:nvPicPr>
            <p:cNvPr descr="preencoded.png" id="355" name="Google Shape;355;h3790ef68ce0a3068_0_857"/>
            <p:cNvPicPr preferRelativeResize="0"/>
            <p:nvPr/>
          </p:nvPicPr>
          <p:blipFill rotWithShape="1">
            <a:blip r:embed="rId14">
              <a:alphaModFix/>
            </a:blip>
            <a:srcRect b="0" l="0" r="0" t="0"/>
            <a:stretch/>
          </p:blipFill>
          <p:spPr>
            <a:xfrm>
              <a:off x="5038458" y="5799609"/>
              <a:ext cx="115179" cy="115179"/>
            </a:xfrm>
            <a:prstGeom prst="rect">
              <a:avLst/>
            </a:prstGeom>
            <a:noFill/>
            <a:ln>
              <a:noFill/>
            </a:ln>
          </p:spPr>
        </p:pic>
        <p:pic>
          <p:nvPicPr>
            <p:cNvPr descr="preencoded.png" id="356" name="Google Shape;356;h3790ef68ce0a3068_0_857"/>
            <p:cNvPicPr preferRelativeResize="0"/>
            <p:nvPr/>
          </p:nvPicPr>
          <p:blipFill rotWithShape="1">
            <a:blip r:embed="rId14">
              <a:alphaModFix/>
            </a:blip>
            <a:srcRect b="0" l="0" r="0" t="0"/>
            <a:stretch/>
          </p:blipFill>
          <p:spPr>
            <a:xfrm>
              <a:off x="5038458" y="4733869"/>
              <a:ext cx="115179" cy="115179"/>
            </a:xfrm>
            <a:prstGeom prst="rect">
              <a:avLst/>
            </a:prstGeom>
            <a:noFill/>
            <a:ln>
              <a:noFill/>
            </a:ln>
          </p:spPr>
        </p:pic>
        <p:pic>
          <p:nvPicPr>
            <p:cNvPr descr="preencoded.png" id="357" name="Google Shape;357;h3790ef68ce0a3068_0_857"/>
            <p:cNvPicPr preferRelativeResize="0"/>
            <p:nvPr/>
          </p:nvPicPr>
          <p:blipFill rotWithShape="1">
            <a:blip r:embed="rId11">
              <a:alphaModFix/>
            </a:blip>
            <a:srcRect b="0" l="0" r="0" t="0"/>
            <a:stretch/>
          </p:blipFill>
          <p:spPr>
            <a:xfrm>
              <a:off x="5895705" y="5049924"/>
              <a:ext cx="115179" cy="115179"/>
            </a:xfrm>
            <a:prstGeom prst="rect">
              <a:avLst/>
            </a:prstGeom>
            <a:noFill/>
            <a:ln>
              <a:noFill/>
            </a:ln>
          </p:spPr>
        </p:pic>
        <p:pic>
          <p:nvPicPr>
            <p:cNvPr descr="preencoded.png" id="358" name="Google Shape;358;h3790ef68ce0a3068_0_857"/>
            <p:cNvPicPr preferRelativeResize="0"/>
            <p:nvPr/>
          </p:nvPicPr>
          <p:blipFill rotWithShape="1">
            <a:blip r:embed="rId11">
              <a:alphaModFix/>
            </a:blip>
            <a:srcRect b="0" l="0" r="0" t="0"/>
            <a:stretch/>
          </p:blipFill>
          <p:spPr>
            <a:xfrm>
              <a:off x="5895705" y="4815483"/>
              <a:ext cx="115179" cy="115179"/>
            </a:xfrm>
            <a:prstGeom prst="rect">
              <a:avLst/>
            </a:prstGeom>
            <a:noFill/>
            <a:ln>
              <a:noFill/>
            </a:ln>
          </p:spPr>
        </p:pic>
        <p:pic>
          <p:nvPicPr>
            <p:cNvPr descr="preencoded.png" id="359" name="Google Shape;359;h3790ef68ce0a3068_0_857"/>
            <p:cNvPicPr preferRelativeResize="0"/>
            <p:nvPr/>
          </p:nvPicPr>
          <p:blipFill rotWithShape="1">
            <a:blip r:embed="rId11">
              <a:alphaModFix/>
            </a:blip>
            <a:srcRect b="0" l="0" r="0" t="0"/>
            <a:stretch/>
          </p:blipFill>
          <p:spPr>
            <a:xfrm>
              <a:off x="6746016" y="5750682"/>
              <a:ext cx="115179" cy="115178"/>
            </a:xfrm>
            <a:prstGeom prst="rect">
              <a:avLst/>
            </a:prstGeom>
            <a:noFill/>
            <a:ln>
              <a:noFill/>
            </a:ln>
          </p:spPr>
        </p:pic>
        <p:pic>
          <p:nvPicPr>
            <p:cNvPr descr="preencoded.png" id="360" name="Google Shape;360;h3790ef68ce0a3068_0_857"/>
            <p:cNvPicPr preferRelativeResize="0"/>
            <p:nvPr/>
          </p:nvPicPr>
          <p:blipFill rotWithShape="1">
            <a:blip r:embed="rId12">
              <a:alphaModFix/>
            </a:blip>
            <a:srcRect b="0" l="0" r="0" t="0"/>
            <a:stretch/>
          </p:blipFill>
          <p:spPr>
            <a:xfrm>
              <a:off x="6746016" y="5307657"/>
              <a:ext cx="115179" cy="115178"/>
            </a:xfrm>
            <a:prstGeom prst="rect">
              <a:avLst/>
            </a:prstGeom>
            <a:noFill/>
            <a:ln>
              <a:noFill/>
            </a:ln>
          </p:spPr>
        </p:pic>
        <p:pic>
          <p:nvPicPr>
            <p:cNvPr descr="preencoded.png" id="361" name="Google Shape;361;h3790ef68ce0a3068_0_857"/>
            <p:cNvPicPr preferRelativeResize="0"/>
            <p:nvPr/>
          </p:nvPicPr>
          <p:blipFill rotWithShape="1">
            <a:blip r:embed="rId11">
              <a:alphaModFix/>
            </a:blip>
            <a:srcRect b="0" l="0" r="0" t="0"/>
            <a:stretch/>
          </p:blipFill>
          <p:spPr>
            <a:xfrm>
              <a:off x="7603266" y="5229337"/>
              <a:ext cx="115179" cy="115179"/>
            </a:xfrm>
            <a:prstGeom prst="rect">
              <a:avLst/>
            </a:prstGeom>
            <a:noFill/>
            <a:ln>
              <a:noFill/>
            </a:ln>
          </p:spPr>
        </p:pic>
        <p:pic>
          <p:nvPicPr>
            <p:cNvPr descr="preencoded.png" id="362" name="Google Shape;362;h3790ef68ce0a3068_0_857"/>
            <p:cNvPicPr preferRelativeResize="0"/>
            <p:nvPr/>
          </p:nvPicPr>
          <p:blipFill rotWithShape="1">
            <a:blip r:embed="rId12">
              <a:alphaModFix/>
            </a:blip>
            <a:srcRect b="0" l="0" r="0" t="0"/>
            <a:stretch/>
          </p:blipFill>
          <p:spPr>
            <a:xfrm>
              <a:off x="7603266" y="4929578"/>
              <a:ext cx="115179" cy="115179"/>
            </a:xfrm>
            <a:prstGeom prst="rect">
              <a:avLst/>
            </a:prstGeom>
            <a:noFill/>
            <a:ln>
              <a:noFill/>
            </a:ln>
          </p:spPr>
        </p:pic>
        <p:sp>
          <p:nvSpPr>
            <p:cNvPr id="363" name="Google Shape;363;h3790ef68ce0a3068_0_857"/>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64" name="Google Shape;364;h3790ef68ce0a3068_0_857"/>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639"/>
                <a:buFont typeface="Lato"/>
                <a:buNone/>
              </a:pPr>
              <a:r>
                <a:rPr b="0" i="1" lang="en-US" sz="1639" u="none" cap="none" strike="noStrike">
                  <a:solidFill>
                    <a:srgbClr val="0143BF"/>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65" name="Google Shape;365;h3790ef68ce0a3068_0_857"/>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639"/>
                <a:buFont typeface="Lato"/>
                <a:buNone/>
              </a:pPr>
              <a:r>
                <a:rPr b="0" i="1" lang="en-US" sz="1639" u="none" cap="none" strike="noStrike">
                  <a:solidFill>
                    <a:srgbClr val="0143BF"/>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66" name="Google Shape;366;h3790ef68ce0a3068_0_857"/>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639"/>
                <a:buFont typeface="Lato"/>
                <a:buNone/>
              </a:pPr>
              <a:r>
                <a:rPr b="0" i="1" lang="en-US" sz="1639" u="none" cap="none" strike="noStrike">
                  <a:solidFill>
                    <a:srgbClr val="0143BF"/>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67" name="Google Shape;367;h3790ef68ce0a3068_0_857"/>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639"/>
                <a:buFont typeface="Lato"/>
                <a:buNone/>
              </a:pPr>
              <a:r>
                <a:rPr b="0" i="1" lang="en-US" sz="1639" u="none" cap="none" strike="noStrike">
                  <a:solidFill>
                    <a:srgbClr val="0143BF"/>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68" name="Google Shape;368;h3790ef68ce0a3068_0_857"/>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639"/>
                <a:buFont typeface="Lato"/>
                <a:buNone/>
              </a:pPr>
              <a:r>
                <a:rPr b="0" i="1" lang="en-US" sz="1639" u="none" cap="none" strike="noStrike">
                  <a:solidFill>
                    <a:srgbClr val="0143BF"/>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69" name="Google Shape;369;h3790ef68ce0a3068_0_857"/>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639"/>
                <a:buFont typeface="Lato"/>
                <a:buNone/>
              </a:pPr>
              <a:r>
                <a:rPr b="0" i="1" lang="en-US" sz="1639" u="none" cap="none" strike="noStrike">
                  <a:solidFill>
                    <a:srgbClr val="0143BF"/>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70" name="Google Shape;370;h3790ef68ce0a3068_0_857"/>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639"/>
                <a:buFont typeface="Lato"/>
                <a:buNone/>
              </a:pPr>
              <a:r>
                <a:rPr b="0" i="1" lang="en-US" sz="1639" u="none" cap="none" strike="noStrike">
                  <a:solidFill>
                    <a:srgbClr val="0143BF"/>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71" name="Google Shape;371;h3790ef68ce0a3068_0_857"/>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639"/>
                <a:buFont typeface="Lato"/>
                <a:buNone/>
              </a:pPr>
              <a:r>
                <a:rPr b="0" i="1" lang="en-US" sz="1639" u="none" cap="none" strike="noStrike">
                  <a:solidFill>
                    <a:srgbClr val="0143BF"/>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72" name="Google Shape;372;h3790ef68ce0a3068_0_857"/>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73" name="Google Shape;373;h3790ef68ce0a3068_0_857"/>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74" name="Google Shape;374;h3790ef68ce0a3068_0_857"/>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75" name="Google Shape;375;h3790ef68ce0a3068_0_857"/>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76" name="Google Shape;376;h3790ef68ce0a3068_0_857"/>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77" name="Google Shape;377;h3790ef68ce0a3068_0_857"/>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78" name="Google Shape;378;h3790ef68ce0a3068_0_857"/>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79" name="Google Shape;379;h3790ef68ce0a3068_0_857"/>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80" name="Google Shape;380;h3790ef68ce0a3068_0_857"/>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81" name="Google Shape;381;h3790ef68ce0a3068_0_857"/>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1366"/>
                <a:buFont typeface="Lato"/>
                <a:buNone/>
              </a:pPr>
              <a:r>
                <a:rPr b="0" i="1" lang="en-US" sz="1366" u="none" cap="none" strike="noStrike">
                  <a:solidFill>
                    <a:srgbClr val="0143BF"/>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82" name="Google Shape;382;h3790ef68ce0a3068_0_857"/>
          <p:cNvGrpSpPr/>
          <p:nvPr/>
        </p:nvGrpSpPr>
        <p:grpSpPr>
          <a:xfrm>
            <a:off x="10801350" y="3143250"/>
            <a:ext cx="4181476" cy="4181456"/>
            <a:chOff x="10801350" y="3143250"/>
            <a:chExt cx="4181476" cy="4181456"/>
          </a:xfrm>
        </p:grpSpPr>
        <p:pic>
          <p:nvPicPr>
            <p:cNvPr descr="preencoded.png" id="383" name="Google Shape;383;h3790ef68ce0a3068_0_857"/>
            <p:cNvPicPr preferRelativeResize="0"/>
            <p:nvPr/>
          </p:nvPicPr>
          <p:blipFill rotWithShape="1">
            <a:blip r:embed="rId15">
              <a:alphaModFix/>
            </a:blip>
            <a:srcRect b="0" l="0" r="0" t="0"/>
            <a:stretch/>
          </p:blipFill>
          <p:spPr>
            <a:xfrm>
              <a:off x="12892088" y="3143250"/>
              <a:ext cx="2090738" cy="3569103"/>
            </a:xfrm>
            <a:prstGeom prst="rect">
              <a:avLst/>
            </a:prstGeom>
            <a:noFill/>
            <a:ln>
              <a:noFill/>
            </a:ln>
          </p:spPr>
        </p:pic>
        <p:pic>
          <p:nvPicPr>
            <p:cNvPr descr="preencoded.png" id="384" name="Google Shape;384;h3790ef68ce0a3068_0_857"/>
            <p:cNvPicPr preferRelativeResize="0"/>
            <p:nvPr/>
          </p:nvPicPr>
          <p:blipFill rotWithShape="1">
            <a:blip r:embed="rId16">
              <a:alphaModFix/>
            </a:blip>
            <a:srcRect b="0" l="0" r="0" t="0"/>
            <a:stretch/>
          </p:blipFill>
          <p:spPr>
            <a:xfrm>
              <a:off x="11413713" y="6268845"/>
              <a:ext cx="2956750" cy="1055861"/>
            </a:xfrm>
            <a:prstGeom prst="rect">
              <a:avLst/>
            </a:prstGeom>
            <a:noFill/>
            <a:ln>
              <a:noFill/>
            </a:ln>
          </p:spPr>
        </p:pic>
        <p:pic>
          <p:nvPicPr>
            <p:cNvPr descr="preencoded.png" id="385" name="Google Shape;385;h3790ef68ce0a3068_0_857"/>
            <p:cNvPicPr preferRelativeResize="0"/>
            <p:nvPr/>
          </p:nvPicPr>
          <p:blipFill rotWithShape="1">
            <a:blip r:embed="rId17">
              <a:alphaModFix/>
            </a:blip>
            <a:srcRect b="0" l="0" r="0" t="0"/>
            <a:stretch/>
          </p:blipFill>
          <p:spPr>
            <a:xfrm>
              <a:off x="10801350" y="3143250"/>
              <a:ext cx="2090738" cy="3569103"/>
            </a:xfrm>
            <a:prstGeom prst="rect">
              <a:avLst/>
            </a:prstGeom>
            <a:noFill/>
            <a:ln>
              <a:noFill/>
            </a:ln>
          </p:spPr>
        </p:pic>
        <p:sp>
          <p:nvSpPr>
            <p:cNvPr id="386" name="Google Shape;386;h3790ef68ce0a3068_0_857"/>
            <p:cNvSpPr/>
            <p:nvPr/>
          </p:nvSpPr>
          <p:spPr>
            <a:xfrm>
              <a:off x="12139613" y="4729163"/>
              <a:ext cx="1674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34.574</a:t>
              </a:r>
              <a:endParaRPr b="0" i="0" sz="3600" u="none" cap="none" strike="noStrike">
                <a:solidFill>
                  <a:schemeClr val="dk1"/>
                </a:solidFill>
                <a:latin typeface="Calibri"/>
                <a:ea typeface="Calibri"/>
                <a:cs typeface="Calibri"/>
                <a:sym typeface="Calibri"/>
              </a:endParaRPr>
            </a:p>
          </p:txBody>
        </p:sp>
        <p:sp>
          <p:nvSpPr>
            <p:cNvPr id="387" name="Google Shape;387;h3790ef68ce0a3068_0_857"/>
            <p:cNvSpPr/>
            <p:nvPr/>
          </p:nvSpPr>
          <p:spPr>
            <a:xfrm>
              <a:off x="12520613" y="5281613"/>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388" name="Google Shape;388;h3790ef68ce0a3068_0_857"/>
          <p:cNvGrpSpPr/>
          <p:nvPr/>
        </p:nvGrpSpPr>
        <p:grpSpPr>
          <a:xfrm>
            <a:off x="9898380" y="7886700"/>
            <a:ext cx="5997000" cy="1649850"/>
            <a:chOff x="9898380" y="7886700"/>
            <a:chExt cx="5997000" cy="1649850"/>
          </a:xfrm>
        </p:grpSpPr>
        <p:sp>
          <p:nvSpPr>
            <p:cNvPr id="389" name="Google Shape;389;h3790ef68ce0a3068_0_857"/>
            <p:cNvSpPr/>
            <p:nvPr/>
          </p:nvSpPr>
          <p:spPr>
            <a:xfrm>
              <a:off x="9898380" y="7886700"/>
              <a:ext cx="5997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Treasure Found</a:t>
              </a:r>
              <a:endParaRPr b="0" i="0" sz="3600" u="none" cap="none" strike="noStrike">
                <a:solidFill>
                  <a:schemeClr val="dk1"/>
                </a:solidFill>
                <a:latin typeface="Calibri"/>
                <a:ea typeface="Calibri"/>
                <a:cs typeface="Calibri"/>
                <a:sym typeface="Calibri"/>
              </a:endParaRPr>
            </a:p>
          </p:txBody>
        </p:sp>
        <p:sp>
          <p:nvSpPr>
            <p:cNvPr id="390" name="Google Shape;390;h3790ef68ce0a3068_0_857"/>
            <p:cNvSpPr/>
            <p:nvPr/>
          </p:nvSpPr>
          <p:spPr>
            <a:xfrm>
              <a:off x="9913620" y="85153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91" name="Google Shape;391;h3790ef68ce0a3068_0_857"/>
          <p:cNvGrpSpPr/>
          <p:nvPr/>
        </p:nvGrpSpPr>
        <p:grpSpPr>
          <a:xfrm>
            <a:off x="2392680" y="7886700"/>
            <a:ext cx="5997000" cy="1649850"/>
            <a:chOff x="2392680" y="7886700"/>
            <a:chExt cx="5997000" cy="1649850"/>
          </a:xfrm>
        </p:grpSpPr>
        <p:sp>
          <p:nvSpPr>
            <p:cNvPr id="392" name="Google Shape;392;h3790ef68ce0a3068_0_857"/>
            <p:cNvSpPr/>
            <p:nvPr/>
          </p:nvSpPr>
          <p:spPr>
            <a:xfrm>
              <a:off x="2392680" y="7886700"/>
              <a:ext cx="5997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Spellcasting Progress</a:t>
              </a:r>
              <a:endParaRPr b="0" i="0" sz="3600" u="none" cap="none" strike="noStrike">
                <a:solidFill>
                  <a:schemeClr val="dk1"/>
                </a:solidFill>
                <a:latin typeface="Calibri"/>
                <a:ea typeface="Calibri"/>
                <a:cs typeface="Calibri"/>
                <a:sym typeface="Calibri"/>
              </a:endParaRPr>
            </a:p>
          </p:txBody>
        </p:sp>
        <p:sp>
          <p:nvSpPr>
            <p:cNvPr id="393" name="Google Shape;393;h3790ef68ce0a3068_0_857"/>
            <p:cNvSpPr/>
            <p:nvPr/>
          </p:nvSpPr>
          <p:spPr>
            <a:xfrm>
              <a:off x="2407920" y="851535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398" name="Shape 398"/>
        <p:cNvGrpSpPr/>
        <p:nvPr/>
      </p:nvGrpSpPr>
      <p:grpSpPr>
        <a:xfrm>
          <a:off x="0" y="0"/>
          <a:ext cx="0" cy="0"/>
          <a:chOff x="0" y="0"/>
          <a:chExt cx="0" cy="0"/>
        </a:xfrm>
      </p:grpSpPr>
      <p:pic>
        <p:nvPicPr>
          <p:cNvPr descr="preencoded.png" id="399" name="Google Shape;399;h3790ef68ce0a3068_0_92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00" name="Google Shape;400;h3790ef68ce0a3068_0_922"/>
          <p:cNvPicPr preferRelativeResize="0"/>
          <p:nvPr/>
        </p:nvPicPr>
        <p:blipFill rotWithShape="1">
          <a:blip r:embed="rId4">
            <a:alphaModFix/>
          </a:blip>
          <a:srcRect b="0" l="0" r="0" t="0"/>
          <a:stretch/>
        </p:blipFill>
        <p:spPr>
          <a:xfrm>
            <a:off x="8324850" y="0"/>
            <a:ext cx="9963150" cy="10287000"/>
          </a:xfrm>
          <a:prstGeom prst="rect">
            <a:avLst/>
          </a:prstGeom>
          <a:noFill/>
          <a:ln>
            <a:noFill/>
          </a:ln>
        </p:spPr>
      </p:pic>
      <p:pic>
        <p:nvPicPr>
          <p:cNvPr descr="preencoded.png" id="401" name="Google Shape;401;h3790ef68ce0a3068_0_922"/>
          <p:cNvPicPr preferRelativeResize="0"/>
          <p:nvPr/>
        </p:nvPicPr>
        <p:blipFill rotWithShape="1">
          <a:blip r:embed="rId5">
            <a:alphaModFix/>
          </a:blip>
          <a:srcRect b="0" l="0" r="0" t="0"/>
          <a:stretch/>
        </p:blipFill>
        <p:spPr>
          <a:xfrm>
            <a:off x="-4229100" y="0"/>
            <a:ext cx="21012149" cy="14506574"/>
          </a:xfrm>
          <a:prstGeom prst="rect">
            <a:avLst/>
          </a:prstGeom>
          <a:noFill/>
          <a:ln>
            <a:noFill/>
          </a:ln>
        </p:spPr>
      </p:pic>
      <p:grpSp>
        <p:nvGrpSpPr>
          <p:cNvPr id="402" name="Google Shape;402;h3790ef68ce0a3068_0_922"/>
          <p:cNvGrpSpPr/>
          <p:nvPr/>
        </p:nvGrpSpPr>
        <p:grpSpPr>
          <a:xfrm>
            <a:off x="17640300" y="7994925"/>
            <a:ext cx="596549" cy="2063476"/>
            <a:chOff x="17640300" y="7994925"/>
            <a:chExt cx="596549" cy="2063476"/>
          </a:xfrm>
        </p:grpSpPr>
        <p:pic>
          <p:nvPicPr>
            <p:cNvPr descr="preencoded.png" id="403" name="Google Shape;403;h3790ef68ce0a3068_0_92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04" name="Google Shape;404;h3790ef68ce0a3068_0_9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5" name="Google Shape;405;h3790ef68ce0a3068_0_922"/>
          <p:cNvGrpSpPr/>
          <p:nvPr/>
        </p:nvGrpSpPr>
        <p:grpSpPr>
          <a:xfrm>
            <a:off x="10086975" y="4314825"/>
            <a:ext cx="6644700" cy="1726050"/>
            <a:chOff x="10086975" y="4314825"/>
            <a:chExt cx="6644700" cy="1726050"/>
          </a:xfrm>
        </p:grpSpPr>
        <p:sp>
          <p:nvSpPr>
            <p:cNvPr id="406" name="Google Shape;406;h3790ef68ce0a3068_0_922"/>
            <p:cNvSpPr/>
            <p:nvPr/>
          </p:nvSpPr>
          <p:spPr>
            <a:xfrm>
              <a:off x="10086975" y="4314825"/>
              <a:ext cx="6644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A web application</a:t>
              </a:r>
              <a:endParaRPr b="0" i="0" sz="3600" u="none" cap="none" strike="noStrike">
                <a:solidFill>
                  <a:schemeClr val="dk1"/>
                </a:solidFill>
                <a:latin typeface="Calibri"/>
                <a:ea typeface="Calibri"/>
                <a:cs typeface="Calibri"/>
                <a:sym typeface="Calibri"/>
              </a:endParaRPr>
            </a:p>
          </p:txBody>
        </p:sp>
        <p:sp>
          <p:nvSpPr>
            <p:cNvPr id="407" name="Google Shape;407;h3790ef68ce0a3068_0_922"/>
            <p:cNvSpPr/>
            <p:nvPr/>
          </p:nvSpPr>
          <p:spPr>
            <a:xfrm>
              <a:off x="10086975" y="5019675"/>
              <a:ext cx="66141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08" name="Google Shape;408;h3790ef68ce0a3068_0_922"/>
          <p:cNvPicPr preferRelativeResize="0"/>
          <p:nvPr/>
        </p:nvPicPr>
        <p:blipFill rotWithShape="1">
          <a:blip r:embed="rId7">
            <a:alphaModFix/>
          </a:blip>
          <a:srcRect b="0" l="0" r="0" t="0"/>
          <a:stretch/>
        </p:blipFill>
        <p:spPr>
          <a:xfrm>
            <a:off x="190500" y="2438400"/>
            <a:ext cx="10325100" cy="6124575"/>
          </a:xfrm>
          <a:prstGeom prst="rect">
            <a:avLst/>
          </a:prstGeom>
          <a:noFill/>
          <a:ln>
            <a:noFill/>
          </a:ln>
        </p:spPr>
      </p:pic>
      <p:pic>
        <p:nvPicPr>
          <p:cNvPr descr="preencoded.png" id="409" name="Google Shape;409;h3790ef68ce0a3068_0_922"/>
          <p:cNvPicPr preferRelativeResize="0"/>
          <p:nvPr/>
        </p:nvPicPr>
        <p:blipFill rotWithShape="1">
          <a:blip r:embed="rId8">
            <a:alphaModFix/>
          </a:blip>
          <a:srcRect b="0" l="0" r="0" t="0"/>
          <a:stretch/>
        </p:blipFill>
        <p:spPr>
          <a:xfrm>
            <a:off x="1638300" y="2695575"/>
            <a:ext cx="7419975" cy="4867275"/>
          </a:xfrm>
          <a:prstGeom prst="rect">
            <a:avLst/>
          </a:prstGeom>
          <a:noFill/>
          <a:ln>
            <a:noFill/>
          </a:ln>
        </p:spPr>
      </p:pic>
      <p:sp>
        <p:nvSpPr>
          <p:cNvPr id="410" name="Google Shape;410;h3790ef68ce0a3068_0_922"/>
          <p:cNvSpPr/>
          <p:nvPr/>
        </p:nvSpPr>
        <p:spPr>
          <a:xfrm>
            <a:off x="5257800" y="914400"/>
            <a:ext cx="79152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415" name="Shape 415"/>
        <p:cNvGrpSpPr/>
        <p:nvPr/>
      </p:nvGrpSpPr>
      <p:grpSpPr>
        <a:xfrm>
          <a:off x="0" y="0"/>
          <a:ext cx="0" cy="0"/>
          <a:chOff x="0" y="0"/>
          <a:chExt cx="0" cy="0"/>
        </a:xfrm>
      </p:grpSpPr>
      <p:pic>
        <p:nvPicPr>
          <p:cNvPr descr="preencoded.png" id="416" name="Google Shape;416;h3790ef68ce0a3068_0_938"/>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17" name="Google Shape;417;h3790ef68ce0a3068_0_938"/>
          <p:cNvPicPr preferRelativeResize="0"/>
          <p:nvPr/>
        </p:nvPicPr>
        <p:blipFill rotWithShape="1">
          <a:blip r:embed="rId4">
            <a:alphaModFix/>
          </a:blip>
          <a:srcRect b="0" l="0" r="0" t="0"/>
          <a:stretch/>
        </p:blipFill>
        <p:spPr>
          <a:xfrm>
            <a:off x="0" y="0"/>
            <a:ext cx="11191876" cy="10287000"/>
          </a:xfrm>
          <a:prstGeom prst="rect">
            <a:avLst/>
          </a:prstGeom>
          <a:noFill/>
          <a:ln>
            <a:noFill/>
          </a:ln>
        </p:spPr>
      </p:pic>
      <p:pic>
        <p:nvPicPr>
          <p:cNvPr descr="preencoded.png" id="418" name="Google Shape;418;h3790ef68ce0a3068_0_938"/>
          <p:cNvPicPr preferRelativeResize="0"/>
          <p:nvPr/>
        </p:nvPicPr>
        <p:blipFill rotWithShape="1">
          <a:blip r:embed="rId5">
            <a:alphaModFix/>
          </a:blip>
          <a:srcRect b="0" l="0" r="0" t="0"/>
          <a:stretch/>
        </p:blipFill>
        <p:spPr>
          <a:xfrm>
            <a:off x="2162175" y="1838325"/>
            <a:ext cx="16125825" cy="8448675"/>
          </a:xfrm>
          <a:prstGeom prst="rect">
            <a:avLst/>
          </a:prstGeom>
          <a:noFill/>
          <a:ln>
            <a:noFill/>
          </a:ln>
        </p:spPr>
      </p:pic>
      <p:grpSp>
        <p:nvGrpSpPr>
          <p:cNvPr id="419" name="Google Shape;419;h3790ef68ce0a3068_0_938"/>
          <p:cNvGrpSpPr/>
          <p:nvPr/>
        </p:nvGrpSpPr>
        <p:grpSpPr>
          <a:xfrm>
            <a:off x="17640300" y="7994925"/>
            <a:ext cx="596549" cy="2063476"/>
            <a:chOff x="17640300" y="7994925"/>
            <a:chExt cx="596549" cy="2063476"/>
          </a:xfrm>
        </p:grpSpPr>
        <p:pic>
          <p:nvPicPr>
            <p:cNvPr descr="preencoded.png" id="420" name="Google Shape;420;h3790ef68ce0a3068_0_93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21" name="Google Shape;421;h3790ef68ce0a3068_0_93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2" name="Google Shape;422;h3790ef68ce0a3068_0_938"/>
          <p:cNvGrpSpPr/>
          <p:nvPr/>
        </p:nvGrpSpPr>
        <p:grpSpPr>
          <a:xfrm>
            <a:off x="2209800" y="3114675"/>
            <a:ext cx="6644700" cy="2183250"/>
            <a:chOff x="2209800" y="3114675"/>
            <a:chExt cx="6644700" cy="2183250"/>
          </a:xfrm>
        </p:grpSpPr>
        <p:sp>
          <p:nvSpPr>
            <p:cNvPr id="423" name="Google Shape;423;h3790ef68ce0a3068_0_938"/>
            <p:cNvSpPr/>
            <p:nvPr/>
          </p:nvSpPr>
          <p:spPr>
            <a:xfrm>
              <a:off x="2209800" y="3114675"/>
              <a:ext cx="6644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An mobile app</a:t>
              </a:r>
              <a:endParaRPr b="0" i="0" sz="3600" u="none" cap="none" strike="noStrike">
                <a:solidFill>
                  <a:schemeClr val="dk1"/>
                </a:solidFill>
                <a:latin typeface="Calibri"/>
                <a:ea typeface="Calibri"/>
                <a:cs typeface="Calibri"/>
                <a:sym typeface="Calibri"/>
              </a:endParaRPr>
            </a:p>
          </p:txBody>
        </p:sp>
        <p:sp>
          <p:nvSpPr>
            <p:cNvPr id="424" name="Google Shape;424;h3790ef68ce0a3068_0_938"/>
            <p:cNvSpPr/>
            <p:nvPr/>
          </p:nvSpPr>
          <p:spPr>
            <a:xfrm>
              <a:off x="2209800" y="381952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25" name="Google Shape;425;h3790ef68ce0a3068_0_938"/>
          <p:cNvSpPr/>
          <p:nvPr/>
        </p:nvSpPr>
        <p:spPr>
          <a:xfrm>
            <a:off x="2209800" y="57435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26" name="Google Shape;426;h3790ef68ce0a3068_0_938"/>
          <p:cNvSpPr/>
          <p:nvPr/>
        </p:nvSpPr>
        <p:spPr>
          <a:xfrm>
            <a:off x="2171700" y="1390650"/>
            <a:ext cx="95727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27" name="Google Shape;427;h3790ef68ce0a3068_0_938"/>
          <p:cNvPicPr preferRelativeResize="0"/>
          <p:nvPr/>
        </p:nvPicPr>
        <p:blipFill rotWithShape="1">
          <a:blip r:embed="rId7">
            <a:alphaModFix/>
          </a:blip>
          <a:srcRect b="0" l="0" r="0" t="0"/>
          <a:stretch/>
        </p:blipFill>
        <p:spPr>
          <a:xfrm>
            <a:off x="11591925" y="771525"/>
            <a:ext cx="4105275" cy="8886825"/>
          </a:xfrm>
          <a:prstGeom prst="rect">
            <a:avLst/>
          </a:prstGeom>
          <a:noFill/>
          <a:ln>
            <a:noFill/>
          </a:ln>
        </p:spPr>
      </p:pic>
      <p:pic>
        <p:nvPicPr>
          <p:cNvPr descr="preencoded.png" id="428" name="Google Shape;428;h3790ef68ce0a3068_0_938"/>
          <p:cNvPicPr preferRelativeResize="0"/>
          <p:nvPr/>
        </p:nvPicPr>
        <p:blipFill rotWithShape="1">
          <a:blip r:embed="rId8">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433" name="Shape 433"/>
        <p:cNvGrpSpPr/>
        <p:nvPr/>
      </p:nvGrpSpPr>
      <p:grpSpPr>
        <a:xfrm>
          <a:off x="0" y="0"/>
          <a:ext cx="0" cy="0"/>
          <a:chOff x="0" y="0"/>
          <a:chExt cx="0" cy="0"/>
        </a:xfrm>
      </p:grpSpPr>
      <p:pic>
        <p:nvPicPr>
          <p:cNvPr descr="preencoded.png" id="434" name="Google Shape;434;h3790ef68ce0a3068_0_955"/>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35" name="Google Shape;435;h3790ef68ce0a3068_0_955"/>
          <p:cNvPicPr preferRelativeResize="0"/>
          <p:nvPr/>
        </p:nvPicPr>
        <p:blipFill rotWithShape="1">
          <a:blip r:embed="rId4">
            <a:alphaModFix/>
          </a:blip>
          <a:srcRect b="0" l="0" r="0" t="0"/>
          <a:stretch/>
        </p:blipFill>
        <p:spPr>
          <a:xfrm>
            <a:off x="2609850" y="0"/>
            <a:ext cx="15678149" cy="9372599"/>
          </a:xfrm>
          <a:prstGeom prst="rect">
            <a:avLst/>
          </a:prstGeom>
          <a:noFill/>
          <a:ln>
            <a:noFill/>
          </a:ln>
        </p:spPr>
      </p:pic>
      <p:pic>
        <p:nvPicPr>
          <p:cNvPr descr="preencoded.png" id="436" name="Google Shape;436;h3790ef68ce0a3068_0_955"/>
          <p:cNvPicPr preferRelativeResize="0"/>
          <p:nvPr/>
        </p:nvPicPr>
        <p:blipFill rotWithShape="1">
          <a:blip r:embed="rId5">
            <a:alphaModFix/>
          </a:blip>
          <a:srcRect b="0" l="0" r="0" t="0"/>
          <a:stretch/>
        </p:blipFill>
        <p:spPr>
          <a:xfrm>
            <a:off x="0" y="2962275"/>
            <a:ext cx="16230601" cy="7324725"/>
          </a:xfrm>
          <a:prstGeom prst="rect">
            <a:avLst/>
          </a:prstGeom>
          <a:noFill/>
          <a:ln>
            <a:noFill/>
          </a:ln>
        </p:spPr>
      </p:pic>
      <p:grpSp>
        <p:nvGrpSpPr>
          <p:cNvPr id="437" name="Google Shape;437;h3790ef68ce0a3068_0_955"/>
          <p:cNvGrpSpPr/>
          <p:nvPr/>
        </p:nvGrpSpPr>
        <p:grpSpPr>
          <a:xfrm>
            <a:off x="17640300" y="7994925"/>
            <a:ext cx="596549" cy="2063476"/>
            <a:chOff x="17640300" y="7994925"/>
            <a:chExt cx="596549" cy="2063476"/>
          </a:xfrm>
        </p:grpSpPr>
        <p:pic>
          <p:nvPicPr>
            <p:cNvPr descr="preencoded.png" id="438" name="Google Shape;438;h3790ef68ce0a3068_0_955"/>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39" name="Google Shape;439;h3790ef68ce0a3068_0_95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40" name="Google Shape;440;h3790ef68ce0a3068_0_955"/>
          <p:cNvGrpSpPr/>
          <p:nvPr/>
        </p:nvGrpSpPr>
        <p:grpSpPr>
          <a:xfrm>
            <a:off x="657225" y="6229350"/>
            <a:ext cx="4377600" cy="2183250"/>
            <a:chOff x="657225" y="6229350"/>
            <a:chExt cx="4377600" cy="2183250"/>
          </a:xfrm>
        </p:grpSpPr>
        <p:sp>
          <p:nvSpPr>
            <p:cNvPr id="441" name="Google Shape;441;h3790ef68ce0a3068_0_955"/>
            <p:cNvSpPr/>
            <p:nvPr/>
          </p:nvSpPr>
          <p:spPr>
            <a:xfrm>
              <a:off x="657225" y="6229350"/>
              <a:ext cx="4377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A web application</a:t>
              </a:r>
              <a:endParaRPr b="0" i="0" sz="3600" u="none" cap="none" strike="noStrike">
                <a:solidFill>
                  <a:schemeClr val="dk1"/>
                </a:solidFill>
                <a:latin typeface="Calibri"/>
                <a:ea typeface="Calibri"/>
                <a:cs typeface="Calibri"/>
                <a:sym typeface="Calibri"/>
              </a:endParaRPr>
            </a:p>
          </p:txBody>
        </p:sp>
        <p:sp>
          <p:nvSpPr>
            <p:cNvPr id="442" name="Google Shape;442;h3790ef68ce0a3068_0_955"/>
            <p:cNvSpPr/>
            <p:nvPr/>
          </p:nvSpPr>
          <p:spPr>
            <a:xfrm>
              <a:off x="657225" y="693420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43" name="Google Shape;443;h3790ef68ce0a3068_0_955"/>
          <p:cNvSpPr/>
          <p:nvPr/>
        </p:nvSpPr>
        <p:spPr>
          <a:xfrm>
            <a:off x="619125" y="923925"/>
            <a:ext cx="5153100" cy="3962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44" name="Google Shape;444;h3790ef68ce0a3068_0_955"/>
          <p:cNvSpPr/>
          <p:nvPr/>
        </p:nvSpPr>
        <p:spPr>
          <a:xfrm>
            <a:off x="12573000" y="33147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1"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45" name="Google Shape;445;h3790ef68ce0a3068_0_955"/>
          <p:cNvGrpSpPr/>
          <p:nvPr/>
        </p:nvGrpSpPr>
        <p:grpSpPr>
          <a:xfrm>
            <a:off x="5924550" y="561975"/>
            <a:ext cx="6429375" cy="9248775"/>
            <a:chOff x="5924550" y="561975"/>
            <a:chExt cx="6429375" cy="9248775"/>
          </a:xfrm>
        </p:grpSpPr>
        <p:pic>
          <p:nvPicPr>
            <p:cNvPr descr="preencoded.png" id="446" name="Google Shape;446;h3790ef68ce0a3068_0_955"/>
            <p:cNvPicPr preferRelativeResize="0"/>
            <p:nvPr/>
          </p:nvPicPr>
          <p:blipFill rotWithShape="1">
            <a:blip r:embed="rId7">
              <a:alphaModFix/>
            </a:blip>
            <a:srcRect b="0" l="0" r="0" t="0"/>
            <a:stretch/>
          </p:blipFill>
          <p:spPr>
            <a:xfrm>
              <a:off x="5924550" y="561975"/>
              <a:ext cx="6429375" cy="9248775"/>
            </a:xfrm>
            <a:prstGeom prst="rect">
              <a:avLst/>
            </a:prstGeom>
            <a:noFill/>
            <a:ln>
              <a:noFill/>
            </a:ln>
          </p:spPr>
        </p:pic>
        <p:pic>
          <p:nvPicPr>
            <p:cNvPr descr="preencoded.png" id="447" name="Google Shape;447;h3790ef68ce0a3068_0_955"/>
            <p:cNvPicPr preferRelativeResize="0"/>
            <p:nvPr/>
          </p:nvPicPr>
          <p:blipFill rotWithShape="1">
            <a:blip r:embed="rId8">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452" name="Shape 452"/>
        <p:cNvGrpSpPr/>
        <p:nvPr/>
      </p:nvGrpSpPr>
      <p:grpSpPr>
        <a:xfrm>
          <a:off x="0" y="0"/>
          <a:ext cx="0" cy="0"/>
          <a:chOff x="0" y="0"/>
          <a:chExt cx="0" cy="0"/>
        </a:xfrm>
      </p:grpSpPr>
      <p:pic>
        <p:nvPicPr>
          <p:cNvPr descr="preencoded.png" id="453" name="Google Shape;453;h3790ef68ce0a3068_0_973"/>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54" name="Google Shape;454;h3790ef68ce0a3068_0_973"/>
          <p:cNvGrpSpPr/>
          <p:nvPr/>
        </p:nvGrpSpPr>
        <p:grpSpPr>
          <a:xfrm>
            <a:off x="17640300" y="7994925"/>
            <a:ext cx="596549" cy="2063476"/>
            <a:chOff x="17640300" y="7994925"/>
            <a:chExt cx="596549" cy="2063476"/>
          </a:xfrm>
        </p:grpSpPr>
        <p:pic>
          <p:nvPicPr>
            <p:cNvPr descr="preencoded.png" id="455" name="Google Shape;455;h3790ef68ce0a3068_0_97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56" name="Google Shape;456;h3790ef68ce0a3068_0_97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57" name="Google Shape;457;h3790ef68ce0a3068_0_973"/>
          <p:cNvSpPr/>
          <p:nvPr/>
        </p:nvSpPr>
        <p:spPr>
          <a:xfrm>
            <a:off x="6400800" y="523875"/>
            <a:ext cx="5496000" cy="2114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462" name="Shape 462"/>
        <p:cNvGrpSpPr/>
        <p:nvPr/>
      </p:nvGrpSpPr>
      <p:grpSpPr>
        <a:xfrm>
          <a:off x="0" y="0"/>
          <a:ext cx="0" cy="0"/>
          <a:chOff x="0" y="0"/>
          <a:chExt cx="0" cy="0"/>
        </a:xfrm>
      </p:grpSpPr>
      <p:pic>
        <p:nvPicPr>
          <p:cNvPr descr="preencoded.png" id="463" name="Google Shape;463;h3790ef68ce0a3068_0_982"/>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64" name="Google Shape;464;h3790ef68ce0a3068_0_982"/>
          <p:cNvPicPr preferRelativeResize="0"/>
          <p:nvPr/>
        </p:nvPicPr>
        <p:blipFill rotWithShape="1">
          <a:blip r:embed="rId4">
            <a:alphaModFix/>
          </a:blip>
          <a:srcRect b="0" l="0" r="0" t="0"/>
          <a:stretch/>
        </p:blipFill>
        <p:spPr>
          <a:xfrm>
            <a:off x="8324850" y="0"/>
            <a:ext cx="9963150" cy="10287000"/>
          </a:xfrm>
          <a:prstGeom prst="rect">
            <a:avLst/>
          </a:prstGeom>
          <a:noFill/>
          <a:ln>
            <a:noFill/>
          </a:ln>
        </p:spPr>
      </p:pic>
      <p:pic>
        <p:nvPicPr>
          <p:cNvPr descr="preencoded.png" id="465" name="Google Shape;465;h3790ef68ce0a3068_0_982"/>
          <p:cNvPicPr preferRelativeResize="0"/>
          <p:nvPr/>
        </p:nvPicPr>
        <p:blipFill rotWithShape="1">
          <a:blip r:embed="rId5">
            <a:alphaModFix/>
          </a:blip>
          <a:srcRect b="0" l="0" r="0" t="0"/>
          <a:stretch/>
        </p:blipFill>
        <p:spPr>
          <a:xfrm>
            <a:off x="-4229100" y="0"/>
            <a:ext cx="21012149" cy="14506574"/>
          </a:xfrm>
          <a:prstGeom prst="rect">
            <a:avLst/>
          </a:prstGeom>
          <a:noFill/>
          <a:ln>
            <a:noFill/>
          </a:ln>
        </p:spPr>
      </p:pic>
      <p:grpSp>
        <p:nvGrpSpPr>
          <p:cNvPr id="466" name="Google Shape;466;h3790ef68ce0a3068_0_982"/>
          <p:cNvGrpSpPr/>
          <p:nvPr/>
        </p:nvGrpSpPr>
        <p:grpSpPr>
          <a:xfrm>
            <a:off x="17640300" y="7994925"/>
            <a:ext cx="596549" cy="2063476"/>
            <a:chOff x="17640300" y="7994925"/>
            <a:chExt cx="596549" cy="2063476"/>
          </a:xfrm>
        </p:grpSpPr>
        <p:pic>
          <p:nvPicPr>
            <p:cNvPr descr="preencoded.png" id="467" name="Google Shape;467;h3790ef68ce0a3068_0_982"/>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68" name="Google Shape;468;h3790ef68ce0a3068_0_9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69" name="Google Shape;469;h3790ef68ce0a3068_0_982"/>
          <p:cNvPicPr preferRelativeResize="0"/>
          <p:nvPr/>
        </p:nvPicPr>
        <p:blipFill rotWithShape="1">
          <a:blip r:embed="rId7">
            <a:alphaModFix/>
          </a:blip>
          <a:srcRect b="0" l="0" r="0" t="0"/>
          <a:stretch/>
        </p:blipFill>
        <p:spPr>
          <a:xfrm>
            <a:off x="0" y="0"/>
            <a:ext cx="5734050" cy="10287000"/>
          </a:xfrm>
          <a:prstGeom prst="rect">
            <a:avLst/>
          </a:prstGeom>
          <a:noFill/>
          <a:ln>
            <a:noFill/>
          </a:ln>
        </p:spPr>
      </p:pic>
      <p:sp>
        <p:nvSpPr>
          <p:cNvPr id="470" name="Google Shape;470;h3790ef68ce0a3068_0_982"/>
          <p:cNvSpPr/>
          <p:nvPr/>
        </p:nvSpPr>
        <p:spPr>
          <a:xfrm>
            <a:off x="6505575" y="2471738"/>
            <a:ext cx="9507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1</a:t>
            </a:r>
            <a:endParaRPr b="0" i="0" sz="9600" u="none" cap="none" strike="noStrike">
              <a:solidFill>
                <a:schemeClr val="dk1"/>
              </a:solidFill>
              <a:latin typeface="Calibri"/>
              <a:ea typeface="Calibri"/>
              <a:cs typeface="Calibri"/>
              <a:sym typeface="Calibri"/>
            </a:endParaRPr>
          </a:p>
        </p:txBody>
      </p:sp>
      <p:grpSp>
        <p:nvGrpSpPr>
          <p:cNvPr id="471" name="Google Shape;471;h3790ef68ce0a3068_0_982"/>
          <p:cNvGrpSpPr/>
          <p:nvPr/>
        </p:nvGrpSpPr>
        <p:grpSpPr>
          <a:xfrm>
            <a:off x="7181850" y="1933575"/>
            <a:ext cx="4368300" cy="2659500"/>
            <a:chOff x="7181850" y="1933575"/>
            <a:chExt cx="4368300" cy="2659500"/>
          </a:xfrm>
        </p:grpSpPr>
        <p:sp>
          <p:nvSpPr>
            <p:cNvPr id="472" name="Google Shape;472;h3790ef68ce0a3068_0_982"/>
            <p:cNvSpPr/>
            <p:nvPr/>
          </p:nvSpPr>
          <p:spPr>
            <a:xfrm>
              <a:off x="7181850" y="1933575"/>
              <a:ext cx="43683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Discover the secrets</a:t>
              </a:r>
              <a:endParaRPr b="0" i="0" sz="3600" u="none" cap="none" strike="noStrike">
                <a:solidFill>
                  <a:schemeClr val="dk1"/>
                </a:solidFill>
                <a:latin typeface="Calibri"/>
                <a:ea typeface="Calibri"/>
                <a:cs typeface="Calibri"/>
                <a:sym typeface="Calibri"/>
              </a:endParaRPr>
            </a:p>
          </p:txBody>
        </p:sp>
        <p:sp>
          <p:nvSpPr>
            <p:cNvPr id="473" name="Google Shape;473;h3790ef68ce0a3068_0_982"/>
            <p:cNvSpPr/>
            <p:nvPr/>
          </p:nvSpPr>
          <p:spPr>
            <a:xfrm>
              <a:off x="7181850" y="3114675"/>
              <a:ext cx="43377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74" name="Google Shape;474;h3790ef68ce0a3068_0_982"/>
          <p:cNvSpPr/>
          <p:nvPr/>
        </p:nvSpPr>
        <p:spPr>
          <a:xfrm>
            <a:off x="6505575" y="6015038"/>
            <a:ext cx="11220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3</a:t>
            </a:r>
            <a:endParaRPr b="0" i="0" sz="9600" u="none" cap="none" strike="noStrike">
              <a:solidFill>
                <a:schemeClr val="dk1"/>
              </a:solidFill>
              <a:latin typeface="Calibri"/>
              <a:ea typeface="Calibri"/>
              <a:cs typeface="Calibri"/>
              <a:sym typeface="Calibri"/>
            </a:endParaRPr>
          </a:p>
        </p:txBody>
      </p:sp>
      <p:grpSp>
        <p:nvGrpSpPr>
          <p:cNvPr id="475" name="Google Shape;475;h3790ef68ce0a3068_0_982"/>
          <p:cNvGrpSpPr/>
          <p:nvPr/>
        </p:nvGrpSpPr>
        <p:grpSpPr>
          <a:xfrm>
            <a:off x="7353300" y="5248275"/>
            <a:ext cx="4196700" cy="3116700"/>
            <a:chOff x="7353300" y="5248275"/>
            <a:chExt cx="4196700" cy="3116700"/>
          </a:xfrm>
        </p:grpSpPr>
        <p:sp>
          <p:nvSpPr>
            <p:cNvPr id="476" name="Google Shape;476;h3790ef68ce0a3068_0_982"/>
            <p:cNvSpPr/>
            <p:nvPr/>
          </p:nvSpPr>
          <p:spPr>
            <a:xfrm>
              <a:off x="7353300" y="5248275"/>
              <a:ext cx="41967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Meet the creatures</a:t>
              </a:r>
              <a:endParaRPr b="0" i="0" sz="3600" u="none" cap="none" strike="noStrike">
                <a:solidFill>
                  <a:schemeClr val="dk1"/>
                </a:solidFill>
                <a:latin typeface="Calibri"/>
                <a:ea typeface="Calibri"/>
                <a:cs typeface="Calibri"/>
                <a:sym typeface="Calibri"/>
              </a:endParaRPr>
            </a:p>
          </p:txBody>
        </p:sp>
        <p:sp>
          <p:nvSpPr>
            <p:cNvPr id="477" name="Google Shape;477;h3790ef68ce0a3068_0_982"/>
            <p:cNvSpPr/>
            <p:nvPr/>
          </p:nvSpPr>
          <p:spPr>
            <a:xfrm>
              <a:off x="7353300" y="6429375"/>
              <a:ext cx="41661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78" name="Google Shape;478;h3790ef68ce0a3068_0_982"/>
          <p:cNvSpPr/>
          <p:nvPr/>
        </p:nvSpPr>
        <p:spPr>
          <a:xfrm>
            <a:off x="12134850" y="6015038"/>
            <a:ext cx="11982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4</a:t>
            </a:r>
            <a:endParaRPr b="0" i="0" sz="9600" u="none" cap="none" strike="noStrike">
              <a:solidFill>
                <a:schemeClr val="dk1"/>
              </a:solidFill>
              <a:latin typeface="Calibri"/>
              <a:ea typeface="Calibri"/>
              <a:cs typeface="Calibri"/>
              <a:sym typeface="Calibri"/>
            </a:endParaRPr>
          </a:p>
        </p:txBody>
      </p:sp>
      <p:grpSp>
        <p:nvGrpSpPr>
          <p:cNvPr id="479" name="Google Shape;479;h3790ef68ce0a3068_0_982"/>
          <p:cNvGrpSpPr/>
          <p:nvPr/>
        </p:nvGrpSpPr>
        <p:grpSpPr>
          <a:xfrm>
            <a:off x="13058775" y="5248275"/>
            <a:ext cx="4120500" cy="3116700"/>
            <a:chOff x="13058775" y="5248275"/>
            <a:chExt cx="4120500" cy="3116700"/>
          </a:xfrm>
        </p:grpSpPr>
        <p:sp>
          <p:nvSpPr>
            <p:cNvPr id="480" name="Google Shape;480;h3790ef68ce0a3068_0_982"/>
            <p:cNvSpPr/>
            <p:nvPr/>
          </p:nvSpPr>
          <p:spPr>
            <a:xfrm>
              <a:off x="13058775" y="5248275"/>
              <a:ext cx="41205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Uncover the magic</a:t>
              </a:r>
              <a:endParaRPr b="0" i="0" sz="3600" u="none" cap="none" strike="noStrike">
                <a:solidFill>
                  <a:schemeClr val="dk1"/>
                </a:solidFill>
                <a:latin typeface="Calibri"/>
                <a:ea typeface="Calibri"/>
                <a:cs typeface="Calibri"/>
                <a:sym typeface="Calibri"/>
              </a:endParaRPr>
            </a:p>
          </p:txBody>
        </p:sp>
        <p:sp>
          <p:nvSpPr>
            <p:cNvPr id="481" name="Google Shape;481;h3790ef68ce0a3068_0_982"/>
            <p:cNvSpPr/>
            <p:nvPr/>
          </p:nvSpPr>
          <p:spPr>
            <a:xfrm>
              <a:off x="13058775" y="6429375"/>
              <a:ext cx="40899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82" name="Google Shape;482;h3790ef68ce0a3068_0_982"/>
          <p:cNvSpPr/>
          <p:nvPr/>
        </p:nvSpPr>
        <p:spPr>
          <a:xfrm>
            <a:off x="12134850" y="2471738"/>
            <a:ext cx="1150500" cy="1903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9600"/>
              <a:buFont typeface="Asul"/>
              <a:buNone/>
            </a:pPr>
            <a:r>
              <a:rPr b="1" i="0" lang="en-US" sz="9600" u="none" cap="none" strike="noStrike">
                <a:solidFill>
                  <a:srgbClr val="074ACE"/>
                </a:solidFill>
                <a:latin typeface="Asul"/>
                <a:ea typeface="Asul"/>
                <a:cs typeface="Asul"/>
                <a:sym typeface="Asul"/>
              </a:rPr>
              <a:t>2</a:t>
            </a:r>
            <a:endParaRPr b="0" i="0" sz="9600" u="none" cap="none" strike="noStrike">
              <a:solidFill>
                <a:schemeClr val="dk1"/>
              </a:solidFill>
              <a:latin typeface="Calibri"/>
              <a:ea typeface="Calibri"/>
              <a:cs typeface="Calibri"/>
              <a:sym typeface="Calibri"/>
            </a:endParaRPr>
          </a:p>
        </p:txBody>
      </p:sp>
      <p:grpSp>
        <p:nvGrpSpPr>
          <p:cNvPr id="483" name="Google Shape;483;h3790ef68ce0a3068_0_982"/>
          <p:cNvGrpSpPr/>
          <p:nvPr/>
        </p:nvGrpSpPr>
        <p:grpSpPr>
          <a:xfrm>
            <a:off x="13011150" y="1933575"/>
            <a:ext cx="4168200" cy="2659500"/>
            <a:chOff x="13011150" y="1933575"/>
            <a:chExt cx="4168200" cy="2659500"/>
          </a:xfrm>
        </p:grpSpPr>
        <p:sp>
          <p:nvSpPr>
            <p:cNvPr id="484" name="Google Shape;484;h3790ef68ce0a3068_0_982"/>
            <p:cNvSpPr/>
            <p:nvPr/>
          </p:nvSpPr>
          <p:spPr>
            <a:xfrm>
              <a:off x="13011150" y="1933575"/>
              <a:ext cx="41682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Find your own path</a:t>
              </a:r>
              <a:endParaRPr b="0" i="0" sz="3600" u="none" cap="none" strike="noStrike">
                <a:solidFill>
                  <a:schemeClr val="dk1"/>
                </a:solidFill>
                <a:latin typeface="Calibri"/>
                <a:ea typeface="Calibri"/>
                <a:cs typeface="Calibri"/>
                <a:sym typeface="Calibri"/>
              </a:endParaRPr>
            </a:p>
          </p:txBody>
        </p:sp>
        <p:sp>
          <p:nvSpPr>
            <p:cNvPr id="485" name="Google Shape;485;h3790ef68ce0a3068_0_982"/>
            <p:cNvSpPr/>
            <p:nvPr/>
          </p:nvSpPr>
          <p:spPr>
            <a:xfrm>
              <a:off x="13011150" y="3114675"/>
              <a:ext cx="41376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490" name="Shape 490"/>
        <p:cNvGrpSpPr/>
        <p:nvPr/>
      </p:nvGrpSpPr>
      <p:grpSpPr>
        <a:xfrm>
          <a:off x="0" y="0"/>
          <a:ext cx="0" cy="0"/>
          <a:chOff x="0" y="0"/>
          <a:chExt cx="0" cy="0"/>
        </a:xfrm>
      </p:grpSpPr>
      <p:pic>
        <p:nvPicPr>
          <p:cNvPr descr="preencoded.png" id="491" name="Google Shape;491;h3790ef68ce0a3068_0_1009"/>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492" name="Google Shape;492;h3790ef68ce0a3068_0_1009"/>
          <p:cNvPicPr preferRelativeResize="0"/>
          <p:nvPr/>
        </p:nvPicPr>
        <p:blipFill rotWithShape="1">
          <a:blip r:embed="rId4">
            <a:alphaModFix/>
          </a:blip>
          <a:srcRect b="0" l="0" r="0" t="0"/>
          <a:stretch/>
        </p:blipFill>
        <p:spPr>
          <a:xfrm>
            <a:off x="0" y="0"/>
            <a:ext cx="11191876" cy="10287000"/>
          </a:xfrm>
          <a:prstGeom prst="rect">
            <a:avLst/>
          </a:prstGeom>
          <a:noFill/>
          <a:ln>
            <a:noFill/>
          </a:ln>
        </p:spPr>
      </p:pic>
      <p:pic>
        <p:nvPicPr>
          <p:cNvPr descr="preencoded.png" id="493" name="Google Shape;493;h3790ef68ce0a3068_0_1009"/>
          <p:cNvPicPr preferRelativeResize="0"/>
          <p:nvPr/>
        </p:nvPicPr>
        <p:blipFill rotWithShape="1">
          <a:blip r:embed="rId5">
            <a:alphaModFix/>
          </a:blip>
          <a:srcRect b="0" l="0" r="0" t="0"/>
          <a:stretch/>
        </p:blipFill>
        <p:spPr>
          <a:xfrm>
            <a:off x="2162175" y="1838325"/>
            <a:ext cx="16125825" cy="8448675"/>
          </a:xfrm>
          <a:prstGeom prst="rect">
            <a:avLst/>
          </a:prstGeom>
          <a:noFill/>
          <a:ln>
            <a:noFill/>
          </a:ln>
        </p:spPr>
      </p:pic>
      <p:grpSp>
        <p:nvGrpSpPr>
          <p:cNvPr id="494" name="Google Shape;494;h3790ef68ce0a3068_0_1009"/>
          <p:cNvGrpSpPr/>
          <p:nvPr/>
        </p:nvGrpSpPr>
        <p:grpSpPr>
          <a:xfrm>
            <a:off x="17640300" y="7994925"/>
            <a:ext cx="596549" cy="2063476"/>
            <a:chOff x="17640300" y="7994925"/>
            <a:chExt cx="596549" cy="2063476"/>
          </a:xfrm>
        </p:grpSpPr>
        <p:pic>
          <p:nvPicPr>
            <p:cNvPr descr="preencoded.png" id="495" name="Google Shape;495;h3790ef68ce0a3068_0_1009"/>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496" name="Google Shape;496;h3790ef68ce0a3068_0_100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97" name="Google Shape;497;h3790ef68ce0a3068_0_1009"/>
          <p:cNvPicPr preferRelativeResize="0"/>
          <p:nvPr/>
        </p:nvPicPr>
        <p:blipFill rotWithShape="1">
          <a:blip r:embed="rId7">
            <a:alphaModFix/>
          </a:blip>
          <a:srcRect b="0" l="0" r="0" t="0"/>
          <a:stretch/>
        </p:blipFill>
        <p:spPr>
          <a:xfrm>
            <a:off x="381000" y="2200275"/>
            <a:ext cx="10858500" cy="5895975"/>
          </a:xfrm>
          <a:prstGeom prst="rect">
            <a:avLst/>
          </a:prstGeom>
          <a:noFill/>
          <a:ln>
            <a:noFill/>
          </a:ln>
        </p:spPr>
      </p:pic>
      <p:sp>
        <p:nvSpPr>
          <p:cNvPr id="498" name="Google Shape;498;h3790ef68ce0a3068_0_1009"/>
          <p:cNvSpPr/>
          <p:nvPr/>
        </p:nvSpPr>
        <p:spPr>
          <a:xfrm>
            <a:off x="3810000" y="8772525"/>
            <a:ext cx="10658400" cy="119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Fantasy Realm at a Glance</a:t>
            </a:r>
            <a:endParaRPr b="0" i="0" sz="6000" u="none" cap="none" strike="noStrike">
              <a:solidFill>
                <a:schemeClr val="dk1"/>
              </a:solidFill>
              <a:latin typeface="Calibri"/>
              <a:ea typeface="Calibri"/>
              <a:cs typeface="Calibri"/>
              <a:sym typeface="Calibri"/>
            </a:endParaRPr>
          </a:p>
        </p:txBody>
      </p:sp>
      <p:grpSp>
        <p:nvGrpSpPr>
          <p:cNvPr id="499" name="Google Shape;499;h3790ef68ce0a3068_0_1009"/>
          <p:cNvGrpSpPr/>
          <p:nvPr/>
        </p:nvGrpSpPr>
        <p:grpSpPr>
          <a:xfrm>
            <a:off x="11791950" y="1466850"/>
            <a:ext cx="5292000" cy="1649850"/>
            <a:chOff x="11791950" y="1466850"/>
            <a:chExt cx="5292000" cy="1649850"/>
          </a:xfrm>
        </p:grpSpPr>
        <p:sp>
          <p:nvSpPr>
            <p:cNvPr id="500" name="Google Shape;500;h3790ef68ce0a3068_0_1009"/>
            <p:cNvSpPr/>
            <p:nvPr/>
          </p:nvSpPr>
          <p:spPr>
            <a:xfrm>
              <a:off x="11791950" y="1466850"/>
              <a:ext cx="5292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The Forest</a:t>
              </a:r>
              <a:endParaRPr b="0" i="0" sz="3600" u="none" cap="none" strike="noStrike">
                <a:solidFill>
                  <a:schemeClr val="dk1"/>
                </a:solidFill>
                <a:latin typeface="Calibri"/>
                <a:ea typeface="Calibri"/>
                <a:cs typeface="Calibri"/>
                <a:sym typeface="Calibri"/>
              </a:endParaRPr>
            </a:p>
          </p:txBody>
        </p:sp>
        <p:sp>
          <p:nvSpPr>
            <p:cNvPr id="501" name="Google Shape;501;h3790ef68ce0a3068_0_1009"/>
            <p:cNvSpPr/>
            <p:nvPr/>
          </p:nvSpPr>
          <p:spPr>
            <a:xfrm>
              <a:off x="11791950" y="2095500"/>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magical forest filled with talking animals and creatures.</a:t>
              </a:r>
              <a:endParaRPr b="0" i="0" sz="2400" u="none" cap="none" strike="noStrike">
                <a:solidFill>
                  <a:schemeClr val="dk1"/>
                </a:solidFill>
                <a:latin typeface="Calibri"/>
                <a:ea typeface="Calibri"/>
                <a:cs typeface="Calibri"/>
                <a:sym typeface="Calibri"/>
              </a:endParaRPr>
            </a:p>
          </p:txBody>
        </p:sp>
      </p:grpSp>
      <p:grpSp>
        <p:nvGrpSpPr>
          <p:cNvPr id="502" name="Google Shape;502;h3790ef68ce0a3068_0_1009"/>
          <p:cNvGrpSpPr/>
          <p:nvPr/>
        </p:nvGrpSpPr>
        <p:grpSpPr>
          <a:xfrm>
            <a:off x="11791950" y="3943350"/>
            <a:ext cx="5292000" cy="1649850"/>
            <a:chOff x="11791950" y="3943350"/>
            <a:chExt cx="5292000" cy="1649850"/>
          </a:xfrm>
        </p:grpSpPr>
        <p:sp>
          <p:nvSpPr>
            <p:cNvPr id="503" name="Google Shape;503;h3790ef68ce0a3068_0_1009"/>
            <p:cNvSpPr/>
            <p:nvPr/>
          </p:nvSpPr>
          <p:spPr>
            <a:xfrm>
              <a:off x="11791950" y="3943350"/>
              <a:ext cx="5292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The Caves</a:t>
              </a:r>
              <a:endParaRPr b="0" i="0" sz="3600" u="none" cap="none" strike="noStrike">
                <a:solidFill>
                  <a:schemeClr val="dk1"/>
                </a:solidFill>
                <a:latin typeface="Calibri"/>
                <a:ea typeface="Calibri"/>
                <a:cs typeface="Calibri"/>
                <a:sym typeface="Calibri"/>
              </a:endParaRPr>
            </a:p>
          </p:txBody>
        </p:sp>
        <p:sp>
          <p:nvSpPr>
            <p:cNvPr id="504" name="Google Shape;504;h3790ef68ce0a3068_0_1009"/>
            <p:cNvSpPr/>
            <p:nvPr/>
          </p:nvSpPr>
          <p:spPr>
            <a:xfrm>
              <a:off x="11791950" y="4572000"/>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network of underground caves filled with gems.</a:t>
              </a:r>
              <a:endParaRPr b="0" i="0" sz="2400" u="none" cap="none" strike="noStrike">
                <a:solidFill>
                  <a:schemeClr val="dk1"/>
                </a:solidFill>
                <a:latin typeface="Calibri"/>
                <a:ea typeface="Calibri"/>
                <a:cs typeface="Calibri"/>
                <a:sym typeface="Calibri"/>
              </a:endParaRPr>
            </a:p>
          </p:txBody>
        </p:sp>
      </p:grpSp>
      <p:grpSp>
        <p:nvGrpSpPr>
          <p:cNvPr id="505" name="Google Shape;505;h3790ef68ce0a3068_0_1009"/>
          <p:cNvGrpSpPr/>
          <p:nvPr/>
        </p:nvGrpSpPr>
        <p:grpSpPr>
          <a:xfrm>
            <a:off x="11791950" y="6210300"/>
            <a:ext cx="5292000" cy="1649850"/>
            <a:chOff x="11791950" y="6210300"/>
            <a:chExt cx="5292000" cy="1649850"/>
          </a:xfrm>
        </p:grpSpPr>
        <p:sp>
          <p:nvSpPr>
            <p:cNvPr id="506" name="Google Shape;506;h3790ef68ce0a3068_0_1009"/>
            <p:cNvSpPr/>
            <p:nvPr/>
          </p:nvSpPr>
          <p:spPr>
            <a:xfrm>
              <a:off x="11791950" y="6210300"/>
              <a:ext cx="5292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The Lair</a:t>
              </a:r>
              <a:endParaRPr b="0" i="0" sz="3600" u="none" cap="none" strike="noStrike">
                <a:solidFill>
                  <a:schemeClr val="dk1"/>
                </a:solidFill>
                <a:latin typeface="Calibri"/>
                <a:ea typeface="Calibri"/>
                <a:cs typeface="Calibri"/>
                <a:sym typeface="Calibri"/>
              </a:endParaRPr>
            </a:p>
          </p:txBody>
        </p:sp>
        <p:sp>
          <p:nvSpPr>
            <p:cNvPr id="507" name="Google Shape;507;h3790ef68ce0a3068_0_1009"/>
            <p:cNvSpPr/>
            <p:nvPr/>
          </p:nvSpPr>
          <p:spPr>
            <a:xfrm>
              <a:off x="11791950" y="6838950"/>
              <a:ext cx="5261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512" name="Shape 512"/>
        <p:cNvGrpSpPr/>
        <p:nvPr/>
      </p:nvGrpSpPr>
      <p:grpSpPr>
        <a:xfrm>
          <a:off x="0" y="0"/>
          <a:ext cx="0" cy="0"/>
          <a:chOff x="0" y="0"/>
          <a:chExt cx="0" cy="0"/>
        </a:xfrm>
      </p:grpSpPr>
      <p:pic>
        <p:nvPicPr>
          <p:cNvPr descr="preencoded.png" id="513" name="Google Shape;513;h3790ef68ce0a3068_0_1030"/>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14" name="Google Shape;514;h3790ef68ce0a3068_0_1030"/>
          <p:cNvPicPr preferRelativeResize="0"/>
          <p:nvPr/>
        </p:nvPicPr>
        <p:blipFill rotWithShape="1">
          <a:blip r:embed="rId4">
            <a:alphaModFix/>
          </a:blip>
          <a:srcRect b="0" l="0" r="0" t="0"/>
          <a:stretch/>
        </p:blipFill>
        <p:spPr>
          <a:xfrm>
            <a:off x="2609850" y="0"/>
            <a:ext cx="15678149" cy="9372599"/>
          </a:xfrm>
          <a:prstGeom prst="rect">
            <a:avLst/>
          </a:prstGeom>
          <a:noFill/>
          <a:ln>
            <a:noFill/>
          </a:ln>
        </p:spPr>
      </p:pic>
      <p:pic>
        <p:nvPicPr>
          <p:cNvPr descr="preencoded.png" id="515" name="Google Shape;515;h3790ef68ce0a3068_0_1030"/>
          <p:cNvPicPr preferRelativeResize="0"/>
          <p:nvPr/>
        </p:nvPicPr>
        <p:blipFill rotWithShape="1">
          <a:blip r:embed="rId5">
            <a:alphaModFix/>
          </a:blip>
          <a:srcRect b="0" l="0" r="0" t="0"/>
          <a:stretch/>
        </p:blipFill>
        <p:spPr>
          <a:xfrm>
            <a:off x="0" y="2962275"/>
            <a:ext cx="16230601" cy="7324725"/>
          </a:xfrm>
          <a:prstGeom prst="rect">
            <a:avLst/>
          </a:prstGeom>
          <a:noFill/>
          <a:ln>
            <a:noFill/>
          </a:ln>
        </p:spPr>
      </p:pic>
      <p:grpSp>
        <p:nvGrpSpPr>
          <p:cNvPr id="516" name="Google Shape;516;h3790ef68ce0a3068_0_1030"/>
          <p:cNvGrpSpPr/>
          <p:nvPr/>
        </p:nvGrpSpPr>
        <p:grpSpPr>
          <a:xfrm>
            <a:off x="17640300" y="7994925"/>
            <a:ext cx="596549" cy="2063476"/>
            <a:chOff x="17640300" y="7994925"/>
            <a:chExt cx="596549" cy="2063476"/>
          </a:xfrm>
        </p:grpSpPr>
        <p:pic>
          <p:nvPicPr>
            <p:cNvPr descr="preencoded.png" id="517" name="Google Shape;517;h3790ef68ce0a3068_0_1030"/>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18" name="Google Shape;518;h3790ef68ce0a3068_0_103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19" name="Google Shape;519;h3790ef68ce0a3068_0_1030"/>
          <p:cNvSpPr/>
          <p:nvPr/>
        </p:nvSpPr>
        <p:spPr>
          <a:xfrm>
            <a:off x="4591050" y="723900"/>
            <a:ext cx="9105900" cy="1190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The Timeline</a:t>
            </a:r>
            <a:endParaRPr b="0" i="0" sz="6000" u="none" cap="none" strike="noStrike">
              <a:solidFill>
                <a:schemeClr val="dk1"/>
              </a:solidFill>
              <a:latin typeface="Calibri"/>
              <a:ea typeface="Calibri"/>
              <a:cs typeface="Calibri"/>
              <a:sym typeface="Calibri"/>
            </a:endParaRPr>
          </a:p>
        </p:txBody>
      </p:sp>
      <p:grpSp>
        <p:nvGrpSpPr>
          <p:cNvPr id="520" name="Google Shape;520;h3790ef68ce0a3068_0_1030"/>
          <p:cNvGrpSpPr/>
          <p:nvPr/>
        </p:nvGrpSpPr>
        <p:grpSpPr>
          <a:xfrm>
            <a:off x="2244090" y="5400675"/>
            <a:ext cx="1284000" cy="1219200"/>
            <a:chOff x="2244090" y="5400675"/>
            <a:chExt cx="1284000" cy="1219200"/>
          </a:xfrm>
        </p:grpSpPr>
        <p:sp>
          <p:nvSpPr>
            <p:cNvPr id="521" name="Google Shape;521;h3790ef68ce0a3068_0_1030"/>
            <p:cNvSpPr/>
            <p:nvPr/>
          </p:nvSpPr>
          <p:spPr>
            <a:xfrm>
              <a:off x="2276475" y="5400675"/>
              <a:ext cx="1219200" cy="1219200"/>
            </a:xfrm>
            <a:prstGeom prst="ellipse">
              <a:avLst/>
            </a:prstGeom>
            <a:noFill/>
            <a:ln cap="flat" cmpd="sng" w="9525">
              <a:solidFill>
                <a:srgbClr val="0143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h3790ef68ce0a3068_0_1030"/>
            <p:cNvSpPr/>
            <p:nvPr/>
          </p:nvSpPr>
          <p:spPr>
            <a:xfrm>
              <a:off x="2244090" y="5654040"/>
              <a:ext cx="12840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2022</a:t>
              </a:r>
              <a:endParaRPr b="0" i="0" sz="3600" u="none" cap="none" strike="noStrike">
                <a:solidFill>
                  <a:schemeClr val="dk1"/>
                </a:solidFill>
                <a:latin typeface="Calibri"/>
                <a:ea typeface="Calibri"/>
                <a:cs typeface="Calibri"/>
                <a:sym typeface="Calibri"/>
              </a:endParaRPr>
            </a:p>
          </p:txBody>
        </p:sp>
      </p:grpSp>
      <p:cxnSp>
        <p:nvCxnSpPr>
          <p:cNvPr id="523" name="Google Shape;523;h3790ef68ce0a3068_0_1030"/>
          <p:cNvCxnSpPr/>
          <p:nvPr/>
        </p:nvCxnSpPr>
        <p:spPr>
          <a:xfrm>
            <a:off x="3495605" y="5995988"/>
            <a:ext cx="2895600" cy="0"/>
          </a:xfrm>
          <a:prstGeom prst="straightConnector1">
            <a:avLst/>
          </a:prstGeom>
          <a:noFill/>
          <a:ln cap="flat" cmpd="sng" w="28575">
            <a:solidFill>
              <a:srgbClr val="0143BF"/>
            </a:solidFill>
            <a:prstDash val="solid"/>
            <a:round/>
            <a:headEnd len="sm" w="sm" type="none"/>
            <a:tailEnd len="sm" w="sm" type="none"/>
          </a:ln>
        </p:spPr>
      </p:cxnSp>
      <p:grpSp>
        <p:nvGrpSpPr>
          <p:cNvPr id="524" name="Google Shape;524;h3790ef68ce0a3068_0_1030"/>
          <p:cNvGrpSpPr/>
          <p:nvPr/>
        </p:nvGrpSpPr>
        <p:grpSpPr>
          <a:xfrm>
            <a:off x="6368415" y="5400675"/>
            <a:ext cx="1264800" cy="1219200"/>
            <a:chOff x="6368415" y="5400675"/>
            <a:chExt cx="1264800" cy="1219200"/>
          </a:xfrm>
        </p:grpSpPr>
        <p:sp>
          <p:nvSpPr>
            <p:cNvPr id="525" name="Google Shape;525;h3790ef68ce0a3068_0_1030"/>
            <p:cNvSpPr/>
            <p:nvPr/>
          </p:nvSpPr>
          <p:spPr>
            <a:xfrm>
              <a:off x="6391275" y="5400675"/>
              <a:ext cx="1219200" cy="1219200"/>
            </a:xfrm>
            <a:prstGeom prst="ellipse">
              <a:avLst/>
            </a:prstGeom>
            <a:noFill/>
            <a:ln cap="flat" cmpd="sng" w="9525">
              <a:solidFill>
                <a:srgbClr val="0143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h3790ef68ce0a3068_0_1030"/>
            <p:cNvSpPr/>
            <p:nvPr/>
          </p:nvSpPr>
          <p:spPr>
            <a:xfrm>
              <a:off x="6368415" y="5654040"/>
              <a:ext cx="12648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2023</a:t>
              </a:r>
              <a:endParaRPr b="0" i="0" sz="3600" u="none" cap="none" strike="noStrike">
                <a:solidFill>
                  <a:schemeClr val="dk1"/>
                </a:solidFill>
                <a:latin typeface="Calibri"/>
                <a:ea typeface="Calibri"/>
                <a:cs typeface="Calibri"/>
                <a:sym typeface="Calibri"/>
              </a:endParaRPr>
            </a:p>
          </p:txBody>
        </p:sp>
      </p:grpSp>
      <p:cxnSp>
        <p:nvCxnSpPr>
          <p:cNvPr id="527" name="Google Shape;527;h3790ef68ce0a3068_0_1030"/>
          <p:cNvCxnSpPr/>
          <p:nvPr/>
        </p:nvCxnSpPr>
        <p:spPr>
          <a:xfrm>
            <a:off x="7610405" y="5995988"/>
            <a:ext cx="2895600" cy="0"/>
          </a:xfrm>
          <a:prstGeom prst="straightConnector1">
            <a:avLst/>
          </a:prstGeom>
          <a:noFill/>
          <a:ln cap="flat" cmpd="sng" w="28575">
            <a:solidFill>
              <a:srgbClr val="0143BF"/>
            </a:solidFill>
            <a:prstDash val="solid"/>
            <a:round/>
            <a:headEnd len="sm" w="sm" type="none"/>
            <a:tailEnd len="sm" w="sm" type="none"/>
          </a:ln>
        </p:spPr>
      </p:cxnSp>
      <p:grpSp>
        <p:nvGrpSpPr>
          <p:cNvPr id="528" name="Google Shape;528;h3790ef68ce0a3068_0_1030"/>
          <p:cNvGrpSpPr/>
          <p:nvPr/>
        </p:nvGrpSpPr>
        <p:grpSpPr>
          <a:xfrm>
            <a:off x="10468928" y="5400675"/>
            <a:ext cx="1293600" cy="1219200"/>
            <a:chOff x="10468928" y="5400675"/>
            <a:chExt cx="1293600" cy="1219200"/>
          </a:xfrm>
        </p:grpSpPr>
        <p:sp>
          <p:nvSpPr>
            <p:cNvPr id="529" name="Google Shape;529;h3790ef68ce0a3068_0_1030"/>
            <p:cNvSpPr/>
            <p:nvPr/>
          </p:nvSpPr>
          <p:spPr>
            <a:xfrm>
              <a:off x="10506075" y="5400675"/>
              <a:ext cx="1219200" cy="1219200"/>
            </a:xfrm>
            <a:prstGeom prst="ellipse">
              <a:avLst/>
            </a:prstGeom>
            <a:noFill/>
            <a:ln cap="flat" cmpd="sng" w="9525">
              <a:solidFill>
                <a:srgbClr val="0143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h3790ef68ce0a3068_0_1030"/>
            <p:cNvSpPr/>
            <p:nvPr/>
          </p:nvSpPr>
          <p:spPr>
            <a:xfrm>
              <a:off x="10468928" y="5654040"/>
              <a:ext cx="12936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2024</a:t>
              </a:r>
              <a:endParaRPr b="0" i="0" sz="3600" u="none" cap="none" strike="noStrike">
                <a:solidFill>
                  <a:schemeClr val="dk1"/>
                </a:solidFill>
                <a:latin typeface="Calibri"/>
                <a:ea typeface="Calibri"/>
                <a:cs typeface="Calibri"/>
                <a:sym typeface="Calibri"/>
              </a:endParaRPr>
            </a:p>
          </p:txBody>
        </p:sp>
      </p:grpSp>
      <p:cxnSp>
        <p:nvCxnSpPr>
          <p:cNvPr id="531" name="Google Shape;531;h3790ef68ce0a3068_0_1030"/>
          <p:cNvCxnSpPr/>
          <p:nvPr/>
        </p:nvCxnSpPr>
        <p:spPr>
          <a:xfrm>
            <a:off x="11725205" y="5995988"/>
            <a:ext cx="2895600" cy="0"/>
          </a:xfrm>
          <a:prstGeom prst="straightConnector1">
            <a:avLst/>
          </a:prstGeom>
          <a:noFill/>
          <a:ln cap="flat" cmpd="sng" w="28575">
            <a:solidFill>
              <a:srgbClr val="0143BF"/>
            </a:solidFill>
            <a:prstDash val="solid"/>
            <a:round/>
            <a:headEnd len="sm" w="sm" type="none"/>
            <a:tailEnd len="sm" w="sm" type="none"/>
          </a:ln>
        </p:spPr>
      </p:cxnSp>
      <p:grpSp>
        <p:nvGrpSpPr>
          <p:cNvPr id="532" name="Google Shape;532;h3790ef68ce0a3068_0_1030"/>
          <p:cNvGrpSpPr/>
          <p:nvPr/>
        </p:nvGrpSpPr>
        <p:grpSpPr>
          <a:xfrm>
            <a:off x="14588490" y="5400675"/>
            <a:ext cx="1284000" cy="1219200"/>
            <a:chOff x="14588490" y="5400675"/>
            <a:chExt cx="1284000" cy="1219200"/>
          </a:xfrm>
        </p:grpSpPr>
        <p:sp>
          <p:nvSpPr>
            <p:cNvPr id="533" name="Google Shape;533;h3790ef68ce0a3068_0_1030"/>
            <p:cNvSpPr/>
            <p:nvPr/>
          </p:nvSpPr>
          <p:spPr>
            <a:xfrm>
              <a:off x="14620875" y="5400675"/>
              <a:ext cx="1219200" cy="1219200"/>
            </a:xfrm>
            <a:prstGeom prst="ellipse">
              <a:avLst/>
            </a:prstGeom>
            <a:noFill/>
            <a:ln cap="flat" cmpd="sng" w="9525">
              <a:solidFill>
                <a:srgbClr val="0143B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h3790ef68ce0a3068_0_1030"/>
            <p:cNvSpPr/>
            <p:nvPr/>
          </p:nvSpPr>
          <p:spPr>
            <a:xfrm>
              <a:off x="14588490" y="5654040"/>
              <a:ext cx="12840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143BF"/>
                </a:buClr>
                <a:buSzPts val="3600"/>
                <a:buFont typeface="Asul"/>
                <a:buNone/>
              </a:pPr>
              <a:r>
                <a:rPr b="1" i="0" lang="en-US" sz="3600" u="none" cap="none" strike="noStrike">
                  <a:solidFill>
                    <a:srgbClr val="0143BF"/>
                  </a:solidFill>
                  <a:latin typeface="Asul"/>
                  <a:ea typeface="Asul"/>
                  <a:cs typeface="Asul"/>
                  <a:sym typeface="Asul"/>
                </a:rPr>
                <a:t>2025</a:t>
              </a:r>
              <a:endParaRPr b="0" i="0" sz="3600" u="none" cap="none" strike="noStrike">
                <a:solidFill>
                  <a:schemeClr val="dk1"/>
                </a:solidFill>
                <a:latin typeface="Calibri"/>
                <a:ea typeface="Calibri"/>
                <a:cs typeface="Calibri"/>
                <a:sym typeface="Calibri"/>
              </a:endParaRPr>
            </a:p>
          </p:txBody>
        </p:sp>
      </p:grpSp>
      <p:grpSp>
        <p:nvGrpSpPr>
          <p:cNvPr id="535" name="Google Shape;535;h3790ef68ce0a3068_0_1030"/>
          <p:cNvGrpSpPr/>
          <p:nvPr/>
        </p:nvGrpSpPr>
        <p:grpSpPr>
          <a:xfrm>
            <a:off x="649605" y="3419475"/>
            <a:ext cx="4663500" cy="1649850"/>
            <a:chOff x="649605" y="3419475"/>
            <a:chExt cx="4663500" cy="1649850"/>
          </a:xfrm>
        </p:grpSpPr>
        <p:sp>
          <p:nvSpPr>
            <p:cNvPr id="536" name="Google Shape;536;h3790ef68ce0a3068_0_1030"/>
            <p:cNvSpPr/>
            <p:nvPr/>
          </p:nvSpPr>
          <p:spPr>
            <a:xfrm>
              <a:off x="649605" y="3419475"/>
              <a:ext cx="4663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Dragon Taming</a:t>
              </a:r>
              <a:endParaRPr b="0" i="0" sz="3600" u="none" cap="none" strike="noStrike">
                <a:solidFill>
                  <a:schemeClr val="dk1"/>
                </a:solidFill>
                <a:latin typeface="Calibri"/>
                <a:ea typeface="Calibri"/>
                <a:cs typeface="Calibri"/>
                <a:sym typeface="Calibri"/>
              </a:endParaRPr>
            </a:p>
          </p:txBody>
        </p:sp>
        <p:sp>
          <p:nvSpPr>
            <p:cNvPr id="537" name="Google Shape;537;h3790ef68ce0a3068_0_1030"/>
            <p:cNvSpPr/>
            <p:nvPr/>
          </p:nvSpPr>
          <p:spPr>
            <a:xfrm>
              <a:off x="664845" y="404812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First dragon was successfully tamed</a:t>
              </a:r>
              <a:endParaRPr b="0" i="0" sz="2400" u="none" cap="none" strike="noStrike">
                <a:solidFill>
                  <a:schemeClr val="dk1"/>
                </a:solidFill>
                <a:latin typeface="Calibri"/>
                <a:ea typeface="Calibri"/>
                <a:cs typeface="Calibri"/>
                <a:sym typeface="Calibri"/>
              </a:endParaRPr>
            </a:p>
          </p:txBody>
        </p:sp>
      </p:grpSp>
      <p:grpSp>
        <p:nvGrpSpPr>
          <p:cNvPr id="538" name="Google Shape;538;h3790ef68ce0a3068_0_1030"/>
          <p:cNvGrpSpPr/>
          <p:nvPr/>
        </p:nvGrpSpPr>
        <p:grpSpPr>
          <a:xfrm>
            <a:off x="8898255" y="3419475"/>
            <a:ext cx="4663500" cy="1649850"/>
            <a:chOff x="8898255" y="3419475"/>
            <a:chExt cx="4663500" cy="1649850"/>
          </a:xfrm>
        </p:grpSpPr>
        <p:sp>
          <p:nvSpPr>
            <p:cNvPr id="539" name="Google Shape;539;h3790ef68ce0a3068_0_1030"/>
            <p:cNvSpPr/>
            <p:nvPr/>
          </p:nvSpPr>
          <p:spPr>
            <a:xfrm>
              <a:off x="8898255" y="3419475"/>
              <a:ext cx="4663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Unicorn Migration</a:t>
              </a:r>
              <a:endParaRPr b="0" i="0" sz="3600" u="none" cap="none" strike="noStrike">
                <a:solidFill>
                  <a:schemeClr val="dk1"/>
                </a:solidFill>
                <a:latin typeface="Calibri"/>
                <a:ea typeface="Calibri"/>
                <a:cs typeface="Calibri"/>
                <a:sym typeface="Calibri"/>
              </a:endParaRPr>
            </a:p>
          </p:txBody>
        </p:sp>
        <p:sp>
          <p:nvSpPr>
            <p:cNvPr id="540" name="Google Shape;540;h3790ef68ce0a3068_0_1030"/>
            <p:cNvSpPr/>
            <p:nvPr/>
          </p:nvSpPr>
          <p:spPr>
            <a:xfrm>
              <a:off x="8913495" y="4048125"/>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Large herd of unicorns migrated to the realm</a:t>
              </a:r>
              <a:endParaRPr b="0" i="0" sz="2400" u="none" cap="none" strike="noStrike">
                <a:solidFill>
                  <a:schemeClr val="dk1"/>
                </a:solidFill>
                <a:latin typeface="Calibri"/>
                <a:ea typeface="Calibri"/>
                <a:cs typeface="Calibri"/>
                <a:sym typeface="Calibri"/>
              </a:endParaRPr>
            </a:p>
          </p:txBody>
        </p:sp>
      </p:grpSp>
      <p:grpSp>
        <p:nvGrpSpPr>
          <p:cNvPr id="541" name="Google Shape;541;h3790ef68ce0a3068_0_1030"/>
          <p:cNvGrpSpPr/>
          <p:nvPr/>
        </p:nvGrpSpPr>
        <p:grpSpPr>
          <a:xfrm>
            <a:off x="12974955" y="7181850"/>
            <a:ext cx="4663500" cy="1649850"/>
            <a:chOff x="12974955" y="7181850"/>
            <a:chExt cx="4663500" cy="1649850"/>
          </a:xfrm>
        </p:grpSpPr>
        <p:sp>
          <p:nvSpPr>
            <p:cNvPr id="542" name="Google Shape;542;h3790ef68ce0a3068_0_1030"/>
            <p:cNvSpPr/>
            <p:nvPr/>
          </p:nvSpPr>
          <p:spPr>
            <a:xfrm>
              <a:off x="12974955" y="7181850"/>
              <a:ext cx="4663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Rainbow Sightings</a:t>
              </a:r>
              <a:endParaRPr b="0" i="0" sz="3600" u="none" cap="none" strike="noStrike">
                <a:solidFill>
                  <a:schemeClr val="dk1"/>
                </a:solidFill>
                <a:latin typeface="Calibri"/>
                <a:ea typeface="Calibri"/>
                <a:cs typeface="Calibri"/>
                <a:sym typeface="Calibri"/>
              </a:endParaRPr>
            </a:p>
          </p:txBody>
        </p:sp>
        <p:sp>
          <p:nvSpPr>
            <p:cNvPr id="543" name="Google Shape;543;h3790ef68ce0a3068_0_1030"/>
            <p:cNvSpPr/>
            <p:nvPr/>
          </p:nvSpPr>
          <p:spPr>
            <a:xfrm>
              <a:off x="12990195" y="781050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Unusually large number of rainbows were sighted</a:t>
              </a:r>
              <a:endParaRPr b="0" i="0" sz="2400" u="none" cap="none" strike="noStrike">
                <a:solidFill>
                  <a:schemeClr val="dk1"/>
                </a:solidFill>
                <a:latin typeface="Calibri"/>
                <a:ea typeface="Calibri"/>
                <a:cs typeface="Calibri"/>
                <a:sym typeface="Calibri"/>
              </a:endParaRPr>
            </a:p>
          </p:txBody>
        </p:sp>
      </p:grpSp>
      <p:grpSp>
        <p:nvGrpSpPr>
          <p:cNvPr id="544" name="Google Shape;544;h3790ef68ce0a3068_0_1030"/>
          <p:cNvGrpSpPr/>
          <p:nvPr/>
        </p:nvGrpSpPr>
        <p:grpSpPr>
          <a:xfrm>
            <a:off x="4821555" y="7181850"/>
            <a:ext cx="4663500" cy="1649850"/>
            <a:chOff x="4821555" y="7181850"/>
            <a:chExt cx="4663500" cy="1649850"/>
          </a:xfrm>
        </p:grpSpPr>
        <p:sp>
          <p:nvSpPr>
            <p:cNvPr id="545" name="Google Shape;545;h3790ef68ce0a3068_0_1030"/>
            <p:cNvSpPr/>
            <p:nvPr/>
          </p:nvSpPr>
          <p:spPr>
            <a:xfrm>
              <a:off x="4821555" y="7181850"/>
              <a:ext cx="4663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Enchanted Pool</a:t>
              </a:r>
              <a:endParaRPr b="0" i="0" sz="3600" u="none" cap="none" strike="noStrike">
                <a:solidFill>
                  <a:schemeClr val="dk1"/>
                </a:solidFill>
                <a:latin typeface="Calibri"/>
                <a:ea typeface="Calibri"/>
                <a:cs typeface="Calibri"/>
                <a:sym typeface="Calibri"/>
              </a:endParaRPr>
            </a:p>
          </p:txBody>
        </p:sp>
        <p:sp>
          <p:nvSpPr>
            <p:cNvPr id="546" name="Google Shape;546;h3790ef68ce0a3068_0_1030"/>
            <p:cNvSpPr/>
            <p:nvPr/>
          </p:nvSpPr>
          <p:spPr>
            <a:xfrm>
              <a:off x="4836795" y="7810500"/>
              <a:ext cx="46329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 magical pool with power to grant wishes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551" name="Shape 551"/>
        <p:cNvGrpSpPr/>
        <p:nvPr/>
      </p:nvGrpSpPr>
      <p:grpSpPr>
        <a:xfrm>
          <a:off x="0" y="0"/>
          <a:ext cx="0" cy="0"/>
          <a:chOff x="0" y="0"/>
          <a:chExt cx="0" cy="0"/>
        </a:xfrm>
      </p:grpSpPr>
      <p:pic>
        <p:nvPicPr>
          <p:cNvPr descr="preencoded.png" id="552" name="Google Shape;552;h3790ef68ce0a3068_0_1068"/>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53" name="Google Shape;553;h3790ef68ce0a3068_0_1068"/>
          <p:cNvPicPr preferRelativeResize="0"/>
          <p:nvPr/>
        </p:nvPicPr>
        <p:blipFill rotWithShape="1">
          <a:blip r:embed="rId4">
            <a:alphaModFix/>
          </a:blip>
          <a:srcRect b="0" l="0" r="0" t="0"/>
          <a:stretch/>
        </p:blipFill>
        <p:spPr>
          <a:xfrm>
            <a:off x="8324850" y="0"/>
            <a:ext cx="9963150" cy="10287000"/>
          </a:xfrm>
          <a:prstGeom prst="rect">
            <a:avLst/>
          </a:prstGeom>
          <a:noFill/>
          <a:ln>
            <a:noFill/>
          </a:ln>
        </p:spPr>
      </p:pic>
      <p:pic>
        <p:nvPicPr>
          <p:cNvPr descr="preencoded.png" id="554" name="Google Shape;554;h3790ef68ce0a3068_0_1068"/>
          <p:cNvPicPr preferRelativeResize="0"/>
          <p:nvPr/>
        </p:nvPicPr>
        <p:blipFill rotWithShape="1">
          <a:blip r:embed="rId5">
            <a:alphaModFix/>
          </a:blip>
          <a:srcRect b="0" l="0" r="0" t="0"/>
          <a:stretch/>
        </p:blipFill>
        <p:spPr>
          <a:xfrm>
            <a:off x="-4229100" y="0"/>
            <a:ext cx="21012149" cy="14506574"/>
          </a:xfrm>
          <a:prstGeom prst="rect">
            <a:avLst/>
          </a:prstGeom>
          <a:noFill/>
          <a:ln>
            <a:noFill/>
          </a:ln>
        </p:spPr>
      </p:pic>
      <p:grpSp>
        <p:nvGrpSpPr>
          <p:cNvPr id="555" name="Google Shape;555;h3790ef68ce0a3068_0_1068"/>
          <p:cNvGrpSpPr/>
          <p:nvPr/>
        </p:nvGrpSpPr>
        <p:grpSpPr>
          <a:xfrm>
            <a:off x="17640300" y="7994925"/>
            <a:ext cx="596549" cy="2063476"/>
            <a:chOff x="17640300" y="7994925"/>
            <a:chExt cx="596549" cy="2063476"/>
          </a:xfrm>
        </p:grpSpPr>
        <p:pic>
          <p:nvPicPr>
            <p:cNvPr descr="preencoded.png" id="556" name="Google Shape;556;h3790ef68ce0a3068_0_1068"/>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57" name="Google Shape;557;h3790ef68ce0a3068_0_106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58" name="Google Shape;558;h3790ef68ce0a3068_0_1068"/>
          <p:cNvSpPr/>
          <p:nvPr/>
        </p:nvSpPr>
        <p:spPr>
          <a:xfrm>
            <a:off x="2686050" y="533400"/>
            <a:ext cx="4286400" cy="1190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Our Team</a:t>
            </a:r>
            <a:endParaRPr b="0" i="0" sz="6000" u="none" cap="none" strike="noStrike">
              <a:solidFill>
                <a:schemeClr val="dk1"/>
              </a:solidFill>
              <a:latin typeface="Calibri"/>
              <a:ea typeface="Calibri"/>
              <a:cs typeface="Calibri"/>
              <a:sym typeface="Calibri"/>
            </a:endParaRPr>
          </a:p>
        </p:txBody>
      </p:sp>
      <p:grpSp>
        <p:nvGrpSpPr>
          <p:cNvPr id="559" name="Google Shape;559;h3790ef68ce0a3068_0_1068"/>
          <p:cNvGrpSpPr/>
          <p:nvPr/>
        </p:nvGrpSpPr>
        <p:grpSpPr>
          <a:xfrm>
            <a:off x="2621280" y="2133600"/>
            <a:ext cx="3682500" cy="7555350"/>
            <a:chOff x="2621280" y="2133600"/>
            <a:chExt cx="3682500" cy="7555350"/>
          </a:xfrm>
        </p:grpSpPr>
        <p:pic>
          <p:nvPicPr>
            <p:cNvPr descr="preencoded.png" id="560" name="Google Shape;560;h3790ef68ce0a3068_0_1068"/>
            <p:cNvPicPr preferRelativeResize="0"/>
            <p:nvPr/>
          </p:nvPicPr>
          <p:blipFill rotWithShape="1">
            <a:blip r:embed="rId7">
              <a:alphaModFix/>
            </a:blip>
            <a:srcRect b="0" l="0" r="0" t="0"/>
            <a:stretch/>
          </p:blipFill>
          <p:spPr>
            <a:xfrm>
              <a:off x="2667000" y="2133600"/>
              <a:ext cx="3590925" cy="6172200"/>
            </a:xfrm>
            <a:prstGeom prst="rect">
              <a:avLst/>
            </a:prstGeom>
            <a:noFill/>
            <a:ln>
              <a:noFill/>
            </a:ln>
          </p:spPr>
        </p:pic>
        <p:grpSp>
          <p:nvGrpSpPr>
            <p:cNvPr id="561" name="Google Shape;561;h3790ef68ce0a3068_0_1068"/>
            <p:cNvGrpSpPr/>
            <p:nvPr/>
          </p:nvGrpSpPr>
          <p:grpSpPr>
            <a:xfrm>
              <a:off x="2621280" y="8458200"/>
              <a:ext cx="3682500" cy="1230750"/>
              <a:chOff x="2621280" y="8458200"/>
              <a:chExt cx="3682500" cy="1230750"/>
            </a:xfrm>
          </p:grpSpPr>
          <p:sp>
            <p:nvSpPr>
              <p:cNvPr id="562" name="Google Shape;562;h3790ef68ce0a3068_0_1068"/>
              <p:cNvSpPr/>
              <p:nvPr/>
            </p:nvSpPr>
            <p:spPr>
              <a:xfrm>
                <a:off x="2621280" y="8458200"/>
                <a:ext cx="3682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Eldruin</a:t>
                </a:r>
                <a:endParaRPr b="0" i="0" sz="3600" u="none" cap="none" strike="noStrike">
                  <a:solidFill>
                    <a:schemeClr val="dk1"/>
                  </a:solidFill>
                  <a:latin typeface="Calibri"/>
                  <a:ea typeface="Calibri"/>
                  <a:cs typeface="Calibri"/>
                  <a:sym typeface="Calibri"/>
                </a:endParaRPr>
              </a:p>
            </p:txBody>
          </p:sp>
          <p:sp>
            <p:nvSpPr>
              <p:cNvPr id="563" name="Google Shape;563;h3790ef68ce0a3068_0_1068"/>
              <p:cNvSpPr/>
              <p:nvPr/>
            </p:nvSpPr>
            <p:spPr>
              <a:xfrm>
                <a:off x="2636520" y="9124950"/>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64" name="Google Shape;564;h3790ef68ce0a3068_0_1068"/>
          <p:cNvGrpSpPr/>
          <p:nvPr/>
        </p:nvGrpSpPr>
        <p:grpSpPr>
          <a:xfrm>
            <a:off x="6821805" y="2133600"/>
            <a:ext cx="3682500" cy="7555350"/>
            <a:chOff x="6821805" y="2133600"/>
            <a:chExt cx="3682500" cy="7555350"/>
          </a:xfrm>
        </p:grpSpPr>
        <p:pic>
          <p:nvPicPr>
            <p:cNvPr descr="preencoded.png" id="565" name="Google Shape;565;h3790ef68ce0a3068_0_1068"/>
            <p:cNvPicPr preferRelativeResize="0"/>
            <p:nvPr/>
          </p:nvPicPr>
          <p:blipFill rotWithShape="1">
            <a:blip r:embed="rId8">
              <a:alphaModFix/>
            </a:blip>
            <a:srcRect b="0" l="0" r="0" t="0"/>
            <a:stretch/>
          </p:blipFill>
          <p:spPr>
            <a:xfrm>
              <a:off x="6867525" y="2133600"/>
              <a:ext cx="3590925" cy="6172200"/>
            </a:xfrm>
            <a:prstGeom prst="rect">
              <a:avLst/>
            </a:prstGeom>
            <a:noFill/>
            <a:ln>
              <a:noFill/>
            </a:ln>
          </p:spPr>
        </p:pic>
        <p:grpSp>
          <p:nvGrpSpPr>
            <p:cNvPr id="566" name="Google Shape;566;h3790ef68ce0a3068_0_1068"/>
            <p:cNvGrpSpPr/>
            <p:nvPr/>
          </p:nvGrpSpPr>
          <p:grpSpPr>
            <a:xfrm>
              <a:off x="6821805" y="8458200"/>
              <a:ext cx="3682500" cy="1230750"/>
              <a:chOff x="6821805" y="8458200"/>
              <a:chExt cx="3682500" cy="1230750"/>
            </a:xfrm>
          </p:grpSpPr>
          <p:sp>
            <p:nvSpPr>
              <p:cNvPr id="567" name="Google Shape;567;h3790ef68ce0a3068_0_1068"/>
              <p:cNvSpPr/>
              <p:nvPr/>
            </p:nvSpPr>
            <p:spPr>
              <a:xfrm>
                <a:off x="6821805" y="8458200"/>
                <a:ext cx="3682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Elementalen</a:t>
                </a:r>
                <a:endParaRPr b="0" i="0" sz="3600" u="none" cap="none" strike="noStrike">
                  <a:solidFill>
                    <a:schemeClr val="dk1"/>
                  </a:solidFill>
                  <a:latin typeface="Calibri"/>
                  <a:ea typeface="Calibri"/>
                  <a:cs typeface="Calibri"/>
                  <a:sym typeface="Calibri"/>
                </a:endParaRPr>
              </a:p>
            </p:txBody>
          </p:sp>
          <p:sp>
            <p:nvSpPr>
              <p:cNvPr id="568" name="Google Shape;568;h3790ef68ce0a3068_0_1068"/>
              <p:cNvSpPr/>
              <p:nvPr/>
            </p:nvSpPr>
            <p:spPr>
              <a:xfrm>
                <a:off x="6837045" y="9124950"/>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69" name="Google Shape;569;h3790ef68ce0a3068_0_1068"/>
          <p:cNvGrpSpPr/>
          <p:nvPr/>
        </p:nvGrpSpPr>
        <p:grpSpPr>
          <a:xfrm>
            <a:off x="11022330" y="2133600"/>
            <a:ext cx="3682500" cy="7555350"/>
            <a:chOff x="11022330" y="2133600"/>
            <a:chExt cx="3682500" cy="7555350"/>
          </a:xfrm>
        </p:grpSpPr>
        <p:pic>
          <p:nvPicPr>
            <p:cNvPr descr="preencoded.png" id="570" name="Google Shape;570;h3790ef68ce0a3068_0_1068"/>
            <p:cNvPicPr preferRelativeResize="0"/>
            <p:nvPr/>
          </p:nvPicPr>
          <p:blipFill rotWithShape="1">
            <a:blip r:embed="rId9">
              <a:alphaModFix/>
            </a:blip>
            <a:srcRect b="0" l="0" r="0" t="0"/>
            <a:stretch/>
          </p:blipFill>
          <p:spPr>
            <a:xfrm>
              <a:off x="11068050" y="2133600"/>
              <a:ext cx="3590925" cy="6172200"/>
            </a:xfrm>
            <a:prstGeom prst="rect">
              <a:avLst/>
            </a:prstGeom>
            <a:noFill/>
            <a:ln>
              <a:noFill/>
            </a:ln>
          </p:spPr>
        </p:pic>
        <p:grpSp>
          <p:nvGrpSpPr>
            <p:cNvPr id="571" name="Google Shape;571;h3790ef68ce0a3068_0_1068"/>
            <p:cNvGrpSpPr/>
            <p:nvPr/>
          </p:nvGrpSpPr>
          <p:grpSpPr>
            <a:xfrm>
              <a:off x="11022330" y="8458200"/>
              <a:ext cx="3682500" cy="1230750"/>
              <a:chOff x="11022330" y="8458200"/>
              <a:chExt cx="3682500" cy="1230750"/>
            </a:xfrm>
          </p:grpSpPr>
          <p:sp>
            <p:nvSpPr>
              <p:cNvPr id="572" name="Google Shape;572;h3790ef68ce0a3068_0_1068"/>
              <p:cNvSpPr/>
              <p:nvPr/>
            </p:nvSpPr>
            <p:spPr>
              <a:xfrm>
                <a:off x="11022330" y="8458200"/>
                <a:ext cx="3682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Asul"/>
                  <a:buNone/>
                </a:pPr>
                <a:r>
                  <a:rPr b="1" i="0" lang="en-US" sz="3600" u="none" cap="none" strike="noStrike">
                    <a:solidFill>
                      <a:srgbClr val="0E0E0E"/>
                    </a:solidFill>
                    <a:latin typeface="Asul"/>
                    <a:ea typeface="Asul"/>
                    <a:cs typeface="Asul"/>
                    <a:sym typeface="Asul"/>
                  </a:rPr>
                  <a:t>Lunaria</a:t>
                </a:r>
                <a:endParaRPr b="0" i="0" sz="3600" u="none" cap="none" strike="noStrike">
                  <a:solidFill>
                    <a:schemeClr val="dk1"/>
                  </a:solidFill>
                  <a:latin typeface="Calibri"/>
                  <a:ea typeface="Calibri"/>
                  <a:cs typeface="Calibri"/>
                  <a:sym typeface="Calibri"/>
                </a:endParaRPr>
              </a:p>
            </p:txBody>
          </p:sp>
          <p:sp>
            <p:nvSpPr>
              <p:cNvPr id="573" name="Google Shape;573;h3790ef68ce0a3068_0_1068"/>
              <p:cNvSpPr/>
              <p:nvPr/>
            </p:nvSpPr>
            <p:spPr>
              <a:xfrm>
                <a:off x="11037570" y="9124950"/>
                <a:ext cx="36519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AE8EB"/>
        </a:solidFill>
      </p:bgPr>
    </p:bg>
    <p:spTree>
      <p:nvGrpSpPr>
        <p:cNvPr id="578" name="Shape 578"/>
        <p:cNvGrpSpPr/>
        <p:nvPr/>
      </p:nvGrpSpPr>
      <p:grpSpPr>
        <a:xfrm>
          <a:off x="0" y="0"/>
          <a:ext cx="0" cy="0"/>
          <a:chOff x="0" y="0"/>
          <a:chExt cx="0" cy="0"/>
        </a:xfrm>
      </p:grpSpPr>
      <p:pic>
        <p:nvPicPr>
          <p:cNvPr descr="preencoded.png" id="579" name="Google Shape;579;h3790ef68ce0a3068_0_1094"/>
          <p:cNvPicPr preferRelativeResize="0"/>
          <p:nvPr/>
        </p:nvPicPr>
        <p:blipFill rotWithShape="1">
          <a:blip r:embed="rId3">
            <a:alphaModFix/>
          </a:blip>
          <a:srcRect b="0" l="0" r="0" t="0"/>
          <a:stretch/>
        </p:blipFill>
        <p:spPr>
          <a:xfrm>
            <a:off x="0" y="0"/>
            <a:ext cx="18288000" cy="10287000"/>
          </a:xfrm>
          <a:prstGeom prst="rect">
            <a:avLst/>
          </a:prstGeom>
          <a:noFill/>
          <a:ln>
            <a:noFill/>
          </a:ln>
        </p:spPr>
      </p:pic>
      <p:pic>
        <p:nvPicPr>
          <p:cNvPr descr="preencoded.png" id="580" name="Google Shape;580;h3790ef68ce0a3068_0_1094"/>
          <p:cNvPicPr preferRelativeResize="0"/>
          <p:nvPr/>
        </p:nvPicPr>
        <p:blipFill rotWithShape="1">
          <a:blip r:embed="rId4">
            <a:alphaModFix/>
          </a:blip>
          <a:srcRect b="0" l="0" r="0" t="0"/>
          <a:stretch/>
        </p:blipFill>
        <p:spPr>
          <a:xfrm>
            <a:off x="0" y="0"/>
            <a:ext cx="11725276" cy="10287000"/>
          </a:xfrm>
          <a:prstGeom prst="rect">
            <a:avLst/>
          </a:prstGeom>
          <a:noFill/>
          <a:ln>
            <a:noFill/>
          </a:ln>
        </p:spPr>
      </p:pic>
      <p:pic>
        <p:nvPicPr>
          <p:cNvPr descr="preencoded.png" id="581" name="Google Shape;581;h3790ef68ce0a3068_0_1094"/>
          <p:cNvPicPr preferRelativeResize="0"/>
          <p:nvPr/>
        </p:nvPicPr>
        <p:blipFill rotWithShape="1">
          <a:blip r:embed="rId5">
            <a:alphaModFix/>
          </a:blip>
          <a:srcRect b="0" l="0" r="0" t="0"/>
          <a:stretch/>
        </p:blipFill>
        <p:spPr>
          <a:xfrm>
            <a:off x="714375" y="0"/>
            <a:ext cx="17573624" cy="10287000"/>
          </a:xfrm>
          <a:prstGeom prst="rect">
            <a:avLst/>
          </a:prstGeom>
          <a:noFill/>
          <a:ln>
            <a:noFill/>
          </a:ln>
        </p:spPr>
      </p:pic>
      <p:grpSp>
        <p:nvGrpSpPr>
          <p:cNvPr id="582" name="Google Shape;582;h3790ef68ce0a3068_0_1094"/>
          <p:cNvGrpSpPr/>
          <p:nvPr/>
        </p:nvGrpSpPr>
        <p:grpSpPr>
          <a:xfrm>
            <a:off x="17640300" y="7994925"/>
            <a:ext cx="596549" cy="2063476"/>
            <a:chOff x="17640300" y="7994925"/>
            <a:chExt cx="596549" cy="2063476"/>
          </a:xfrm>
        </p:grpSpPr>
        <p:pic>
          <p:nvPicPr>
            <p:cNvPr descr="preencoded.png" id="583" name="Google Shape;583;h3790ef68ce0a3068_0_1094"/>
            <p:cNvPicPr preferRelativeResize="0"/>
            <p:nvPr/>
          </p:nvPicPr>
          <p:blipFill rotWithShape="1">
            <a:blip r:embed="rId6">
              <a:alphaModFix/>
            </a:blip>
            <a:srcRect b="0" l="0" r="0" t="0"/>
            <a:stretch/>
          </p:blipFill>
          <p:spPr>
            <a:xfrm>
              <a:off x="17640300" y="9525000"/>
              <a:ext cx="533400" cy="533400"/>
            </a:xfrm>
            <a:prstGeom prst="rect">
              <a:avLst/>
            </a:prstGeom>
            <a:noFill/>
            <a:ln>
              <a:noFill/>
            </a:ln>
          </p:spPr>
        </p:pic>
        <p:sp>
          <p:nvSpPr>
            <p:cNvPr id="584" name="Google Shape;584;h3790ef68ce0a3068_0_109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43BF"/>
                </a:buClr>
                <a:buSzPts val="2710"/>
                <a:buFont typeface="Inter"/>
                <a:buNone/>
              </a:pPr>
              <a:r>
                <a:rPr b="1" i="1" lang="en-US" sz="2710" u="none" cap="none" strike="noStrike">
                  <a:solidFill>
                    <a:srgbClr val="0143BF"/>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85" name="Google Shape;585;h3790ef68ce0a3068_0_1094"/>
          <p:cNvSpPr/>
          <p:nvPr/>
        </p:nvSpPr>
        <p:spPr>
          <a:xfrm>
            <a:off x="9420225" y="1981200"/>
            <a:ext cx="7467600" cy="2114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74ACE"/>
              </a:buClr>
              <a:buSzPts val="6000"/>
              <a:buFont typeface="Asul"/>
              <a:buNone/>
            </a:pPr>
            <a:r>
              <a:rPr b="1" i="0" lang="en-US" sz="6000" u="none" cap="none" strike="noStrike">
                <a:solidFill>
                  <a:srgbClr val="074ACE"/>
                </a:solidFill>
                <a:latin typeface="Asul"/>
                <a:ea typeface="Asul"/>
                <a:cs typeface="Asul"/>
                <a:sym typeface="Asul"/>
              </a:rPr>
              <a:t>Thank you for choosing EaTemp</a:t>
            </a:r>
            <a:endParaRPr b="0" i="0" sz="6000" u="none" cap="none" strike="noStrike">
              <a:solidFill>
                <a:schemeClr val="dk1"/>
              </a:solidFill>
              <a:latin typeface="Calibri"/>
              <a:ea typeface="Calibri"/>
              <a:cs typeface="Calibri"/>
              <a:sym typeface="Calibri"/>
            </a:endParaRPr>
          </a:p>
        </p:txBody>
      </p:sp>
      <p:sp>
        <p:nvSpPr>
          <p:cNvPr id="586" name="Google Shape;586;h3790ef68ce0a3068_0_1094"/>
          <p:cNvSpPr/>
          <p:nvPr/>
        </p:nvSpPr>
        <p:spPr>
          <a:xfrm>
            <a:off x="9420225" y="4724400"/>
            <a:ext cx="7376100" cy="368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1"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587" name="Google Shape;587;h3790ef68ce0a3068_0_1094"/>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1" lang="en-US" sz="1800" u="none" cap="none" strike="noStrike">
                <a:solidFill>
                  <a:srgbClr val="000000"/>
                </a:solidFill>
                <a:latin typeface="Inter"/>
                <a:ea typeface="Inter"/>
                <a:cs typeface="Inter"/>
                <a:sym typeface="Inter"/>
              </a:rPr>
              <a:t>Credit | Image: </a:t>
            </a:r>
            <a:r>
              <a:rPr b="0" i="1" lang="en-US" sz="1800" u="sng" cap="none" strike="noStrike">
                <a:solidFill>
                  <a:srgbClr val="000000"/>
                </a:solidFill>
                <a:latin typeface="Inter"/>
                <a:ea typeface="Inter"/>
                <a:cs typeface="Inter"/>
                <a:sym typeface="Inter"/>
                <a:hlinkClick r:id="rId7">
                  <a:extLst>
                    <a:ext uri="{A12FA001-AC4F-418D-AE19-62706E023703}">
                      <ahyp:hlinkClr val="tx"/>
                    </a:ext>
                  </a:extLst>
                </a:hlinkClick>
              </a:rPr>
              <a:t>Unsplash</a:t>
            </a:r>
            <a:r>
              <a:rPr b="0" i="1"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588" name="Google Shape;588;h3790ef68ce0a3068_0_1094"/>
          <p:cNvPicPr preferRelativeResize="0"/>
          <p:nvPr/>
        </p:nvPicPr>
        <p:blipFill rotWithShape="1">
          <a:blip r:embed="rId8">
            <a:alphaModFix/>
          </a:blip>
          <a:srcRect b="0" l="0" r="0" t="0"/>
          <a:stretch/>
        </p:blipFill>
        <p:spPr>
          <a:xfrm>
            <a:off x="1228725" y="1524000"/>
            <a:ext cx="7400925" cy="75628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2026-10-22T09:37:44Z</dcterms:created>
  <dc:creator>PptxGenJS</dc:creator>
</cp:coreProperties>
</file>