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Asul"/>
      <p:bold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yCRT+f0W0OrDP82Xw3R9kwKs5d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Asul-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bc66e77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bc66e77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bc66e77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1bc66e77a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71bc66e77a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71bc66e77a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71bc66e77a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71bc66e77a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71bc66e77a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71bc66e77a_0_2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71bc66e77a_0_2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71bc66e77a_0_2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1bc66e77a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71bc66e77a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71bc66e77a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71bc66e77a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71bc66e77a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71bc66e77a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71bc66e77a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71bc66e77a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71bc66e77a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71bc66e77a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71bc66e77a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71bc66e77a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71bc66e77a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71bc66e77a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71bc66e77a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71bc66e77a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71bc66e77a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71bc66e77a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71bc66e77a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71bc66e77a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71bc66e77a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71bc66e77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71bc66e77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71bc66e77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71bc66e77a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71bc66e77a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71bc66e77a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71bc66e77a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71bc66e77a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71bc66e77a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71bc66e77a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g271bc66e77a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g271bc66e77a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71bc66e77a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71bc66e77a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71bc66e77a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71bc66e77a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271bc66e77a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271bc66e77a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1bc66e77a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1bc66e77a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1bc66e77a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71bc66e77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71bc66e77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71bc66e77a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71bc66e77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71bc66e77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71bc66e77a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71bc66e77a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71bc66e77a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71bc66e77a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71bc66e77a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71bc66e77a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71bc66e77a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71bc66e77a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71bc66e77a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71bc66e77a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71bc66e77a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71bc66e77a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71bc66e77a_0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13.png"/><Relationship Id="rId9" Type="http://schemas.openxmlformats.org/officeDocument/2006/relationships/image" Target="../media/image105.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04.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85.png"/><Relationship Id="rId13" Type="http://schemas.openxmlformats.org/officeDocument/2006/relationships/image" Target="../media/image58.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56.png"/><Relationship Id="rId15" Type="http://schemas.openxmlformats.org/officeDocument/2006/relationships/image" Target="../media/image70.png"/><Relationship Id="rId14" Type="http://schemas.openxmlformats.org/officeDocument/2006/relationships/image" Target="../media/image100.png"/><Relationship Id="rId17" Type="http://schemas.openxmlformats.org/officeDocument/2006/relationships/image" Target="../media/image65.png"/><Relationship Id="rId16" Type="http://schemas.openxmlformats.org/officeDocument/2006/relationships/image" Target="../media/image62.png"/><Relationship Id="rId5" Type="http://schemas.openxmlformats.org/officeDocument/2006/relationships/image" Target="../media/image23.png"/><Relationship Id="rId19" Type="http://schemas.openxmlformats.org/officeDocument/2006/relationships/image" Target="../media/image73.png"/><Relationship Id="rId6" Type="http://schemas.openxmlformats.org/officeDocument/2006/relationships/image" Target="../media/image12.png"/><Relationship Id="rId18" Type="http://schemas.openxmlformats.org/officeDocument/2006/relationships/image" Target="../media/image68.png"/><Relationship Id="rId7" Type="http://schemas.openxmlformats.org/officeDocument/2006/relationships/image" Target="../media/image129.png"/><Relationship Id="rId8"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12.png"/></Relationships>
</file>

<file path=ppt/slides/_rels/slide15.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03.png"/><Relationship Id="rId21" Type="http://schemas.openxmlformats.org/officeDocument/2006/relationships/image" Target="../media/image97.png"/><Relationship Id="rId24" Type="http://schemas.openxmlformats.org/officeDocument/2006/relationships/image" Target="../media/image143.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13.png"/><Relationship Id="rId9" Type="http://schemas.openxmlformats.org/officeDocument/2006/relationships/image" Target="../media/image154.png"/><Relationship Id="rId26" Type="http://schemas.openxmlformats.org/officeDocument/2006/relationships/image" Target="../media/image106.png"/><Relationship Id="rId25" Type="http://schemas.openxmlformats.org/officeDocument/2006/relationships/image" Target="../media/image171.png"/><Relationship Id="rId28" Type="http://schemas.openxmlformats.org/officeDocument/2006/relationships/image" Target="../media/image109.png"/><Relationship Id="rId27" Type="http://schemas.openxmlformats.org/officeDocument/2006/relationships/image" Target="../media/image118.png"/><Relationship Id="rId5" Type="http://schemas.openxmlformats.org/officeDocument/2006/relationships/image" Target="../media/image7.png"/><Relationship Id="rId6" Type="http://schemas.openxmlformats.org/officeDocument/2006/relationships/image" Target="../media/image12.png"/><Relationship Id="rId29" Type="http://schemas.openxmlformats.org/officeDocument/2006/relationships/image" Target="../media/image145.png"/><Relationship Id="rId7" Type="http://schemas.openxmlformats.org/officeDocument/2006/relationships/image" Target="../media/image111.png"/><Relationship Id="rId8" Type="http://schemas.openxmlformats.org/officeDocument/2006/relationships/image" Target="../media/image89.png"/><Relationship Id="rId30" Type="http://schemas.openxmlformats.org/officeDocument/2006/relationships/image" Target="../media/image115.png"/><Relationship Id="rId11" Type="http://schemas.openxmlformats.org/officeDocument/2006/relationships/image" Target="../media/image90.png"/><Relationship Id="rId10" Type="http://schemas.openxmlformats.org/officeDocument/2006/relationships/image" Target="../media/image94.png"/><Relationship Id="rId13" Type="http://schemas.openxmlformats.org/officeDocument/2006/relationships/image" Target="../media/image96.png"/><Relationship Id="rId12" Type="http://schemas.openxmlformats.org/officeDocument/2006/relationships/image" Target="../media/image95.png"/><Relationship Id="rId15" Type="http://schemas.openxmlformats.org/officeDocument/2006/relationships/image" Target="../media/image98.png"/><Relationship Id="rId14" Type="http://schemas.openxmlformats.org/officeDocument/2006/relationships/image" Target="../media/image92.png"/><Relationship Id="rId17" Type="http://schemas.openxmlformats.org/officeDocument/2006/relationships/image" Target="../media/image117.png"/><Relationship Id="rId16" Type="http://schemas.openxmlformats.org/officeDocument/2006/relationships/image" Target="../media/image123.png"/><Relationship Id="rId19" Type="http://schemas.openxmlformats.org/officeDocument/2006/relationships/image" Target="../media/image113.png"/><Relationship Id="rId18" Type="http://schemas.openxmlformats.org/officeDocument/2006/relationships/image" Target="../media/image1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124.png"/><Relationship Id="rId8"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134.png"/><Relationship Id="rId8" Type="http://schemas.openxmlformats.org/officeDocument/2006/relationships/image" Target="../media/image1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27.png"/><Relationship Id="rId8" Type="http://schemas.openxmlformats.org/officeDocument/2006/relationships/image" Target="../media/image1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0.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5.pn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17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1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13.png"/><Relationship Id="rId9" Type="http://schemas.openxmlformats.org/officeDocument/2006/relationships/image" Target="../media/image147.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46.png"/><Relationship Id="rId8" Type="http://schemas.openxmlformats.org/officeDocument/2006/relationships/image" Target="../media/image7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38.png"/><Relationship Id="rId9" Type="http://schemas.openxmlformats.org/officeDocument/2006/relationships/image" Target="../media/image172.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164.png"/><Relationship Id="rId8" Type="http://schemas.openxmlformats.org/officeDocument/2006/relationships/image" Target="../media/image16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hyperlink" Target="https://unsplash.com/" TargetMode="External"/><Relationship Id="rId8" Type="http://schemas.openxmlformats.org/officeDocument/2006/relationships/image" Target="../media/image1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38.png"/><Relationship Id="rId9" Type="http://schemas.openxmlformats.org/officeDocument/2006/relationships/image" Target="../media/image19.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22.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16.png"/><Relationship Id="rId10" Type="http://schemas.openxmlformats.org/officeDocument/2006/relationships/image" Target="../media/image35.png"/><Relationship Id="rId9" Type="http://schemas.openxmlformats.org/officeDocument/2006/relationships/image" Target="../media/image30.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20.png"/><Relationship Id="rId8"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38.png"/><Relationship Id="rId9" Type="http://schemas.openxmlformats.org/officeDocument/2006/relationships/image" Target="../media/image67.png"/><Relationship Id="rId5" Type="http://schemas.openxmlformats.org/officeDocument/2006/relationships/image" Target="../media/image36.png"/><Relationship Id="rId6" Type="http://schemas.openxmlformats.org/officeDocument/2006/relationships/image" Target="../media/image12.png"/><Relationship Id="rId7" Type="http://schemas.openxmlformats.org/officeDocument/2006/relationships/image" Target="../media/image49.png"/><Relationship Id="rId8"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5" name="Shape 15"/>
        <p:cNvGrpSpPr/>
        <p:nvPr/>
      </p:nvGrpSpPr>
      <p:grpSpPr>
        <a:xfrm>
          <a:off x="0" y="0"/>
          <a:ext cx="0" cy="0"/>
          <a:chOff x="0" y="0"/>
          <a:chExt cx="0" cy="0"/>
        </a:xfrm>
      </p:grpSpPr>
      <p:pic>
        <p:nvPicPr>
          <p:cNvPr descr=" " id="16" name="Google Shape;16;g271bc66e77a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71bc66e77a_0_0"/>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18" name="Google Shape;18;g271bc66e77a_0_0"/>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19" name="Google Shape;19;g271bc66e77a_0_0"/>
          <p:cNvSpPr/>
          <p:nvPr/>
        </p:nvSpPr>
        <p:spPr>
          <a:xfrm>
            <a:off x="1155844" y="4025900"/>
            <a:ext cx="13446600" cy="393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20000"/>
              <a:buFont typeface="Asul"/>
              <a:buNone/>
            </a:pPr>
            <a:r>
              <a:rPr b="1" i="0" lang="en-US" sz="20000" u="none" cap="none" strike="noStrike">
                <a:solidFill>
                  <a:srgbClr val="074ACE"/>
                </a:solidFill>
                <a:latin typeface="Asul"/>
                <a:ea typeface="Asul"/>
                <a:cs typeface="Asul"/>
                <a:sym typeface="Asul"/>
              </a:rPr>
              <a:t>Endocrine </a:t>
            </a:r>
            <a:endParaRPr b="0" i="0" sz="20000" u="none" cap="none" strike="noStrike">
              <a:solidFill>
                <a:schemeClr val="dk1"/>
              </a:solidFill>
              <a:latin typeface="Calibri"/>
              <a:ea typeface="Calibri"/>
              <a:cs typeface="Calibri"/>
              <a:sym typeface="Calibri"/>
            </a:endParaRPr>
          </a:p>
        </p:txBody>
      </p:sp>
      <p:sp>
        <p:nvSpPr>
          <p:cNvPr id="20" name="Google Shape;20;g271bc66e77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1bc66e77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 name="Google Shape;22;g271bc66e77a_0_0"/>
          <p:cNvPicPr preferRelativeResize="0"/>
          <p:nvPr/>
        </p:nvPicPr>
        <p:blipFill rotWithShape="1">
          <a:blip r:embed="rId7">
            <a:alphaModFix/>
          </a:blip>
          <a:srcRect b="0" l="0" r="0" t="0"/>
          <a:stretch/>
        </p:blipFill>
        <p:spPr>
          <a:xfrm>
            <a:off x="14898962" y="1778000"/>
            <a:ext cx="8471959" cy="10160000"/>
          </a:xfrm>
          <a:prstGeom prst="rect">
            <a:avLst/>
          </a:prstGeom>
          <a:noFill/>
          <a:ln>
            <a:noFill/>
          </a:ln>
        </p:spPr>
      </p:pic>
      <p:sp>
        <p:nvSpPr>
          <p:cNvPr id="23" name="Google Shape;23;g271bc66e77a_0_0"/>
          <p:cNvSpPr/>
          <p:nvPr/>
        </p:nvSpPr>
        <p:spPr>
          <a:xfrm>
            <a:off x="1155844" y="7239000"/>
            <a:ext cx="128709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1"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207" name="Shape 207"/>
        <p:cNvGrpSpPr/>
        <p:nvPr/>
      </p:nvGrpSpPr>
      <p:grpSpPr>
        <a:xfrm>
          <a:off x="0" y="0"/>
          <a:ext cx="0" cy="0"/>
          <a:chOff x="0" y="0"/>
          <a:chExt cx="0" cy="0"/>
        </a:xfrm>
      </p:grpSpPr>
      <p:pic>
        <p:nvPicPr>
          <p:cNvPr descr=" " id="208" name="Google Shape;208;g271bc66e77a_0_18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9" name="Google Shape;209;g271bc66e77a_0_183"/>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210" name="Google Shape;210;g271bc66e77a_0_183"/>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211" name="Google Shape;211;g271bc66e77a_0_1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71bc66e77a_0_1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3" name="Google Shape;213;g271bc66e77a_0_183"/>
          <p:cNvSpPr/>
          <p:nvPr/>
        </p:nvSpPr>
        <p:spPr>
          <a:xfrm>
            <a:off x="9107038" y="469900"/>
            <a:ext cx="6346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Pricing Plan</a:t>
            </a:r>
            <a:endParaRPr b="0" i="0" sz="8000" u="none" cap="none" strike="noStrike">
              <a:solidFill>
                <a:schemeClr val="dk1"/>
              </a:solidFill>
              <a:latin typeface="Calibri"/>
              <a:ea typeface="Calibri"/>
              <a:cs typeface="Calibri"/>
              <a:sym typeface="Calibri"/>
            </a:endParaRPr>
          </a:p>
        </p:txBody>
      </p:sp>
      <p:sp>
        <p:nvSpPr>
          <p:cNvPr id="214" name="Google Shape;214;g271bc66e77a_0_183"/>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1bc66e77a_0_183"/>
          <p:cNvSpPr/>
          <p:nvPr/>
        </p:nvSpPr>
        <p:spPr>
          <a:xfrm>
            <a:off x="1778222" y="2489200"/>
            <a:ext cx="6439800" cy="10210800"/>
          </a:xfrm>
          <a:prstGeom prst="roundRect">
            <a:avLst>
              <a:gd fmla="val 3124"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71bc66e77a_0_183"/>
          <p:cNvPicPr preferRelativeResize="0"/>
          <p:nvPr/>
        </p:nvPicPr>
        <p:blipFill rotWithShape="1">
          <a:blip r:embed="rId7">
            <a:alphaModFix/>
          </a:blip>
          <a:srcRect b="0" l="0" r="0" t="0"/>
          <a:stretch/>
        </p:blipFill>
        <p:spPr>
          <a:xfrm>
            <a:off x="4185003" y="2946400"/>
            <a:ext cx="1626141" cy="1625600"/>
          </a:xfrm>
          <a:prstGeom prst="rect">
            <a:avLst/>
          </a:prstGeom>
          <a:noFill/>
          <a:ln>
            <a:noFill/>
          </a:ln>
        </p:spPr>
      </p:pic>
      <p:sp>
        <p:nvSpPr>
          <p:cNvPr id="217" name="Google Shape;217;g271bc66e77a_0_183"/>
          <p:cNvSpPr/>
          <p:nvPr/>
        </p:nvSpPr>
        <p:spPr>
          <a:xfrm>
            <a:off x="4089911" y="4876800"/>
            <a:ext cx="1816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Basic</a:t>
            </a:r>
            <a:endParaRPr b="0" i="0" sz="4800" u="none" cap="none" strike="noStrike">
              <a:solidFill>
                <a:schemeClr val="dk1"/>
              </a:solidFill>
              <a:latin typeface="Calibri"/>
              <a:ea typeface="Calibri"/>
              <a:cs typeface="Calibri"/>
              <a:sym typeface="Calibri"/>
            </a:endParaRPr>
          </a:p>
        </p:txBody>
      </p:sp>
      <p:sp>
        <p:nvSpPr>
          <p:cNvPr id="218" name="Google Shape;218;g271bc66e77a_0_183"/>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71bc66e77a_0_183"/>
          <p:cNvSpPr/>
          <p:nvPr/>
        </p:nvSpPr>
        <p:spPr>
          <a:xfrm>
            <a:off x="3245256" y="11506200"/>
            <a:ext cx="3505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$10/month</a:t>
            </a:r>
            <a:endParaRPr b="0" i="0" sz="4800" u="none" cap="none" strike="noStrike">
              <a:solidFill>
                <a:schemeClr val="dk1"/>
              </a:solidFill>
              <a:latin typeface="Calibri"/>
              <a:ea typeface="Calibri"/>
              <a:cs typeface="Calibri"/>
              <a:sym typeface="Calibri"/>
            </a:endParaRPr>
          </a:p>
        </p:txBody>
      </p:sp>
      <p:sp>
        <p:nvSpPr>
          <p:cNvPr id="220" name="Google Shape;220;g271bc66e77a_0_183"/>
          <p:cNvSpPr/>
          <p:nvPr/>
        </p:nvSpPr>
        <p:spPr>
          <a:xfrm>
            <a:off x="8980022" y="2489200"/>
            <a:ext cx="6439800" cy="10210800"/>
          </a:xfrm>
          <a:prstGeom prst="roundRect">
            <a:avLst>
              <a:gd fmla="val 3124"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1bc66e77a_0_183"/>
          <p:cNvPicPr preferRelativeResize="0"/>
          <p:nvPr/>
        </p:nvPicPr>
        <p:blipFill rotWithShape="1">
          <a:blip r:embed="rId8">
            <a:alphaModFix/>
          </a:blip>
          <a:srcRect b="0" l="0" r="0" t="0"/>
          <a:stretch/>
        </p:blipFill>
        <p:spPr>
          <a:xfrm>
            <a:off x="11386973" y="2946400"/>
            <a:ext cx="1625803" cy="1625600"/>
          </a:xfrm>
          <a:prstGeom prst="rect">
            <a:avLst/>
          </a:prstGeom>
          <a:noFill/>
          <a:ln>
            <a:noFill/>
          </a:ln>
        </p:spPr>
      </p:pic>
      <p:sp>
        <p:nvSpPr>
          <p:cNvPr id="222" name="Google Shape;222;g271bc66e77a_0_183"/>
          <p:cNvSpPr/>
          <p:nvPr/>
        </p:nvSpPr>
        <p:spPr>
          <a:xfrm>
            <a:off x="11425078" y="4876800"/>
            <a:ext cx="154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Elite</a:t>
            </a:r>
            <a:endParaRPr b="0" i="0" sz="4800" u="none" cap="none" strike="noStrike">
              <a:solidFill>
                <a:schemeClr val="dk1"/>
              </a:solidFill>
              <a:latin typeface="Calibri"/>
              <a:ea typeface="Calibri"/>
              <a:cs typeface="Calibri"/>
              <a:sym typeface="Calibri"/>
            </a:endParaRPr>
          </a:p>
        </p:txBody>
      </p:sp>
      <p:sp>
        <p:nvSpPr>
          <p:cNvPr id="223" name="Google Shape;223;g271bc66e77a_0_183"/>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271bc66e77a_0_183"/>
          <p:cNvSpPr/>
          <p:nvPr/>
        </p:nvSpPr>
        <p:spPr>
          <a:xfrm>
            <a:off x="10389899" y="11506200"/>
            <a:ext cx="3620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$50/month</a:t>
            </a:r>
            <a:endParaRPr b="0" i="0" sz="4800" u="none" cap="none" strike="noStrike">
              <a:solidFill>
                <a:schemeClr val="dk1"/>
              </a:solidFill>
              <a:latin typeface="Calibri"/>
              <a:ea typeface="Calibri"/>
              <a:cs typeface="Calibri"/>
              <a:sym typeface="Calibri"/>
            </a:endParaRPr>
          </a:p>
        </p:txBody>
      </p:sp>
      <p:sp>
        <p:nvSpPr>
          <p:cNvPr id="225" name="Google Shape;225;g271bc66e77a_0_183"/>
          <p:cNvSpPr/>
          <p:nvPr/>
        </p:nvSpPr>
        <p:spPr>
          <a:xfrm>
            <a:off x="16181822" y="2489200"/>
            <a:ext cx="6439800" cy="10210800"/>
          </a:xfrm>
          <a:prstGeom prst="roundRect">
            <a:avLst>
              <a:gd fmla="val 3124"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71bc66e77a_0_183"/>
          <p:cNvPicPr preferRelativeResize="0"/>
          <p:nvPr/>
        </p:nvPicPr>
        <p:blipFill rotWithShape="1">
          <a:blip r:embed="rId9">
            <a:alphaModFix/>
          </a:blip>
          <a:srcRect b="0" l="0" r="0" t="0"/>
          <a:stretch/>
        </p:blipFill>
        <p:spPr>
          <a:xfrm>
            <a:off x="18588262" y="2946400"/>
            <a:ext cx="1626823" cy="1625600"/>
          </a:xfrm>
          <a:prstGeom prst="rect">
            <a:avLst/>
          </a:prstGeom>
          <a:noFill/>
          <a:ln>
            <a:noFill/>
          </a:ln>
        </p:spPr>
      </p:pic>
      <p:sp>
        <p:nvSpPr>
          <p:cNvPr id="227" name="Google Shape;227;g271bc66e77a_0_183"/>
          <p:cNvSpPr/>
          <p:nvPr/>
        </p:nvSpPr>
        <p:spPr>
          <a:xfrm>
            <a:off x="17763170" y="4876800"/>
            <a:ext cx="3276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Legendary</a:t>
            </a:r>
            <a:endParaRPr b="0" i="0" sz="4800" u="none" cap="none" strike="noStrike">
              <a:solidFill>
                <a:schemeClr val="dk1"/>
              </a:solidFill>
              <a:latin typeface="Calibri"/>
              <a:ea typeface="Calibri"/>
              <a:cs typeface="Calibri"/>
              <a:sym typeface="Calibri"/>
            </a:endParaRPr>
          </a:p>
        </p:txBody>
      </p:sp>
      <p:sp>
        <p:nvSpPr>
          <p:cNvPr id="228" name="Google Shape;228;g271bc66e77a_0_183"/>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71bc66e77a_0_183"/>
          <p:cNvSpPr/>
          <p:nvPr/>
        </p:nvSpPr>
        <p:spPr>
          <a:xfrm>
            <a:off x="17420227" y="11506200"/>
            <a:ext cx="3963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234" name="Shape 234"/>
        <p:cNvGrpSpPr/>
        <p:nvPr/>
      </p:nvGrpSpPr>
      <p:grpSpPr>
        <a:xfrm>
          <a:off x="0" y="0"/>
          <a:ext cx="0" cy="0"/>
          <a:chOff x="0" y="0"/>
          <a:chExt cx="0" cy="0"/>
        </a:xfrm>
      </p:grpSpPr>
      <p:pic>
        <p:nvPicPr>
          <p:cNvPr descr=" " id="235" name="Google Shape;235;g271bc66e77a_0_20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6" name="Google Shape;236;g271bc66e77a_0_209"/>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237" name="Google Shape;237;g271bc66e77a_0_209"/>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238" name="Google Shape;238;g271bc66e77a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71bc66e77a_0_2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0" name="Google Shape;240;g271bc66e77a_0_209"/>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41" name="Google Shape;241;g271bc66e77a_0_209"/>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42" name="Google Shape;242;g271bc66e77a_0_209"/>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43" name="Google Shape;243;g271bc66e77a_0_209"/>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44" name="Google Shape;244;g271bc66e77a_0_209"/>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45" name="Google Shape;245;g271bc66e77a_0_209"/>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46" name="Google Shape;246;g271bc66e77a_0_209"/>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47" name="Google Shape;247;g271bc66e77a_0_209"/>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48" name="Google Shape;248;g271bc66e77a_0_209"/>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49" name="Google Shape;249;g271bc66e77a_0_209"/>
          <p:cNvSpPr/>
          <p:nvPr/>
        </p:nvSpPr>
        <p:spPr>
          <a:xfrm>
            <a:off x="9996149" y="4102100"/>
            <a:ext cx="15582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Asul"/>
              <a:buNone/>
            </a:pPr>
            <a:r>
              <a:rPr b="1" i="0" lang="en-US" sz="12800" u="none" cap="none" strike="noStrike">
                <a:solidFill>
                  <a:srgbClr val="0E0E0E"/>
                </a:solidFill>
                <a:latin typeface="Asul"/>
                <a:ea typeface="Asul"/>
                <a:cs typeface="Asul"/>
                <a:sym typeface="Asul"/>
              </a:rPr>
              <a:t>S</a:t>
            </a:r>
            <a:endParaRPr b="0" i="0" sz="12800" u="none" cap="none" strike="noStrike">
              <a:solidFill>
                <a:schemeClr val="dk1"/>
              </a:solidFill>
              <a:latin typeface="Calibri"/>
              <a:ea typeface="Calibri"/>
              <a:cs typeface="Calibri"/>
              <a:sym typeface="Calibri"/>
            </a:endParaRPr>
          </a:p>
        </p:txBody>
      </p:sp>
      <p:sp>
        <p:nvSpPr>
          <p:cNvPr id="250" name="Google Shape;250;g271bc66e77a_0_209"/>
          <p:cNvSpPr/>
          <p:nvPr/>
        </p:nvSpPr>
        <p:spPr>
          <a:xfrm>
            <a:off x="12663483" y="4102100"/>
            <a:ext cx="22059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sul"/>
              <a:buNone/>
            </a:pPr>
            <a:r>
              <a:rPr b="1" i="0" lang="en-US" sz="12800" u="none" cap="none" strike="noStrike">
                <a:solidFill>
                  <a:srgbClr val="FFFFFF"/>
                </a:solidFill>
                <a:latin typeface="Asul"/>
                <a:ea typeface="Asul"/>
                <a:cs typeface="Asul"/>
                <a:sym typeface="Asul"/>
              </a:rPr>
              <a:t>W</a:t>
            </a:r>
            <a:endParaRPr b="0" i="0" sz="12800" u="none" cap="none" strike="noStrike">
              <a:solidFill>
                <a:schemeClr val="dk1"/>
              </a:solidFill>
              <a:latin typeface="Calibri"/>
              <a:ea typeface="Calibri"/>
              <a:cs typeface="Calibri"/>
              <a:sym typeface="Calibri"/>
            </a:endParaRPr>
          </a:p>
        </p:txBody>
      </p:sp>
      <p:sp>
        <p:nvSpPr>
          <p:cNvPr id="251" name="Google Shape;251;g271bc66e77a_0_209"/>
          <p:cNvSpPr/>
          <p:nvPr/>
        </p:nvSpPr>
        <p:spPr>
          <a:xfrm>
            <a:off x="9856432" y="7518400"/>
            <a:ext cx="18882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sul"/>
              <a:buNone/>
            </a:pPr>
            <a:r>
              <a:rPr b="1" i="0" lang="en-US" sz="12800" u="none" cap="none" strike="noStrike">
                <a:solidFill>
                  <a:srgbClr val="FFFFFF"/>
                </a:solidFill>
                <a:latin typeface="Asul"/>
                <a:ea typeface="Asul"/>
                <a:cs typeface="Asul"/>
                <a:sym typeface="Asul"/>
              </a:rPr>
              <a:t>O</a:t>
            </a:r>
            <a:endParaRPr b="0" i="0" sz="12800" u="none" cap="none" strike="noStrike">
              <a:solidFill>
                <a:schemeClr val="dk1"/>
              </a:solidFill>
              <a:latin typeface="Calibri"/>
              <a:ea typeface="Calibri"/>
              <a:cs typeface="Calibri"/>
              <a:sym typeface="Calibri"/>
            </a:endParaRPr>
          </a:p>
        </p:txBody>
      </p:sp>
      <p:sp>
        <p:nvSpPr>
          <p:cNvPr id="252" name="Google Shape;252;g271bc66e77a_0_209"/>
          <p:cNvSpPr/>
          <p:nvPr/>
        </p:nvSpPr>
        <p:spPr>
          <a:xfrm>
            <a:off x="12917514" y="7518400"/>
            <a:ext cx="14436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Asul"/>
              <a:buNone/>
            </a:pPr>
            <a:r>
              <a:rPr b="1" i="0" lang="en-US" sz="12800" u="none" cap="none" strike="noStrike">
                <a:solidFill>
                  <a:srgbClr val="0E0E0E"/>
                </a:solidFill>
                <a:latin typeface="Asul"/>
                <a:ea typeface="Asul"/>
                <a:cs typeface="Asul"/>
                <a:sym typeface="Asul"/>
              </a:rPr>
              <a:t>T</a:t>
            </a:r>
            <a:endParaRPr b="0" i="0" sz="12800" u="none" cap="none" strike="noStrike">
              <a:solidFill>
                <a:schemeClr val="dk1"/>
              </a:solidFill>
              <a:latin typeface="Calibri"/>
              <a:ea typeface="Calibri"/>
              <a:cs typeface="Calibri"/>
              <a:sym typeface="Calibri"/>
            </a:endParaRPr>
          </a:p>
        </p:txBody>
      </p:sp>
      <p:pic>
        <p:nvPicPr>
          <p:cNvPr descr=" " id="253" name="Google Shape;253;g271bc66e77a_0_209"/>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54" name="Google Shape;254;g271bc66e77a_0_209"/>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55" name="Google Shape;255;g271bc66e77a_0_209"/>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56" name="Google Shape;256;g271bc66e77a_0_209"/>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57" name="Google Shape;257;g271bc66e77a_0_209"/>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58" name="Google Shape;258;g271bc66e77a_0_209"/>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59" name="Google Shape;259;g271bc66e77a_0_209"/>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60" name="Google Shape;260;g271bc66e77a_0_209"/>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61" name="Google Shape;261;g271bc66e77a_0_20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1bc66e77a_0_20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1bc66e77a_0_20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1bc66e77a_0_209"/>
          <p:cNvSpPr/>
          <p:nvPr/>
        </p:nvSpPr>
        <p:spPr>
          <a:xfrm>
            <a:off x="3327816"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Strengths</a:t>
            </a:r>
            <a:endParaRPr b="0" i="0" sz="3600" u="none" cap="none" strike="noStrike">
              <a:solidFill>
                <a:schemeClr val="dk1"/>
              </a:solidFill>
              <a:latin typeface="Calibri"/>
              <a:ea typeface="Calibri"/>
              <a:cs typeface="Calibri"/>
              <a:sym typeface="Calibri"/>
            </a:endParaRPr>
          </a:p>
        </p:txBody>
      </p:sp>
      <p:sp>
        <p:nvSpPr>
          <p:cNvPr id="265" name="Google Shape;265;g271bc66e77a_0_209"/>
          <p:cNvSpPr/>
          <p:nvPr/>
        </p:nvSpPr>
        <p:spPr>
          <a:xfrm>
            <a:off x="3327816"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271bc66e77a_0_20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1bc66e77a_0_20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1bc66e77a_0_20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1bc66e77a_0_209"/>
          <p:cNvSpPr/>
          <p:nvPr/>
        </p:nvSpPr>
        <p:spPr>
          <a:xfrm>
            <a:off x="3327816"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Opportunities</a:t>
            </a:r>
            <a:endParaRPr b="0" i="0" sz="3600" u="none" cap="none" strike="noStrike">
              <a:solidFill>
                <a:schemeClr val="dk1"/>
              </a:solidFill>
              <a:latin typeface="Calibri"/>
              <a:ea typeface="Calibri"/>
              <a:cs typeface="Calibri"/>
              <a:sym typeface="Calibri"/>
            </a:endParaRPr>
          </a:p>
        </p:txBody>
      </p:sp>
      <p:sp>
        <p:nvSpPr>
          <p:cNvPr id="270" name="Google Shape;270;g271bc66e77a_0_209"/>
          <p:cNvSpPr/>
          <p:nvPr/>
        </p:nvSpPr>
        <p:spPr>
          <a:xfrm>
            <a:off x="3327816"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g271bc66e77a_0_20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1bc66e77a_0_20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1bc66e77a_0_20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1bc66e77a_0_209"/>
          <p:cNvSpPr/>
          <p:nvPr/>
        </p:nvSpPr>
        <p:spPr>
          <a:xfrm>
            <a:off x="16473959"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Weaknesses</a:t>
            </a:r>
            <a:endParaRPr b="0" i="0" sz="3600" u="none" cap="none" strike="noStrike">
              <a:solidFill>
                <a:schemeClr val="dk1"/>
              </a:solidFill>
              <a:latin typeface="Calibri"/>
              <a:ea typeface="Calibri"/>
              <a:cs typeface="Calibri"/>
              <a:sym typeface="Calibri"/>
            </a:endParaRPr>
          </a:p>
        </p:txBody>
      </p:sp>
      <p:sp>
        <p:nvSpPr>
          <p:cNvPr id="275" name="Google Shape;275;g271bc66e77a_0_209"/>
          <p:cNvSpPr/>
          <p:nvPr/>
        </p:nvSpPr>
        <p:spPr>
          <a:xfrm>
            <a:off x="16473959"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271bc66e77a_0_20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1bc66e77a_0_20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1bc66e77a_0_20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1bc66e77a_0_209"/>
          <p:cNvSpPr/>
          <p:nvPr/>
        </p:nvSpPr>
        <p:spPr>
          <a:xfrm>
            <a:off x="16473959"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Threats</a:t>
            </a:r>
            <a:endParaRPr b="0" i="0" sz="3600" u="none" cap="none" strike="noStrike">
              <a:solidFill>
                <a:schemeClr val="dk1"/>
              </a:solidFill>
              <a:latin typeface="Calibri"/>
              <a:ea typeface="Calibri"/>
              <a:cs typeface="Calibri"/>
              <a:sym typeface="Calibri"/>
            </a:endParaRPr>
          </a:p>
        </p:txBody>
      </p:sp>
      <p:sp>
        <p:nvSpPr>
          <p:cNvPr id="280" name="Google Shape;280;g271bc66e77a_0_209"/>
          <p:cNvSpPr/>
          <p:nvPr/>
        </p:nvSpPr>
        <p:spPr>
          <a:xfrm>
            <a:off x="16473959"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285" name="Shape 285"/>
        <p:cNvGrpSpPr/>
        <p:nvPr/>
      </p:nvGrpSpPr>
      <p:grpSpPr>
        <a:xfrm>
          <a:off x="0" y="0"/>
          <a:ext cx="0" cy="0"/>
          <a:chOff x="0" y="0"/>
          <a:chExt cx="0" cy="0"/>
        </a:xfrm>
      </p:grpSpPr>
      <p:pic>
        <p:nvPicPr>
          <p:cNvPr descr=" " id="286" name="Google Shape;286;g271bc66e77a_0_25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7" name="Google Shape;287;g271bc66e77a_0_259"/>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288" name="Google Shape;288;g271bc66e77a_0_259"/>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289" name="Google Shape;289;g271bc66e77a_0_2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g271bc66e77a_0_2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1" name="Google Shape;291;g271bc66e77a_0_259"/>
          <p:cNvPicPr preferRelativeResize="0"/>
          <p:nvPr/>
        </p:nvPicPr>
        <p:blipFill rotWithShape="1">
          <a:blip r:embed="rId7">
            <a:alphaModFix/>
          </a:blip>
          <a:srcRect b="0" l="0" r="0" t="0"/>
          <a:stretch/>
        </p:blipFill>
        <p:spPr>
          <a:xfrm>
            <a:off x="11748968" y="3098800"/>
            <a:ext cx="8738692" cy="9398000"/>
          </a:xfrm>
          <a:prstGeom prst="rect">
            <a:avLst/>
          </a:prstGeom>
          <a:noFill/>
          <a:ln>
            <a:noFill/>
          </a:ln>
        </p:spPr>
      </p:pic>
      <p:sp>
        <p:nvSpPr>
          <p:cNvPr id="292" name="Google Shape;292;g271bc66e77a_0_259"/>
          <p:cNvSpPr/>
          <p:nvPr/>
        </p:nvSpPr>
        <p:spPr>
          <a:xfrm>
            <a:off x="1397175" y="1143000"/>
            <a:ext cx="10690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sul"/>
              <a:buNone/>
            </a:pPr>
            <a:r>
              <a:rPr b="1" i="0" lang="en-US" sz="8000" u="none" cap="none" strike="noStrike">
                <a:solidFill>
                  <a:srgbClr val="0E0E0E"/>
                </a:solidFill>
                <a:latin typeface="Asul"/>
                <a:ea typeface="Asul"/>
                <a:cs typeface="Asul"/>
                <a:sym typeface="Asul"/>
              </a:rPr>
              <a:t>Some Data</a:t>
            </a:r>
            <a:endParaRPr b="0" i="0" sz="8000" u="none" cap="none" strike="noStrike">
              <a:solidFill>
                <a:schemeClr val="dk1"/>
              </a:solidFill>
              <a:latin typeface="Calibri"/>
              <a:ea typeface="Calibri"/>
              <a:cs typeface="Calibri"/>
              <a:sym typeface="Calibri"/>
            </a:endParaRPr>
          </a:p>
        </p:txBody>
      </p:sp>
      <p:sp>
        <p:nvSpPr>
          <p:cNvPr id="293" name="Google Shape;293;g271bc66e77a_0_259"/>
          <p:cNvSpPr/>
          <p:nvPr/>
        </p:nvSpPr>
        <p:spPr>
          <a:xfrm>
            <a:off x="1244756" y="5029200"/>
            <a:ext cx="8573700" cy="624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1bc66e77a_0_259"/>
          <p:cNvSpPr/>
          <p:nvPr/>
        </p:nvSpPr>
        <p:spPr>
          <a:xfrm>
            <a:off x="1244756"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1bc66e77a_0_259"/>
          <p:cNvSpPr/>
          <p:nvPr/>
        </p:nvSpPr>
        <p:spPr>
          <a:xfrm>
            <a:off x="1244756" y="5353050"/>
            <a:ext cx="19941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1bc66e77a_0_259"/>
          <p:cNvSpPr/>
          <p:nvPr/>
        </p:nvSpPr>
        <p:spPr>
          <a:xfrm>
            <a:off x="1244756" y="5353050"/>
            <a:ext cx="23328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75%</a:t>
            </a:r>
            <a:endParaRPr b="0" i="0" sz="8000" u="none" cap="none" strike="noStrike">
              <a:solidFill>
                <a:schemeClr val="dk1"/>
              </a:solidFill>
              <a:latin typeface="Calibri"/>
              <a:ea typeface="Calibri"/>
              <a:cs typeface="Calibri"/>
              <a:sym typeface="Calibri"/>
            </a:endParaRPr>
          </a:p>
        </p:txBody>
      </p:sp>
      <p:sp>
        <p:nvSpPr>
          <p:cNvPr id="297" name="Google Shape;297;g271bc66e77a_0_259"/>
          <p:cNvSpPr/>
          <p:nvPr/>
        </p:nvSpPr>
        <p:spPr>
          <a:xfrm>
            <a:off x="3442130" y="5029200"/>
            <a:ext cx="63762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1bc66e77a_0_259"/>
          <p:cNvSpPr/>
          <p:nvPr/>
        </p:nvSpPr>
        <p:spPr>
          <a:xfrm>
            <a:off x="3442130" y="5029200"/>
            <a:ext cx="6528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g271bc66e77a_0_259"/>
          <p:cNvSpPr/>
          <p:nvPr/>
        </p:nvSpPr>
        <p:spPr>
          <a:xfrm>
            <a:off x="3442130" y="5689600"/>
            <a:ext cx="6511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g271bc66e77a_0_259"/>
          <p:cNvSpPr/>
          <p:nvPr/>
        </p:nvSpPr>
        <p:spPr>
          <a:xfrm>
            <a:off x="1244756" y="75184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1bc66e77a_0_259"/>
          <p:cNvSpPr/>
          <p:nvPr/>
        </p:nvSpPr>
        <p:spPr>
          <a:xfrm>
            <a:off x="1244756" y="7537450"/>
            <a:ext cx="2286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1bc66e77a_0_259"/>
          <p:cNvSpPr/>
          <p:nvPr/>
        </p:nvSpPr>
        <p:spPr>
          <a:xfrm>
            <a:off x="1244756" y="7537450"/>
            <a:ext cx="2625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60%</a:t>
            </a:r>
            <a:endParaRPr b="0" i="0" sz="8000" u="none" cap="none" strike="noStrike">
              <a:solidFill>
                <a:schemeClr val="dk1"/>
              </a:solidFill>
              <a:latin typeface="Calibri"/>
              <a:ea typeface="Calibri"/>
              <a:cs typeface="Calibri"/>
              <a:sym typeface="Calibri"/>
            </a:endParaRPr>
          </a:p>
        </p:txBody>
      </p:sp>
      <p:sp>
        <p:nvSpPr>
          <p:cNvPr id="303" name="Google Shape;303;g271bc66e77a_0_259"/>
          <p:cNvSpPr/>
          <p:nvPr/>
        </p:nvSpPr>
        <p:spPr>
          <a:xfrm>
            <a:off x="3734267" y="7518400"/>
            <a:ext cx="6084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1bc66e77a_0_259"/>
          <p:cNvSpPr/>
          <p:nvPr/>
        </p:nvSpPr>
        <p:spPr>
          <a:xfrm>
            <a:off x="3734267" y="7518400"/>
            <a:ext cx="6236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g271bc66e77a_0_259"/>
          <p:cNvSpPr/>
          <p:nvPr/>
        </p:nvSpPr>
        <p:spPr>
          <a:xfrm>
            <a:off x="3734267" y="8178800"/>
            <a:ext cx="6219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g271bc66e77a_0_259"/>
          <p:cNvSpPr/>
          <p:nvPr/>
        </p:nvSpPr>
        <p:spPr>
          <a:xfrm>
            <a:off x="1244756" y="93980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1bc66e77a_0_259"/>
          <p:cNvSpPr/>
          <p:nvPr/>
        </p:nvSpPr>
        <p:spPr>
          <a:xfrm>
            <a:off x="1244756" y="9721850"/>
            <a:ext cx="2286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1bc66e77a_0_259"/>
          <p:cNvSpPr/>
          <p:nvPr/>
        </p:nvSpPr>
        <p:spPr>
          <a:xfrm>
            <a:off x="1244756" y="9721850"/>
            <a:ext cx="2625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90%</a:t>
            </a:r>
            <a:endParaRPr b="0" i="0" sz="8000" u="none" cap="none" strike="noStrike">
              <a:solidFill>
                <a:schemeClr val="dk1"/>
              </a:solidFill>
              <a:latin typeface="Calibri"/>
              <a:ea typeface="Calibri"/>
              <a:cs typeface="Calibri"/>
              <a:sym typeface="Calibri"/>
            </a:endParaRPr>
          </a:p>
        </p:txBody>
      </p:sp>
      <p:sp>
        <p:nvSpPr>
          <p:cNvPr id="309" name="Google Shape;309;g271bc66e77a_0_259"/>
          <p:cNvSpPr/>
          <p:nvPr/>
        </p:nvSpPr>
        <p:spPr>
          <a:xfrm>
            <a:off x="3734267" y="9398000"/>
            <a:ext cx="6084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1bc66e77a_0_259"/>
          <p:cNvSpPr/>
          <p:nvPr/>
        </p:nvSpPr>
        <p:spPr>
          <a:xfrm>
            <a:off x="3734267" y="9398000"/>
            <a:ext cx="6236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Spells Cast</a:t>
            </a:r>
            <a:endParaRPr b="0" i="0" sz="3600" u="none" cap="none" strike="noStrike">
              <a:solidFill>
                <a:schemeClr val="dk1"/>
              </a:solidFill>
              <a:latin typeface="Calibri"/>
              <a:ea typeface="Calibri"/>
              <a:cs typeface="Calibri"/>
              <a:sym typeface="Calibri"/>
            </a:endParaRPr>
          </a:p>
        </p:txBody>
      </p:sp>
      <p:sp>
        <p:nvSpPr>
          <p:cNvPr id="311" name="Google Shape;311;g271bc66e77a_0_259"/>
          <p:cNvSpPr/>
          <p:nvPr/>
        </p:nvSpPr>
        <p:spPr>
          <a:xfrm>
            <a:off x="3734267" y="10058400"/>
            <a:ext cx="6219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316" name="Shape 316"/>
        <p:cNvGrpSpPr/>
        <p:nvPr/>
      </p:nvGrpSpPr>
      <p:grpSpPr>
        <a:xfrm>
          <a:off x="0" y="0"/>
          <a:ext cx="0" cy="0"/>
          <a:chOff x="0" y="0"/>
          <a:chExt cx="0" cy="0"/>
        </a:xfrm>
      </p:grpSpPr>
      <p:pic>
        <p:nvPicPr>
          <p:cNvPr descr=" " id="317" name="Google Shape;317;g271bc66e77a_0_28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8" name="Google Shape;318;g271bc66e77a_0_289"/>
          <p:cNvPicPr preferRelativeResize="0"/>
          <p:nvPr/>
        </p:nvPicPr>
        <p:blipFill rotWithShape="1">
          <a:blip r:embed="rId4">
            <a:alphaModFix/>
          </a:blip>
          <a:srcRect b="0" l="0" r="0" t="0"/>
          <a:stretch/>
        </p:blipFill>
        <p:spPr>
          <a:xfrm>
            <a:off x="0" y="0"/>
            <a:ext cx="15635654" cy="13716000"/>
          </a:xfrm>
          <a:prstGeom prst="rect">
            <a:avLst/>
          </a:prstGeom>
          <a:noFill/>
          <a:ln>
            <a:noFill/>
          </a:ln>
        </p:spPr>
      </p:pic>
      <p:pic>
        <p:nvPicPr>
          <p:cNvPr descr=" " id="319" name="Google Shape;319;g271bc66e77a_0_289"/>
          <p:cNvPicPr preferRelativeResize="0"/>
          <p:nvPr/>
        </p:nvPicPr>
        <p:blipFill rotWithShape="1">
          <a:blip r:embed="rId5">
            <a:alphaModFix/>
          </a:blip>
          <a:srcRect b="0" l="0" r="0" t="0"/>
          <a:stretch/>
        </p:blipFill>
        <p:spPr>
          <a:xfrm>
            <a:off x="952619" y="0"/>
            <a:ext cx="23434429" cy="13716000"/>
          </a:xfrm>
          <a:prstGeom prst="rect">
            <a:avLst/>
          </a:prstGeom>
          <a:noFill/>
          <a:ln>
            <a:noFill/>
          </a:ln>
        </p:spPr>
      </p:pic>
      <p:sp>
        <p:nvSpPr>
          <p:cNvPr id="320" name="Google Shape;320;g271bc66e77a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71bc66e77a_0_2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2" name="Google Shape;322;g271bc66e77a_0_289"/>
          <p:cNvSpPr/>
          <p:nvPr/>
        </p:nvSpPr>
        <p:spPr>
          <a:xfrm>
            <a:off x="4305838" y="3403600"/>
            <a:ext cx="1576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1bc66e77a_0_289"/>
          <p:cNvSpPr/>
          <p:nvPr/>
        </p:nvSpPr>
        <p:spPr>
          <a:xfrm>
            <a:off x="4305838" y="3403600"/>
            <a:ext cx="15762600" cy="45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1bc66e77a_0_289"/>
          <p:cNvSpPr/>
          <p:nvPr/>
        </p:nvSpPr>
        <p:spPr>
          <a:xfrm>
            <a:off x="6873676" y="3403600"/>
            <a:ext cx="10626900" cy="393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20000"/>
              <a:buFont typeface="Asul"/>
              <a:buNone/>
            </a:pPr>
            <a:r>
              <a:rPr b="1" i="0" lang="en-US" sz="20000" u="none" cap="none" strike="noStrike">
                <a:solidFill>
                  <a:srgbClr val="074ACE"/>
                </a:solidFill>
                <a:latin typeface="Asul"/>
                <a:ea typeface="Asul"/>
                <a:cs typeface="Asul"/>
                <a:sym typeface="Asul"/>
              </a:rPr>
              <a:t>234,567</a:t>
            </a:r>
            <a:endParaRPr b="0" i="0" sz="20000" u="none" cap="none" strike="noStrike">
              <a:solidFill>
                <a:schemeClr val="dk1"/>
              </a:solidFill>
              <a:latin typeface="Calibri"/>
              <a:ea typeface="Calibri"/>
              <a:cs typeface="Calibri"/>
              <a:sym typeface="Calibri"/>
            </a:endParaRPr>
          </a:p>
        </p:txBody>
      </p:sp>
      <p:sp>
        <p:nvSpPr>
          <p:cNvPr id="325" name="Google Shape;325;g271bc66e77a_0_289"/>
          <p:cNvSpPr/>
          <p:nvPr/>
        </p:nvSpPr>
        <p:spPr>
          <a:xfrm>
            <a:off x="4170355" y="66929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1"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71bc66e77a_0_289"/>
          <p:cNvSpPr/>
          <p:nvPr/>
        </p:nvSpPr>
        <p:spPr>
          <a:xfrm>
            <a:off x="7483352" y="83185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331" name="Shape 331"/>
        <p:cNvGrpSpPr/>
        <p:nvPr/>
      </p:nvGrpSpPr>
      <p:grpSpPr>
        <a:xfrm>
          <a:off x="0" y="0"/>
          <a:ext cx="0" cy="0"/>
          <a:chOff x="0" y="0"/>
          <a:chExt cx="0" cy="0"/>
        </a:xfrm>
      </p:grpSpPr>
      <p:pic>
        <p:nvPicPr>
          <p:cNvPr descr=" " id="332" name="Google Shape;332;g271bc66e77a_0_30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3" name="Google Shape;333;g271bc66e77a_0_303"/>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334" name="Google Shape;334;g271bc66e77a_0_303"/>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335" name="Google Shape;335;g271bc66e77a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71bc66e77a_0_3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7" name="Google Shape;337;g271bc66e77a_0_303"/>
          <p:cNvSpPr/>
          <p:nvPr/>
        </p:nvSpPr>
        <p:spPr>
          <a:xfrm>
            <a:off x="3391324" y="3263900"/>
            <a:ext cx="78750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1bc66e77a_0_303"/>
          <p:cNvSpPr/>
          <p:nvPr/>
        </p:nvSpPr>
        <p:spPr>
          <a:xfrm>
            <a:off x="3492937" y="3263900"/>
            <a:ext cx="76719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1bc66e77a_0_303"/>
          <p:cNvSpPr/>
          <p:nvPr/>
        </p:nvSpPr>
        <p:spPr>
          <a:xfrm>
            <a:off x="3492937" y="3263900"/>
            <a:ext cx="82137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233 Coins</a:t>
            </a:r>
            <a:endParaRPr b="0" i="0" sz="12800" u="none" cap="none" strike="noStrike">
              <a:solidFill>
                <a:schemeClr val="dk1"/>
              </a:solidFill>
              <a:latin typeface="Calibri"/>
              <a:ea typeface="Calibri"/>
              <a:cs typeface="Calibri"/>
              <a:sym typeface="Calibri"/>
            </a:endParaRPr>
          </a:p>
        </p:txBody>
      </p:sp>
      <p:sp>
        <p:nvSpPr>
          <p:cNvPr id="340" name="Google Shape;340;g271bc66e77a_0_303"/>
          <p:cNvSpPr/>
          <p:nvPr/>
        </p:nvSpPr>
        <p:spPr>
          <a:xfrm>
            <a:off x="3391324" y="5232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1bc66e77a_0_303"/>
          <p:cNvSpPr/>
          <p:nvPr/>
        </p:nvSpPr>
        <p:spPr>
          <a:xfrm>
            <a:off x="3323582" y="5232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71bc66e77a_0_303"/>
          <p:cNvSpPr/>
          <p:nvPr/>
        </p:nvSpPr>
        <p:spPr>
          <a:xfrm>
            <a:off x="3391324" y="6985000"/>
            <a:ext cx="78750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1bc66e77a_0_303"/>
          <p:cNvSpPr/>
          <p:nvPr/>
        </p:nvSpPr>
        <p:spPr>
          <a:xfrm>
            <a:off x="3188098" y="6985000"/>
            <a:ext cx="82815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1bc66e77a_0_303"/>
          <p:cNvSpPr/>
          <p:nvPr/>
        </p:nvSpPr>
        <p:spPr>
          <a:xfrm>
            <a:off x="3188098" y="6985000"/>
            <a:ext cx="88233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456 Hours</a:t>
            </a:r>
            <a:endParaRPr b="0" i="0" sz="12800" u="none" cap="none" strike="noStrike">
              <a:solidFill>
                <a:schemeClr val="dk1"/>
              </a:solidFill>
              <a:latin typeface="Calibri"/>
              <a:ea typeface="Calibri"/>
              <a:cs typeface="Calibri"/>
              <a:sym typeface="Calibri"/>
            </a:endParaRPr>
          </a:p>
        </p:txBody>
      </p:sp>
      <p:sp>
        <p:nvSpPr>
          <p:cNvPr id="345" name="Google Shape;345;g271bc66e77a_0_303"/>
          <p:cNvSpPr/>
          <p:nvPr/>
        </p:nvSpPr>
        <p:spPr>
          <a:xfrm>
            <a:off x="3391324" y="8953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1bc66e77a_0_303"/>
          <p:cNvSpPr/>
          <p:nvPr/>
        </p:nvSpPr>
        <p:spPr>
          <a:xfrm>
            <a:off x="3323582" y="8953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71bc66e77a_0_303"/>
          <p:cNvSpPr/>
          <p:nvPr/>
        </p:nvSpPr>
        <p:spPr>
          <a:xfrm>
            <a:off x="13552594" y="3263900"/>
            <a:ext cx="78750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1bc66e77a_0_303"/>
          <p:cNvSpPr/>
          <p:nvPr/>
        </p:nvSpPr>
        <p:spPr>
          <a:xfrm>
            <a:off x="15788073" y="3263900"/>
            <a:ext cx="34041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71bc66e77a_0_303"/>
          <p:cNvSpPr/>
          <p:nvPr/>
        </p:nvSpPr>
        <p:spPr>
          <a:xfrm>
            <a:off x="15788073" y="3263900"/>
            <a:ext cx="39459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85%</a:t>
            </a:r>
            <a:endParaRPr b="0" i="0" sz="12800" u="none" cap="none" strike="noStrike">
              <a:solidFill>
                <a:schemeClr val="dk1"/>
              </a:solidFill>
              <a:latin typeface="Calibri"/>
              <a:ea typeface="Calibri"/>
              <a:cs typeface="Calibri"/>
              <a:sym typeface="Calibri"/>
            </a:endParaRPr>
          </a:p>
        </p:txBody>
      </p:sp>
      <p:sp>
        <p:nvSpPr>
          <p:cNvPr id="350" name="Google Shape;350;g271bc66e77a_0_303"/>
          <p:cNvSpPr/>
          <p:nvPr/>
        </p:nvSpPr>
        <p:spPr>
          <a:xfrm>
            <a:off x="13552594" y="5232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1bc66e77a_0_303"/>
          <p:cNvSpPr/>
          <p:nvPr/>
        </p:nvSpPr>
        <p:spPr>
          <a:xfrm>
            <a:off x="13484852" y="5232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71bc66e77a_0_303"/>
          <p:cNvSpPr/>
          <p:nvPr/>
        </p:nvSpPr>
        <p:spPr>
          <a:xfrm>
            <a:off x="13552594" y="6985000"/>
            <a:ext cx="78750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1bc66e77a_0_303"/>
          <p:cNvSpPr/>
          <p:nvPr/>
        </p:nvSpPr>
        <p:spPr>
          <a:xfrm>
            <a:off x="14600475" y="6985000"/>
            <a:ext cx="57792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1bc66e77a_0_303"/>
          <p:cNvSpPr/>
          <p:nvPr/>
        </p:nvSpPr>
        <p:spPr>
          <a:xfrm>
            <a:off x="14600475" y="6985000"/>
            <a:ext cx="63213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765 Km</a:t>
            </a:r>
            <a:endParaRPr b="0" i="0" sz="12800" u="none" cap="none" strike="noStrike">
              <a:solidFill>
                <a:schemeClr val="dk1"/>
              </a:solidFill>
              <a:latin typeface="Calibri"/>
              <a:ea typeface="Calibri"/>
              <a:cs typeface="Calibri"/>
              <a:sym typeface="Calibri"/>
            </a:endParaRPr>
          </a:p>
        </p:txBody>
      </p:sp>
      <p:sp>
        <p:nvSpPr>
          <p:cNvPr id="355" name="Google Shape;355;g271bc66e77a_0_303"/>
          <p:cNvSpPr/>
          <p:nvPr/>
        </p:nvSpPr>
        <p:spPr>
          <a:xfrm>
            <a:off x="13552594" y="8953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1bc66e77a_0_303"/>
          <p:cNvSpPr/>
          <p:nvPr/>
        </p:nvSpPr>
        <p:spPr>
          <a:xfrm>
            <a:off x="13484852" y="8953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361" name="Shape 361"/>
        <p:cNvGrpSpPr/>
        <p:nvPr/>
      </p:nvGrpSpPr>
      <p:grpSpPr>
        <a:xfrm>
          <a:off x="0" y="0"/>
          <a:ext cx="0" cy="0"/>
          <a:chOff x="0" y="0"/>
          <a:chExt cx="0" cy="0"/>
        </a:xfrm>
      </p:grpSpPr>
      <p:pic>
        <p:nvPicPr>
          <p:cNvPr descr=" " id="362" name="Google Shape;362;g271bc66e77a_0_3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3" name="Google Shape;363;g271bc66e77a_0_332"/>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364" name="Google Shape;364;g271bc66e77a_0_332"/>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365" name="Google Shape;365;g271bc66e77a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71bc66e77a_0_3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71bc66e77a_0_332"/>
          <p:cNvSpPr/>
          <p:nvPr/>
        </p:nvSpPr>
        <p:spPr>
          <a:xfrm>
            <a:off x="6841922" y="1143000"/>
            <a:ext cx="106905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Some Graph</a:t>
            </a:r>
            <a:endParaRPr b="0" i="0" sz="8000" u="none" cap="none" strike="noStrike">
              <a:solidFill>
                <a:schemeClr val="dk1"/>
              </a:solidFill>
              <a:latin typeface="Calibri"/>
              <a:ea typeface="Calibri"/>
              <a:cs typeface="Calibri"/>
              <a:sym typeface="Calibri"/>
            </a:endParaRPr>
          </a:p>
        </p:txBody>
      </p:sp>
      <p:sp>
        <p:nvSpPr>
          <p:cNvPr id="368" name="Google Shape;368;g271bc66e77a_0_33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71bc66e77a_0_33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0" name="Google Shape;370;g271bc66e77a_0_33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1" name="Google Shape;371;g271bc66e77a_0_33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2" name="Google Shape;372;g271bc66e77a_0_33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3" name="Google Shape;373;g271bc66e77a_0_33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4" name="Google Shape;374;g271bc66e77a_0_33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5" name="Google Shape;375;g271bc66e77a_0_33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6" name="Google Shape;376;g271bc66e77a_0_33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7" name="Google Shape;377;g271bc66e77a_0_33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2185"/>
              <a:buFont typeface="Lato"/>
              <a:buNone/>
            </a:pPr>
            <a:r>
              <a:rPr b="0" i="1" lang="en-US" sz="2185" u="none" cap="none" strike="noStrike">
                <a:solidFill>
                  <a:srgbClr val="0143B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8" name="Google Shape;378;g271bc66e77a_0_33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9" name="Google Shape;379;g271bc66e77a_0_33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0" name="Google Shape;380;g271bc66e77a_0_33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1" name="Google Shape;381;g271bc66e77a_0_33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2" name="Google Shape;382;g271bc66e77a_0_33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3" name="Google Shape;383;g271bc66e77a_0_33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4" name="Google Shape;384;g271bc66e77a_0_33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5" name="Google Shape;385;g271bc66e77a_0_33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6" name="Google Shape;386;g271bc66e77a_0_33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7" name="Google Shape;387;g271bc66e77a_0_33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43BF"/>
              </a:buClr>
              <a:buSzPts val="1820"/>
              <a:buFont typeface="Lato"/>
              <a:buNone/>
            </a:pPr>
            <a:r>
              <a:rPr b="0" i="1" lang="en-US" sz="1820" u="none" cap="none" strike="noStrike">
                <a:solidFill>
                  <a:srgbClr val="0143B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8" name="Google Shape;388;g271bc66e77a_0_332"/>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9" name="Google Shape;389;g271bc66e77a_0_332"/>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0" name="Google Shape;390;g271bc66e77a_0_332"/>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1" name="Google Shape;391;g271bc66e77a_0_332"/>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2" name="Google Shape;392;g271bc66e77a_0_332"/>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3" name="Google Shape;393;g271bc66e77a_0_332"/>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4" name="Google Shape;394;g271bc66e77a_0_332"/>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5" name="Google Shape;395;g271bc66e77a_0_332"/>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6" name="Google Shape;396;g271bc66e77a_0_332"/>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7" name="Google Shape;397;g271bc66e77a_0_332"/>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8" name="Google Shape;398;g271bc66e77a_0_332"/>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9" name="Google Shape;399;g271bc66e77a_0_332"/>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0" name="Google Shape;400;g271bc66e77a_0_332"/>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1" name="Google Shape;401;g271bc66e77a_0_332"/>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2" name="Google Shape;402;g271bc66e77a_0_332"/>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3" name="Google Shape;403;g271bc66e77a_0_332"/>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4" name="Google Shape;404;g271bc66e77a_0_332"/>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5" name="Google Shape;405;g271bc66e77a_0_332"/>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6" name="Google Shape;406;g271bc66e77a_0_332"/>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7" name="Google Shape;407;g271bc66e77a_0_332"/>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8" name="Google Shape;408;g271bc66e77a_0_332"/>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9" name="Google Shape;409;g271bc66e77a_0_332"/>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0" name="Google Shape;410;g271bc66e77a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1bc66e77a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71bc66e77a_0_33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3" name="Google Shape;413;g271bc66e77a_0_33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4" name="Google Shape;414;g271bc66e77a_0_332"/>
          <p:cNvSpPr/>
          <p:nvPr/>
        </p:nvSpPr>
        <p:spPr>
          <a:xfrm>
            <a:off x="16188173" y="6365379"/>
            <a:ext cx="2019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1bc66e77a_0_332"/>
          <p:cNvSpPr/>
          <p:nvPr/>
        </p:nvSpPr>
        <p:spPr>
          <a:xfrm>
            <a:off x="16188173" y="6305550"/>
            <a:ext cx="2222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34.574</a:t>
            </a:r>
            <a:endParaRPr b="0" i="0" sz="4800" u="none" cap="none" strike="noStrike">
              <a:solidFill>
                <a:schemeClr val="dk1"/>
              </a:solidFill>
              <a:latin typeface="Calibri"/>
              <a:ea typeface="Calibri"/>
              <a:cs typeface="Calibri"/>
              <a:sym typeface="Calibri"/>
            </a:endParaRPr>
          </a:p>
        </p:txBody>
      </p:sp>
      <p:sp>
        <p:nvSpPr>
          <p:cNvPr id="416" name="Google Shape;416;g271bc66e77a_0_332"/>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7" name="Google Shape;417;g271bc66e77a_0_332"/>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71bc66e77a_0_332"/>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71bc66e77a_0_332"/>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Treasure Found</a:t>
            </a:r>
            <a:endParaRPr b="0" i="0" sz="4800" u="none" cap="none" strike="noStrike">
              <a:solidFill>
                <a:schemeClr val="dk1"/>
              </a:solidFill>
              <a:latin typeface="Calibri"/>
              <a:ea typeface="Calibri"/>
              <a:cs typeface="Calibri"/>
              <a:sym typeface="Calibri"/>
            </a:endParaRPr>
          </a:p>
        </p:txBody>
      </p:sp>
      <p:sp>
        <p:nvSpPr>
          <p:cNvPr id="420" name="Google Shape;420;g271bc66e77a_0_332"/>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1" name="Google Shape;421;g271bc66e77a_0_332"/>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1bc66e77a_0_332"/>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71bc66e77a_0_332"/>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Spellcasting Progress</a:t>
            </a:r>
            <a:endParaRPr b="0" i="0" sz="4800" u="none" cap="none" strike="noStrike">
              <a:solidFill>
                <a:schemeClr val="dk1"/>
              </a:solidFill>
              <a:latin typeface="Calibri"/>
              <a:ea typeface="Calibri"/>
              <a:cs typeface="Calibri"/>
              <a:sym typeface="Calibri"/>
            </a:endParaRPr>
          </a:p>
        </p:txBody>
      </p:sp>
      <p:sp>
        <p:nvSpPr>
          <p:cNvPr id="424" name="Google Shape;424;g271bc66e77a_0_332"/>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29" name="Shape 429"/>
        <p:cNvGrpSpPr/>
        <p:nvPr/>
      </p:nvGrpSpPr>
      <p:grpSpPr>
        <a:xfrm>
          <a:off x="0" y="0"/>
          <a:ext cx="0" cy="0"/>
          <a:chOff x="0" y="0"/>
          <a:chExt cx="0" cy="0"/>
        </a:xfrm>
      </p:grpSpPr>
      <p:pic>
        <p:nvPicPr>
          <p:cNvPr descr=" " id="430" name="Google Shape;430;g271bc66e77a_0_3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1" name="Google Shape;431;g271bc66e77a_0_399"/>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432" name="Google Shape;432;g271bc66e77a_0_399"/>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433" name="Google Shape;433;g271bc66e77a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71bc66e77a_0_3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71bc66e77a_0_399"/>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1bc66e77a_0_399"/>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1bc66e77a_0_399"/>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71bc66e77a_0_399"/>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g271bc66e77a_0_399"/>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40" name="Google Shape;440;g271bc66e77a_0_399"/>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41" name="Google Shape;441;g271bc66e77a_0_399"/>
          <p:cNvSpPr/>
          <p:nvPr/>
        </p:nvSpPr>
        <p:spPr>
          <a:xfrm>
            <a:off x="7011276" y="1219200"/>
            <a:ext cx="10690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46" name="Shape 446"/>
        <p:cNvGrpSpPr/>
        <p:nvPr/>
      </p:nvGrpSpPr>
      <p:grpSpPr>
        <a:xfrm>
          <a:off x="0" y="0"/>
          <a:ext cx="0" cy="0"/>
          <a:chOff x="0" y="0"/>
          <a:chExt cx="0" cy="0"/>
        </a:xfrm>
      </p:grpSpPr>
      <p:pic>
        <p:nvPicPr>
          <p:cNvPr descr=" " id="447" name="Google Shape;447;g271bc66e77a_0_4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8" name="Google Shape;448;g271bc66e77a_0_415"/>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449" name="Google Shape;449;g271bc66e77a_0_415"/>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450" name="Google Shape;450;g271bc66e77a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71bc66e77a_0_4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2" name="Google Shape;452;g271bc66e77a_0_415"/>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71bc66e77a_0_415"/>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71bc66e77a_0_415"/>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An mobile app</a:t>
            </a:r>
            <a:endParaRPr b="0" i="0" sz="4800" u="none" cap="none" strike="noStrike">
              <a:solidFill>
                <a:schemeClr val="dk1"/>
              </a:solidFill>
              <a:latin typeface="Calibri"/>
              <a:ea typeface="Calibri"/>
              <a:cs typeface="Calibri"/>
              <a:sym typeface="Calibri"/>
            </a:endParaRPr>
          </a:p>
        </p:txBody>
      </p:sp>
      <p:sp>
        <p:nvSpPr>
          <p:cNvPr id="455" name="Google Shape;455;g271bc66e77a_0_415"/>
          <p:cNvSpPr/>
          <p:nvPr/>
        </p:nvSpPr>
        <p:spPr>
          <a:xfrm>
            <a:off x="2946768" y="5092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6" name="Google Shape;456;g271bc66e77a_0_41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7" name="Google Shape;457;g271bc66e77a_0_415"/>
          <p:cNvSpPr/>
          <p:nvPr/>
        </p:nvSpPr>
        <p:spPr>
          <a:xfrm>
            <a:off x="2895962" y="1854200"/>
            <a:ext cx="129006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The Future of Fantasy</a:t>
            </a:r>
            <a:endParaRPr b="0" i="0" sz="8000" u="none" cap="none" strike="noStrike">
              <a:solidFill>
                <a:schemeClr val="dk1"/>
              </a:solidFill>
              <a:latin typeface="Calibri"/>
              <a:ea typeface="Calibri"/>
              <a:cs typeface="Calibri"/>
              <a:sym typeface="Calibri"/>
            </a:endParaRPr>
          </a:p>
        </p:txBody>
      </p:sp>
      <p:pic>
        <p:nvPicPr>
          <p:cNvPr descr=" " id="458" name="Google Shape;458;g271bc66e77a_0_415"/>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59" name="Google Shape;459;g271bc66e77a_0_415"/>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64" name="Shape 464"/>
        <p:cNvGrpSpPr/>
        <p:nvPr/>
      </p:nvGrpSpPr>
      <p:grpSpPr>
        <a:xfrm>
          <a:off x="0" y="0"/>
          <a:ext cx="0" cy="0"/>
          <a:chOff x="0" y="0"/>
          <a:chExt cx="0" cy="0"/>
        </a:xfrm>
      </p:grpSpPr>
      <p:pic>
        <p:nvPicPr>
          <p:cNvPr descr=" " id="465" name="Google Shape;465;g271bc66e77a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6" name="Google Shape;466;g271bc66e77a_0_432"/>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467" name="Google Shape;467;g271bc66e77a_0_432"/>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468" name="Google Shape;468;g271bc66e77a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1bc66e77a_0_4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0" name="Google Shape;470;g271bc66e77a_0_432"/>
          <p:cNvSpPr/>
          <p:nvPr/>
        </p:nvSpPr>
        <p:spPr>
          <a:xfrm>
            <a:off x="876410" y="8305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1bc66e77a_0_432"/>
          <p:cNvSpPr/>
          <p:nvPr/>
        </p:nvSpPr>
        <p:spPr>
          <a:xfrm>
            <a:off x="876410" y="8305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1bc66e77a_0_432"/>
          <p:cNvSpPr/>
          <p:nvPr/>
        </p:nvSpPr>
        <p:spPr>
          <a:xfrm>
            <a:off x="876410" y="83058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g271bc66e77a_0_432"/>
          <p:cNvSpPr/>
          <p:nvPr/>
        </p:nvSpPr>
        <p:spPr>
          <a:xfrm>
            <a:off x="876410" y="9245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4" name="Google Shape;474;g271bc66e77a_0_432"/>
          <p:cNvSpPr/>
          <p:nvPr/>
        </p:nvSpPr>
        <p:spPr>
          <a:xfrm>
            <a:off x="825603" y="1231900"/>
            <a:ext cx="7007100" cy="526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5" name="Google Shape;475;g271bc66e77a_0_43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1"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6" name="Google Shape;476;g271bc66e77a_0_432"/>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7" name="Google Shape;477;g271bc66e77a_0_432"/>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82" name="Shape 482"/>
        <p:cNvGrpSpPr/>
        <p:nvPr/>
      </p:nvGrpSpPr>
      <p:grpSpPr>
        <a:xfrm>
          <a:off x="0" y="0"/>
          <a:ext cx="0" cy="0"/>
          <a:chOff x="0" y="0"/>
          <a:chExt cx="0" cy="0"/>
        </a:xfrm>
      </p:grpSpPr>
      <p:pic>
        <p:nvPicPr>
          <p:cNvPr descr=" " id="483" name="Google Shape;483;g271bc66e77a_0_44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g271bc66e77a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71bc66e77a_0_4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6" name="Google Shape;486;g271bc66e77a_0_449"/>
          <p:cNvSpPr/>
          <p:nvPr/>
        </p:nvSpPr>
        <p:spPr>
          <a:xfrm>
            <a:off x="8467725" y="698500"/>
            <a:ext cx="7464300" cy="28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28" name="Shape 28"/>
        <p:cNvGrpSpPr/>
        <p:nvPr/>
      </p:nvGrpSpPr>
      <p:grpSpPr>
        <a:xfrm>
          <a:off x="0" y="0"/>
          <a:ext cx="0" cy="0"/>
          <a:chOff x="0" y="0"/>
          <a:chExt cx="0" cy="0"/>
        </a:xfrm>
      </p:grpSpPr>
      <p:pic>
        <p:nvPicPr>
          <p:cNvPr descr=" " id="29" name="Google Shape;29;g271bc66e77a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71bc66e77a_0_12"/>
          <p:cNvPicPr preferRelativeResize="0"/>
          <p:nvPr/>
        </p:nvPicPr>
        <p:blipFill rotWithShape="1">
          <a:blip r:embed="rId4">
            <a:alphaModFix/>
          </a:blip>
          <a:srcRect b="0" l="0" r="0" t="0"/>
          <a:stretch/>
        </p:blipFill>
        <p:spPr>
          <a:xfrm>
            <a:off x="0" y="0"/>
            <a:ext cx="15635654" cy="13716000"/>
          </a:xfrm>
          <a:prstGeom prst="rect">
            <a:avLst/>
          </a:prstGeom>
          <a:noFill/>
          <a:ln>
            <a:noFill/>
          </a:ln>
        </p:spPr>
      </p:pic>
      <p:pic>
        <p:nvPicPr>
          <p:cNvPr descr=" " id="31" name="Google Shape;31;g271bc66e77a_0_12"/>
          <p:cNvPicPr preferRelativeResize="0"/>
          <p:nvPr/>
        </p:nvPicPr>
        <p:blipFill rotWithShape="1">
          <a:blip r:embed="rId5">
            <a:alphaModFix/>
          </a:blip>
          <a:srcRect b="0" l="0" r="0" t="0"/>
          <a:stretch/>
        </p:blipFill>
        <p:spPr>
          <a:xfrm>
            <a:off x="952619" y="0"/>
            <a:ext cx="23434429" cy="13716000"/>
          </a:xfrm>
          <a:prstGeom prst="rect">
            <a:avLst/>
          </a:prstGeom>
          <a:noFill/>
          <a:ln>
            <a:noFill/>
          </a:ln>
        </p:spPr>
      </p:pic>
      <p:sp>
        <p:nvSpPr>
          <p:cNvPr id="32" name="Google Shape;32;g271bc66e77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71bc66e77a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71bc66e77a_0_12"/>
          <p:cNvSpPr/>
          <p:nvPr/>
        </p:nvSpPr>
        <p:spPr>
          <a:xfrm>
            <a:off x="8315306" y="4394200"/>
            <a:ext cx="7769100" cy="251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Welcome</a:t>
            </a:r>
            <a:endParaRPr b="0" i="0" sz="12800" u="none" cap="none" strike="noStrike">
              <a:solidFill>
                <a:schemeClr val="dk1"/>
              </a:solidFill>
              <a:latin typeface="Calibri"/>
              <a:ea typeface="Calibri"/>
              <a:cs typeface="Calibri"/>
              <a:sym typeface="Calibri"/>
            </a:endParaRPr>
          </a:p>
        </p:txBody>
      </p:sp>
      <p:sp>
        <p:nvSpPr>
          <p:cNvPr id="35" name="Google Shape;35;g271bc66e77a_0_12"/>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91" name="Shape 491"/>
        <p:cNvGrpSpPr/>
        <p:nvPr/>
      </p:nvGrpSpPr>
      <p:grpSpPr>
        <a:xfrm>
          <a:off x="0" y="0"/>
          <a:ext cx="0" cy="0"/>
          <a:chOff x="0" y="0"/>
          <a:chExt cx="0" cy="0"/>
        </a:xfrm>
      </p:grpSpPr>
      <p:pic>
        <p:nvPicPr>
          <p:cNvPr descr=" " id="492" name="Google Shape;492;g271bc66e77a_0_45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3" name="Google Shape;493;g271bc66e77a_0_457"/>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494" name="Google Shape;494;g271bc66e77a_0_457"/>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495" name="Google Shape;495;g271bc66e77a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71bc66e77a_0_4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7" name="Google Shape;497;g271bc66e77a_0_457"/>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498" name="Google Shape;498;g271bc66e77a_0_457"/>
          <p:cNvSpPr/>
          <p:nvPr/>
        </p:nvSpPr>
        <p:spPr>
          <a:xfrm>
            <a:off x="8675184"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1bc66e77a_0_457"/>
          <p:cNvSpPr/>
          <p:nvPr/>
        </p:nvSpPr>
        <p:spPr>
          <a:xfrm>
            <a:off x="8675184" y="3295650"/>
            <a:ext cx="698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1bc66e77a_0_457"/>
          <p:cNvSpPr/>
          <p:nvPr/>
        </p:nvSpPr>
        <p:spPr>
          <a:xfrm>
            <a:off x="8675184" y="3295650"/>
            <a:ext cx="12405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1</a:t>
            </a:r>
            <a:endParaRPr b="0" i="0" sz="12800" u="none" cap="none" strike="noStrike">
              <a:solidFill>
                <a:schemeClr val="dk1"/>
              </a:solidFill>
              <a:latin typeface="Calibri"/>
              <a:ea typeface="Calibri"/>
              <a:cs typeface="Calibri"/>
              <a:sym typeface="Calibri"/>
            </a:endParaRPr>
          </a:p>
        </p:txBody>
      </p:sp>
      <p:sp>
        <p:nvSpPr>
          <p:cNvPr id="501" name="Google Shape;501;g271bc66e77a_0_457"/>
          <p:cNvSpPr/>
          <p:nvPr/>
        </p:nvSpPr>
        <p:spPr>
          <a:xfrm>
            <a:off x="9576997" y="2578100"/>
            <a:ext cx="5703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1bc66e77a_0_457"/>
          <p:cNvSpPr/>
          <p:nvPr/>
        </p:nvSpPr>
        <p:spPr>
          <a:xfrm>
            <a:off x="9576997" y="2578100"/>
            <a:ext cx="59061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Discover the secrets</a:t>
            </a:r>
            <a:endParaRPr b="0" i="0" sz="4800" u="none" cap="none" strike="noStrike">
              <a:solidFill>
                <a:schemeClr val="dk1"/>
              </a:solidFill>
              <a:latin typeface="Calibri"/>
              <a:ea typeface="Calibri"/>
              <a:cs typeface="Calibri"/>
              <a:sym typeface="Calibri"/>
            </a:endParaRPr>
          </a:p>
        </p:txBody>
      </p:sp>
      <p:sp>
        <p:nvSpPr>
          <p:cNvPr id="503" name="Google Shape;503;g271bc66e77a_0_457"/>
          <p:cNvSpPr/>
          <p:nvPr/>
        </p:nvSpPr>
        <p:spPr>
          <a:xfrm>
            <a:off x="9576997" y="4152900"/>
            <a:ext cx="5838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4" name="Google Shape;504;g271bc66e77a_0_457"/>
          <p:cNvSpPr/>
          <p:nvPr/>
        </p:nvSpPr>
        <p:spPr>
          <a:xfrm>
            <a:off x="8675184" y="69977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1bc66e77a_0_457"/>
          <p:cNvSpPr/>
          <p:nvPr/>
        </p:nvSpPr>
        <p:spPr>
          <a:xfrm>
            <a:off x="8675184" y="8020050"/>
            <a:ext cx="9273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71bc66e77a_0_457"/>
          <p:cNvSpPr/>
          <p:nvPr/>
        </p:nvSpPr>
        <p:spPr>
          <a:xfrm>
            <a:off x="8675184" y="8020050"/>
            <a:ext cx="14691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3</a:t>
            </a:r>
            <a:endParaRPr b="0" i="0" sz="12800" u="none" cap="none" strike="noStrike">
              <a:solidFill>
                <a:schemeClr val="dk1"/>
              </a:solidFill>
              <a:latin typeface="Calibri"/>
              <a:ea typeface="Calibri"/>
              <a:cs typeface="Calibri"/>
              <a:sym typeface="Calibri"/>
            </a:endParaRPr>
          </a:p>
        </p:txBody>
      </p:sp>
      <p:sp>
        <p:nvSpPr>
          <p:cNvPr id="507" name="Google Shape;507;g271bc66e77a_0_457"/>
          <p:cNvSpPr/>
          <p:nvPr/>
        </p:nvSpPr>
        <p:spPr>
          <a:xfrm>
            <a:off x="9805626" y="6997700"/>
            <a:ext cx="54744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1bc66e77a_0_457"/>
          <p:cNvSpPr/>
          <p:nvPr/>
        </p:nvSpPr>
        <p:spPr>
          <a:xfrm>
            <a:off x="9805626" y="6997700"/>
            <a:ext cx="5677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Meet the creatures</a:t>
            </a:r>
            <a:endParaRPr b="0" i="0" sz="4800" u="none" cap="none" strike="noStrike">
              <a:solidFill>
                <a:schemeClr val="dk1"/>
              </a:solidFill>
              <a:latin typeface="Calibri"/>
              <a:ea typeface="Calibri"/>
              <a:cs typeface="Calibri"/>
              <a:sym typeface="Calibri"/>
            </a:endParaRPr>
          </a:p>
        </p:txBody>
      </p:sp>
      <p:sp>
        <p:nvSpPr>
          <p:cNvPr id="509" name="Google Shape;509;g271bc66e77a_0_457"/>
          <p:cNvSpPr/>
          <p:nvPr/>
        </p:nvSpPr>
        <p:spPr>
          <a:xfrm>
            <a:off x="9805626" y="85725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0" name="Google Shape;510;g271bc66e77a_0_457"/>
          <p:cNvSpPr/>
          <p:nvPr/>
        </p:nvSpPr>
        <p:spPr>
          <a:xfrm>
            <a:off x="16181822" y="6997700"/>
            <a:ext cx="66048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1bc66e77a_0_457"/>
          <p:cNvSpPr/>
          <p:nvPr/>
        </p:nvSpPr>
        <p:spPr>
          <a:xfrm>
            <a:off x="16181822" y="8020050"/>
            <a:ext cx="1028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1bc66e77a_0_457"/>
          <p:cNvSpPr/>
          <p:nvPr/>
        </p:nvSpPr>
        <p:spPr>
          <a:xfrm>
            <a:off x="16181822" y="8020050"/>
            <a:ext cx="15708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4</a:t>
            </a:r>
            <a:endParaRPr b="0" i="0" sz="12800" u="none" cap="none" strike="noStrike">
              <a:solidFill>
                <a:schemeClr val="dk1"/>
              </a:solidFill>
              <a:latin typeface="Calibri"/>
              <a:ea typeface="Calibri"/>
              <a:cs typeface="Calibri"/>
              <a:sym typeface="Calibri"/>
            </a:endParaRPr>
          </a:p>
        </p:txBody>
      </p:sp>
      <p:sp>
        <p:nvSpPr>
          <p:cNvPr id="513" name="Google Shape;513;g271bc66e77a_0_457"/>
          <p:cNvSpPr/>
          <p:nvPr/>
        </p:nvSpPr>
        <p:spPr>
          <a:xfrm>
            <a:off x="17413876" y="6997700"/>
            <a:ext cx="53727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1bc66e77a_0_457"/>
          <p:cNvSpPr/>
          <p:nvPr/>
        </p:nvSpPr>
        <p:spPr>
          <a:xfrm>
            <a:off x="17413876" y="6997700"/>
            <a:ext cx="55761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Uncover the magic</a:t>
            </a:r>
            <a:endParaRPr b="0" i="0" sz="4800" u="none" cap="none" strike="noStrike">
              <a:solidFill>
                <a:schemeClr val="dk1"/>
              </a:solidFill>
              <a:latin typeface="Calibri"/>
              <a:ea typeface="Calibri"/>
              <a:cs typeface="Calibri"/>
              <a:sym typeface="Calibri"/>
            </a:endParaRPr>
          </a:p>
        </p:txBody>
      </p:sp>
      <p:sp>
        <p:nvSpPr>
          <p:cNvPr id="515" name="Google Shape;515;g271bc66e77a_0_457"/>
          <p:cNvSpPr/>
          <p:nvPr/>
        </p:nvSpPr>
        <p:spPr>
          <a:xfrm>
            <a:off x="17413876" y="8572500"/>
            <a:ext cx="5508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6" name="Google Shape;516;g271bc66e77a_0_457"/>
          <p:cNvSpPr/>
          <p:nvPr/>
        </p:nvSpPr>
        <p:spPr>
          <a:xfrm>
            <a:off x="16181822"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1bc66e77a_0_457"/>
          <p:cNvSpPr/>
          <p:nvPr/>
        </p:nvSpPr>
        <p:spPr>
          <a:xfrm>
            <a:off x="16181822" y="3295650"/>
            <a:ext cx="9654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1bc66e77a_0_457"/>
          <p:cNvSpPr/>
          <p:nvPr/>
        </p:nvSpPr>
        <p:spPr>
          <a:xfrm>
            <a:off x="16181822" y="3295650"/>
            <a:ext cx="15072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2</a:t>
            </a:r>
            <a:endParaRPr b="0" i="0" sz="12800" u="none" cap="none" strike="noStrike">
              <a:solidFill>
                <a:schemeClr val="dk1"/>
              </a:solidFill>
              <a:latin typeface="Calibri"/>
              <a:ea typeface="Calibri"/>
              <a:cs typeface="Calibri"/>
              <a:sym typeface="Calibri"/>
            </a:endParaRPr>
          </a:p>
        </p:txBody>
      </p:sp>
      <p:sp>
        <p:nvSpPr>
          <p:cNvPr id="519" name="Google Shape;519;g271bc66e77a_0_457"/>
          <p:cNvSpPr/>
          <p:nvPr/>
        </p:nvSpPr>
        <p:spPr>
          <a:xfrm>
            <a:off x="17350369" y="2578100"/>
            <a:ext cx="54363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1bc66e77a_0_457"/>
          <p:cNvSpPr/>
          <p:nvPr/>
        </p:nvSpPr>
        <p:spPr>
          <a:xfrm>
            <a:off x="17350369" y="2578100"/>
            <a:ext cx="5639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Find your own path</a:t>
            </a:r>
            <a:endParaRPr b="0" i="0" sz="4800" u="none" cap="none" strike="noStrike">
              <a:solidFill>
                <a:schemeClr val="dk1"/>
              </a:solidFill>
              <a:latin typeface="Calibri"/>
              <a:ea typeface="Calibri"/>
              <a:cs typeface="Calibri"/>
              <a:sym typeface="Calibri"/>
            </a:endParaRPr>
          </a:p>
        </p:txBody>
      </p:sp>
      <p:sp>
        <p:nvSpPr>
          <p:cNvPr id="521" name="Google Shape;521;g271bc66e77a_0_457"/>
          <p:cNvSpPr/>
          <p:nvPr/>
        </p:nvSpPr>
        <p:spPr>
          <a:xfrm>
            <a:off x="17350369" y="41529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526" name="Shape 526"/>
        <p:cNvGrpSpPr/>
        <p:nvPr/>
      </p:nvGrpSpPr>
      <p:grpSpPr>
        <a:xfrm>
          <a:off x="0" y="0"/>
          <a:ext cx="0" cy="0"/>
          <a:chOff x="0" y="0"/>
          <a:chExt cx="0" cy="0"/>
        </a:xfrm>
      </p:grpSpPr>
      <p:pic>
        <p:nvPicPr>
          <p:cNvPr descr=" " id="527" name="Google Shape;527;g271bc66e77a_0_49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8" name="Google Shape;528;g271bc66e77a_0_491"/>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529" name="Google Shape;529;g271bc66e77a_0_491"/>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530" name="Google Shape;530;g271bc66e77a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71bc66e77a_0_4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2" name="Google Shape;532;g271bc66e77a_0_491"/>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33" name="Google Shape;533;g271bc66e77a_0_491"/>
          <p:cNvSpPr/>
          <p:nvPr/>
        </p:nvSpPr>
        <p:spPr>
          <a:xfrm>
            <a:off x="5012893" y="11696700"/>
            <a:ext cx="143487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Fantasy Realm at a Glance</a:t>
            </a:r>
            <a:endParaRPr b="0" i="0" sz="8000" u="none" cap="none" strike="noStrike">
              <a:solidFill>
                <a:schemeClr val="dk1"/>
              </a:solidFill>
              <a:latin typeface="Calibri"/>
              <a:ea typeface="Calibri"/>
              <a:cs typeface="Calibri"/>
              <a:sym typeface="Calibri"/>
            </a:endParaRPr>
          </a:p>
        </p:txBody>
      </p:sp>
      <p:sp>
        <p:nvSpPr>
          <p:cNvPr id="534" name="Google Shape;534;g271bc66e77a_0_491"/>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1bc66e77a_0_491"/>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1bc66e77a_0_491"/>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The Forest</a:t>
            </a:r>
            <a:endParaRPr b="0" i="0" sz="4800" u="none" cap="none" strike="noStrike">
              <a:solidFill>
                <a:schemeClr val="dk1"/>
              </a:solidFill>
              <a:latin typeface="Calibri"/>
              <a:ea typeface="Calibri"/>
              <a:cs typeface="Calibri"/>
              <a:sym typeface="Calibri"/>
            </a:endParaRPr>
          </a:p>
        </p:txBody>
      </p:sp>
      <p:sp>
        <p:nvSpPr>
          <p:cNvPr id="537" name="Google Shape;537;g271bc66e77a_0_491"/>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38" name="Google Shape;538;g271bc66e77a_0_491"/>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1bc66e77a_0_491"/>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1bc66e77a_0_491"/>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The Caves</a:t>
            </a:r>
            <a:endParaRPr b="0" i="0" sz="4800" u="none" cap="none" strike="noStrike">
              <a:solidFill>
                <a:schemeClr val="dk1"/>
              </a:solidFill>
              <a:latin typeface="Calibri"/>
              <a:ea typeface="Calibri"/>
              <a:cs typeface="Calibri"/>
              <a:sym typeface="Calibri"/>
            </a:endParaRPr>
          </a:p>
        </p:txBody>
      </p:sp>
      <p:sp>
        <p:nvSpPr>
          <p:cNvPr id="541" name="Google Shape;541;g271bc66e77a_0_491"/>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42" name="Google Shape;542;g271bc66e77a_0_491"/>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1bc66e77a_0_491"/>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1bc66e77a_0_491"/>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The Lair</a:t>
            </a:r>
            <a:endParaRPr b="0" i="0" sz="4800" u="none" cap="none" strike="noStrike">
              <a:solidFill>
                <a:schemeClr val="dk1"/>
              </a:solidFill>
              <a:latin typeface="Calibri"/>
              <a:ea typeface="Calibri"/>
              <a:cs typeface="Calibri"/>
              <a:sym typeface="Calibri"/>
            </a:endParaRPr>
          </a:p>
        </p:txBody>
      </p:sp>
      <p:sp>
        <p:nvSpPr>
          <p:cNvPr id="545" name="Google Shape;545;g271bc66e77a_0_491"/>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550" name="Shape 550"/>
        <p:cNvGrpSpPr/>
        <p:nvPr/>
      </p:nvGrpSpPr>
      <p:grpSpPr>
        <a:xfrm>
          <a:off x="0" y="0"/>
          <a:ext cx="0" cy="0"/>
          <a:chOff x="0" y="0"/>
          <a:chExt cx="0" cy="0"/>
        </a:xfrm>
      </p:grpSpPr>
      <p:pic>
        <p:nvPicPr>
          <p:cNvPr descr=" " id="551" name="Google Shape;551;g271bc66e77a_0_5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2" name="Google Shape;552;g271bc66e77a_0_514"/>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553" name="Google Shape;553;g271bc66e77a_0_514"/>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554" name="Google Shape;554;g271bc66e77a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71bc66e77a_0_5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6" name="Google Shape;556;g271bc66e77a_0_514"/>
          <p:cNvSpPr/>
          <p:nvPr/>
        </p:nvSpPr>
        <p:spPr>
          <a:xfrm>
            <a:off x="6054423" y="965200"/>
            <a:ext cx="122781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The Timeline</a:t>
            </a:r>
            <a:endParaRPr b="0" i="0" sz="8000" u="none" cap="none" strike="noStrike">
              <a:solidFill>
                <a:schemeClr val="dk1"/>
              </a:solidFill>
              <a:latin typeface="Calibri"/>
              <a:ea typeface="Calibri"/>
              <a:cs typeface="Calibri"/>
              <a:sym typeface="Calibri"/>
            </a:endParaRPr>
          </a:p>
        </p:txBody>
      </p:sp>
      <p:pic>
        <p:nvPicPr>
          <p:cNvPr descr=" " id="557" name="Google Shape;557;g271bc66e77a_0_514"/>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58" name="Google Shape;558;g271bc66e77a_0_51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71bc66e77a_0_514"/>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60" name="Google Shape;560;g271bc66e77a_0_514"/>
          <p:cNvSpPr/>
          <p:nvPr/>
        </p:nvSpPr>
        <p:spPr>
          <a:xfrm>
            <a:off x="3035679" y="7200900"/>
            <a:ext cx="1625700" cy="1625700"/>
          </a:xfrm>
          <a:prstGeom prst="roundRect">
            <a:avLst>
              <a:gd fmla="val 781313"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1bc66e77a_0_514"/>
          <p:cNvSpPr/>
          <p:nvPr/>
        </p:nvSpPr>
        <p:spPr>
          <a:xfrm>
            <a:off x="2997575" y="7543800"/>
            <a:ext cx="170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2022</a:t>
            </a:r>
            <a:endParaRPr b="0" i="0" sz="4800" u="none" cap="none" strike="noStrike">
              <a:solidFill>
                <a:schemeClr val="dk1"/>
              </a:solidFill>
              <a:latin typeface="Calibri"/>
              <a:ea typeface="Calibri"/>
              <a:cs typeface="Calibri"/>
              <a:sym typeface="Calibri"/>
            </a:endParaRPr>
          </a:p>
        </p:txBody>
      </p:sp>
      <p:sp>
        <p:nvSpPr>
          <p:cNvPr id="562" name="Google Shape;562;g271bc66e77a_0_51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71bc66e77a_0_514"/>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64" name="Google Shape;564;g271bc66e77a_0_514"/>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65" name="Google Shape;565;g271bc66e77a_0_514"/>
          <p:cNvSpPr/>
          <p:nvPr/>
        </p:nvSpPr>
        <p:spPr>
          <a:xfrm>
            <a:off x="8522765" y="7200900"/>
            <a:ext cx="1625700" cy="1625700"/>
          </a:xfrm>
          <a:prstGeom prst="roundRect">
            <a:avLst>
              <a:gd fmla="val 781313"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1bc66e77a_0_514"/>
          <p:cNvSpPr/>
          <p:nvPr/>
        </p:nvSpPr>
        <p:spPr>
          <a:xfrm>
            <a:off x="8497362" y="7543800"/>
            <a:ext cx="1676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2023</a:t>
            </a:r>
            <a:endParaRPr b="0" i="0" sz="4800" u="none" cap="none" strike="noStrike">
              <a:solidFill>
                <a:schemeClr val="dk1"/>
              </a:solidFill>
              <a:latin typeface="Calibri"/>
              <a:ea typeface="Calibri"/>
              <a:cs typeface="Calibri"/>
              <a:sym typeface="Calibri"/>
            </a:endParaRPr>
          </a:p>
        </p:txBody>
      </p:sp>
      <p:sp>
        <p:nvSpPr>
          <p:cNvPr id="567" name="Google Shape;567;g271bc66e77a_0_51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71bc66e77a_0_514"/>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69" name="Google Shape;569;g271bc66e77a_0_514"/>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70" name="Google Shape;570;g271bc66e77a_0_514"/>
          <p:cNvSpPr/>
          <p:nvPr/>
        </p:nvSpPr>
        <p:spPr>
          <a:xfrm>
            <a:off x="14009851" y="7200900"/>
            <a:ext cx="1625700" cy="1625700"/>
          </a:xfrm>
          <a:prstGeom prst="roundRect">
            <a:avLst>
              <a:gd fmla="val 781313"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1bc66e77a_0_514"/>
          <p:cNvSpPr/>
          <p:nvPr/>
        </p:nvSpPr>
        <p:spPr>
          <a:xfrm>
            <a:off x="13965395" y="7543800"/>
            <a:ext cx="1714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2024</a:t>
            </a:r>
            <a:endParaRPr b="0" i="0" sz="4800" u="none" cap="none" strike="noStrike">
              <a:solidFill>
                <a:schemeClr val="dk1"/>
              </a:solidFill>
              <a:latin typeface="Calibri"/>
              <a:ea typeface="Calibri"/>
              <a:cs typeface="Calibri"/>
              <a:sym typeface="Calibri"/>
            </a:endParaRPr>
          </a:p>
        </p:txBody>
      </p:sp>
      <p:sp>
        <p:nvSpPr>
          <p:cNvPr id="572" name="Google Shape;572;g271bc66e77a_0_51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71bc66e77a_0_514"/>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74" name="Google Shape;574;g271bc66e77a_0_514"/>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75" name="Google Shape;575;g271bc66e77a_0_514"/>
          <p:cNvSpPr/>
          <p:nvPr/>
        </p:nvSpPr>
        <p:spPr>
          <a:xfrm>
            <a:off x="19496937" y="7200900"/>
            <a:ext cx="1625700" cy="1625700"/>
          </a:xfrm>
          <a:prstGeom prst="roundRect">
            <a:avLst>
              <a:gd fmla="val 781313" name="adj"/>
            </a:avLst>
          </a:prstGeom>
          <a:noFill/>
          <a:ln cap="flat" cmpd="sng" w="12700">
            <a:solidFill>
              <a:srgbClr val="0143B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1bc66e77a_0_514"/>
          <p:cNvSpPr/>
          <p:nvPr/>
        </p:nvSpPr>
        <p:spPr>
          <a:xfrm>
            <a:off x="19458832" y="7543800"/>
            <a:ext cx="170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2025</a:t>
            </a:r>
            <a:endParaRPr b="0" i="0" sz="4800" u="none" cap="none" strike="noStrike">
              <a:solidFill>
                <a:schemeClr val="dk1"/>
              </a:solidFill>
              <a:latin typeface="Calibri"/>
              <a:ea typeface="Calibri"/>
              <a:cs typeface="Calibri"/>
              <a:sym typeface="Calibri"/>
            </a:endParaRPr>
          </a:p>
        </p:txBody>
      </p:sp>
      <p:sp>
        <p:nvSpPr>
          <p:cNvPr id="577" name="Google Shape;577;g271bc66e77a_0_514"/>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1bc66e77a_0_514"/>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1bc66e77a_0_514"/>
          <p:cNvSpPr/>
          <p:nvPr/>
        </p:nvSpPr>
        <p:spPr>
          <a:xfrm>
            <a:off x="825603"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Dragon Taming</a:t>
            </a:r>
            <a:endParaRPr b="0" i="0" sz="4800" u="none" cap="none" strike="noStrike">
              <a:solidFill>
                <a:schemeClr val="dk1"/>
              </a:solidFill>
              <a:latin typeface="Calibri"/>
              <a:ea typeface="Calibri"/>
              <a:cs typeface="Calibri"/>
              <a:sym typeface="Calibri"/>
            </a:endParaRPr>
          </a:p>
        </p:txBody>
      </p:sp>
      <p:sp>
        <p:nvSpPr>
          <p:cNvPr id="580" name="Google Shape;580;g271bc66e77a_0_514"/>
          <p:cNvSpPr/>
          <p:nvPr/>
        </p:nvSpPr>
        <p:spPr>
          <a:xfrm>
            <a:off x="859474"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1" name="Google Shape;581;g271bc66e77a_0_514"/>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71bc66e77a_0_514"/>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71bc66e77a_0_514"/>
          <p:cNvSpPr/>
          <p:nvPr/>
        </p:nvSpPr>
        <p:spPr>
          <a:xfrm>
            <a:off x="11825178"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Unicorn Migration</a:t>
            </a:r>
            <a:endParaRPr b="0" i="0" sz="4800" u="none" cap="none" strike="noStrike">
              <a:solidFill>
                <a:schemeClr val="dk1"/>
              </a:solidFill>
              <a:latin typeface="Calibri"/>
              <a:ea typeface="Calibri"/>
              <a:cs typeface="Calibri"/>
              <a:sym typeface="Calibri"/>
            </a:endParaRPr>
          </a:p>
        </p:txBody>
      </p:sp>
      <p:sp>
        <p:nvSpPr>
          <p:cNvPr id="584" name="Google Shape;584;g271bc66e77a_0_514"/>
          <p:cNvSpPr/>
          <p:nvPr/>
        </p:nvSpPr>
        <p:spPr>
          <a:xfrm>
            <a:off x="11859049"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85" name="Google Shape;585;g271bc66e77a_0_514"/>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1bc66e77a_0_514"/>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1bc66e77a_0_514"/>
          <p:cNvSpPr/>
          <p:nvPr/>
        </p:nvSpPr>
        <p:spPr>
          <a:xfrm>
            <a:off x="17261457"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Rainbow Sightings</a:t>
            </a:r>
            <a:endParaRPr b="0" i="0" sz="4800" u="none" cap="none" strike="noStrike">
              <a:solidFill>
                <a:schemeClr val="dk1"/>
              </a:solidFill>
              <a:latin typeface="Calibri"/>
              <a:ea typeface="Calibri"/>
              <a:cs typeface="Calibri"/>
              <a:sym typeface="Calibri"/>
            </a:endParaRPr>
          </a:p>
        </p:txBody>
      </p:sp>
      <p:sp>
        <p:nvSpPr>
          <p:cNvPr id="588" name="Google Shape;588;g271bc66e77a_0_514"/>
          <p:cNvSpPr/>
          <p:nvPr/>
        </p:nvSpPr>
        <p:spPr>
          <a:xfrm>
            <a:off x="17295328"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89" name="Google Shape;589;g271bc66e77a_0_514"/>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71bc66e77a_0_514"/>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1bc66e77a_0_514"/>
          <p:cNvSpPr/>
          <p:nvPr/>
        </p:nvSpPr>
        <p:spPr>
          <a:xfrm>
            <a:off x="6388899"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Enchanted Pool</a:t>
            </a:r>
            <a:endParaRPr b="0" i="0" sz="4800" u="none" cap="none" strike="noStrike">
              <a:solidFill>
                <a:schemeClr val="dk1"/>
              </a:solidFill>
              <a:latin typeface="Calibri"/>
              <a:ea typeface="Calibri"/>
              <a:cs typeface="Calibri"/>
              <a:sym typeface="Calibri"/>
            </a:endParaRPr>
          </a:p>
        </p:txBody>
      </p:sp>
      <p:sp>
        <p:nvSpPr>
          <p:cNvPr id="592" name="Google Shape;592;g271bc66e77a_0_514"/>
          <p:cNvSpPr/>
          <p:nvPr/>
        </p:nvSpPr>
        <p:spPr>
          <a:xfrm>
            <a:off x="6422769"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597" name="Shape 597"/>
        <p:cNvGrpSpPr/>
        <p:nvPr/>
      </p:nvGrpSpPr>
      <p:grpSpPr>
        <a:xfrm>
          <a:off x="0" y="0"/>
          <a:ext cx="0" cy="0"/>
          <a:chOff x="0" y="0"/>
          <a:chExt cx="0" cy="0"/>
        </a:xfrm>
      </p:grpSpPr>
      <p:pic>
        <p:nvPicPr>
          <p:cNvPr descr=" " id="598" name="Google Shape;598;g271bc66e77a_0_5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99" name="Google Shape;599;g271bc66e77a_0_560"/>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600" name="Google Shape;600;g271bc66e77a_0_560"/>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601" name="Google Shape;601;g271bc66e77a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71bc66e77a_0_5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3" name="Google Shape;603;g271bc66e77a_0_560"/>
          <p:cNvSpPr/>
          <p:nvPr/>
        </p:nvSpPr>
        <p:spPr>
          <a:xfrm>
            <a:off x="3581848" y="711200"/>
            <a:ext cx="58512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Our Team</a:t>
            </a:r>
            <a:endParaRPr b="0" i="0" sz="8000" u="none" cap="none" strike="noStrike">
              <a:solidFill>
                <a:schemeClr val="dk1"/>
              </a:solidFill>
              <a:latin typeface="Calibri"/>
              <a:ea typeface="Calibri"/>
              <a:cs typeface="Calibri"/>
              <a:sym typeface="Calibri"/>
            </a:endParaRPr>
          </a:p>
        </p:txBody>
      </p:sp>
      <p:sp>
        <p:nvSpPr>
          <p:cNvPr id="604" name="Google Shape;604;g271bc66e77a_0_560"/>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71bc66e77a_0_560"/>
          <p:cNvPicPr preferRelativeResize="0"/>
          <p:nvPr/>
        </p:nvPicPr>
        <p:blipFill rotWithShape="1">
          <a:blip r:embed="rId7">
            <a:alphaModFix/>
          </a:blip>
          <a:srcRect b="0" l="0" r="0" t="0"/>
          <a:stretch/>
        </p:blipFill>
        <p:spPr>
          <a:xfrm>
            <a:off x="3556445" y="2844800"/>
            <a:ext cx="4788498" cy="8229600"/>
          </a:xfrm>
          <a:prstGeom prst="rect">
            <a:avLst/>
          </a:prstGeom>
          <a:noFill/>
          <a:ln>
            <a:noFill/>
          </a:ln>
        </p:spPr>
      </p:pic>
      <p:sp>
        <p:nvSpPr>
          <p:cNvPr id="606" name="Google Shape;606;g271bc66e77a_0_560"/>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1bc66e77a_0_560"/>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1bc66e77a_0_560"/>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Eldruin</a:t>
            </a:r>
            <a:endParaRPr b="0" i="0" sz="4800" u="none" cap="none" strike="noStrike">
              <a:solidFill>
                <a:schemeClr val="dk1"/>
              </a:solidFill>
              <a:latin typeface="Calibri"/>
              <a:ea typeface="Calibri"/>
              <a:cs typeface="Calibri"/>
              <a:sym typeface="Calibri"/>
            </a:endParaRPr>
          </a:p>
        </p:txBody>
      </p:sp>
      <p:sp>
        <p:nvSpPr>
          <p:cNvPr id="609" name="Google Shape;609;g271bc66e77a_0_560"/>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0" name="Google Shape;610;g271bc66e77a_0_560"/>
          <p:cNvSpPr/>
          <p:nvPr/>
        </p:nvSpPr>
        <p:spPr>
          <a:xfrm>
            <a:off x="91578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1bc66e77a_0_560"/>
          <p:cNvPicPr preferRelativeResize="0"/>
          <p:nvPr/>
        </p:nvPicPr>
        <p:blipFill rotWithShape="1">
          <a:blip r:embed="rId8">
            <a:alphaModFix/>
          </a:blip>
          <a:srcRect b="0" l="0" r="0" t="0"/>
          <a:stretch/>
        </p:blipFill>
        <p:spPr>
          <a:xfrm>
            <a:off x="9157845" y="2844800"/>
            <a:ext cx="4788498" cy="8229600"/>
          </a:xfrm>
          <a:prstGeom prst="rect">
            <a:avLst/>
          </a:prstGeom>
          <a:noFill/>
          <a:ln>
            <a:noFill/>
          </a:ln>
        </p:spPr>
      </p:pic>
      <p:sp>
        <p:nvSpPr>
          <p:cNvPr id="612" name="Google Shape;612;g271bc66e77a_0_560"/>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1bc66e77a_0_560"/>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1bc66e77a_0_560"/>
          <p:cNvSpPr/>
          <p:nvPr/>
        </p:nvSpPr>
        <p:spPr>
          <a:xfrm>
            <a:off x="90562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Elementalen</a:t>
            </a:r>
            <a:endParaRPr b="0" i="0" sz="4800" u="none" cap="none" strike="noStrike">
              <a:solidFill>
                <a:schemeClr val="dk1"/>
              </a:solidFill>
              <a:latin typeface="Calibri"/>
              <a:ea typeface="Calibri"/>
              <a:cs typeface="Calibri"/>
              <a:sym typeface="Calibri"/>
            </a:endParaRPr>
          </a:p>
        </p:txBody>
      </p:sp>
      <p:sp>
        <p:nvSpPr>
          <p:cNvPr id="615" name="Google Shape;615;g271bc66e77a_0_560"/>
          <p:cNvSpPr/>
          <p:nvPr/>
        </p:nvSpPr>
        <p:spPr>
          <a:xfrm>
            <a:off x="90901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6" name="Google Shape;616;g271bc66e77a_0_560"/>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71bc66e77a_0_560"/>
          <p:cNvPicPr preferRelativeResize="0"/>
          <p:nvPr/>
        </p:nvPicPr>
        <p:blipFill rotWithShape="1">
          <a:blip r:embed="rId9">
            <a:alphaModFix/>
          </a:blip>
          <a:srcRect b="0" l="0" r="0" t="0"/>
          <a:stretch/>
        </p:blipFill>
        <p:spPr>
          <a:xfrm>
            <a:off x="14759245" y="2844800"/>
            <a:ext cx="4788498" cy="8229600"/>
          </a:xfrm>
          <a:prstGeom prst="rect">
            <a:avLst/>
          </a:prstGeom>
          <a:noFill/>
          <a:ln>
            <a:noFill/>
          </a:ln>
        </p:spPr>
      </p:pic>
      <p:sp>
        <p:nvSpPr>
          <p:cNvPr id="618" name="Google Shape;618;g271bc66e77a_0_560"/>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71bc66e77a_0_560"/>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71bc66e77a_0_560"/>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Lunaria</a:t>
            </a:r>
            <a:endParaRPr b="0" i="0" sz="4800" u="none" cap="none" strike="noStrike">
              <a:solidFill>
                <a:schemeClr val="dk1"/>
              </a:solidFill>
              <a:latin typeface="Calibri"/>
              <a:ea typeface="Calibri"/>
              <a:cs typeface="Calibri"/>
              <a:sym typeface="Calibri"/>
            </a:endParaRPr>
          </a:p>
        </p:txBody>
      </p:sp>
      <p:sp>
        <p:nvSpPr>
          <p:cNvPr id="621" name="Google Shape;621;g271bc66e77a_0_560"/>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626" name="Shape 626"/>
        <p:cNvGrpSpPr/>
        <p:nvPr/>
      </p:nvGrpSpPr>
      <p:grpSpPr>
        <a:xfrm>
          <a:off x="0" y="0"/>
          <a:ext cx="0" cy="0"/>
          <a:chOff x="0" y="0"/>
          <a:chExt cx="0" cy="0"/>
        </a:xfrm>
      </p:grpSpPr>
      <p:pic>
        <p:nvPicPr>
          <p:cNvPr descr=" " id="627" name="Google Shape;627;g271bc66e77a_0_5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8" name="Google Shape;628;g271bc66e77a_0_588"/>
          <p:cNvPicPr preferRelativeResize="0"/>
          <p:nvPr/>
        </p:nvPicPr>
        <p:blipFill rotWithShape="1">
          <a:blip r:embed="rId4">
            <a:alphaModFix/>
          </a:blip>
          <a:srcRect b="0" l="0" r="0" t="0"/>
          <a:stretch/>
        </p:blipFill>
        <p:spPr>
          <a:xfrm>
            <a:off x="0" y="0"/>
            <a:ext cx="15635654" cy="13716000"/>
          </a:xfrm>
          <a:prstGeom prst="rect">
            <a:avLst/>
          </a:prstGeom>
          <a:noFill/>
          <a:ln>
            <a:noFill/>
          </a:ln>
        </p:spPr>
      </p:pic>
      <p:pic>
        <p:nvPicPr>
          <p:cNvPr descr=" " id="629" name="Google Shape;629;g271bc66e77a_0_588"/>
          <p:cNvPicPr preferRelativeResize="0"/>
          <p:nvPr/>
        </p:nvPicPr>
        <p:blipFill rotWithShape="1">
          <a:blip r:embed="rId5">
            <a:alphaModFix/>
          </a:blip>
          <a:srcRect b="0" l="0" r="0" t="0"/>
          <a:stretch/>
        </p:blipFill>
        <p:spPr>
          <a:xfrm>
            <a:off x="952619" y="0"/>
            <a:ext cx="23434429" cy="13716000"/>
          </a:xfrm>
          <a:prstGeom prst="rect">
            <a:avLst/>
          </a:prstGeom>
          <a:noFill/>
          <a:ln>
            <a:noFill/>
          </a:ln>
        </p:spPr>
      </p:pic>
      <p:sp>
        <p:nvSpPr>
          <p:cNvPr id="630" name="Google Shape;630;g271bc66e77a_0_5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1bc66e77a_0_5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2" name="Google Shape;632;g271bc66e77a_0_588"/>
          <p:cNvSpPr/>
          <p:nvPr/>
        </p:nvSpPr>
        <p:spPr>
          <a:xfrm>
            <a:off x="12561870" y="2641600"/>
            <a:ext cx="100935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Thank you for choosing EaTemp</a:t>
            </a:r>
            <a:endParaRPr b="0" i="0" sz="8000" u="none" cap="none" strike="noStrike">
              <a:solidFill>
                <a:schemeClr val="dk1"/>
              </a:solidFill>
              <a:latin typeface="Calibri"/>
              <a:ea typeface="Calibri"/>
              <a:cs typeface="Calibri"/>
              <a:sym typeface="Calibri"/>
            </a:endParaRPr>
          </a:p>
        </p:txBody>
      </p:sp>
      <p:sp>
        <p:nvSpPr>
          <p:cNvPr id="633" name="Google Shape;633;g271bc66e77a_0_588"/>
          <p:cNvSpPr/>
          <p:nvPr/>
        </p:nvSpPr>
        <p:spPr>
          <a:xfrm>
            <a:off x="12561870"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4" name="Google Shape;634;g271bc66e77a_0_588"/>
          <p:cNvSpPr/>
          <p:nvPr/>
        </p:nvSpPr>
        <p:spPr>
          <a:xfrm rot="-5400000">
            <a:off x="22204446" y="8326441"/>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1" lang="en-US" sz="2400" u="none" cap="none" strike="noStrike">
                <a:solidFill>
                  <a:srgbClr val="000000"/>
                </a:solidFill>
                <a:latin typeface="Inter"/>
                <a:ea typeface="Inter"/>
                <a:cs typeface="Inter"/>
                <a:sym typeface="Inter"/>
              </a:rPr>
              <a:t>Credit | Image: </a:t>
            </a:r>
            <a:r>
              <a:rPr b="0" i="1"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1"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5" name="Google Shape;635;g271bc66e77a_0_588"/>
          <p:cNvPicPr preferRelativeResize="0"/>
          <p:nvPr/>
        </p:nvPicPr>
        <p:blipFill rotWithShape="1">
          <a:blip r:embed="rId8">
            <a:alphaModFix/>
          </a:blip>
          <a:srcRect b="0" l="0" r="0" t="0"/>
          <a:stretch/>
        </p:blipFill>
        <p:spPr>
          <a:xfrm>
            <a:off x="2222778" y="2628900"/>
            <a:ext cx="8865708" cy="8470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40" name="Shape 40"/>
        <p:cNvGrpSpPr/>
        <p:nvPr/>
      </p:nvGrpSpPr>
      <p:grpSpPr>
        <a:xfrm>
          <a:off x="0" y="0"/>
          <a:ext cx="0" cy="0"/>
          <a:chOff x="0" y="0"/>
          <a:chExt cx="0" cy="0"/>
        </a:xfrm>
      </p:grpSpPr>
      <p:pic>
        <p:nvPicPr>
          <p:cNvPr descr=" " id="41" name="Google Shape;41;g271bc66e77a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271bc66e77a_0_23"/>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43" name="Google Shape;43;g271bc66e77a_0_23"/>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44" name="Google Shape;44;g271bc66e77a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71bc66e77a_0_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 name="Google Shape;46;g271bc66e77a_0_23"/>
          <p:cNvSpPr/>
          <p:nvPr/>
        </p:nvSpPr>
        <p:spPr>
          <a:xfrm>
            <a:off x="5321965" y="1320800"/>
            <a:ext cx="142977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12800"/>
              <a:buFont typeface="Asul"/>
              <a:buNone/>
            </a:pPr>
            <a:r>
              <a:rPr b="1" i="0" lang="en-US" sz="12800" u="none" cap="none" strike="noStrike">
                <a:solidFill>
                  <a:srgbClr val="074ACE"/>
                </a:solidFill>
                <a:latin typeface="Asul"/>
                <a:ea typeface="Asul"/>
                <a:cs typeface="Asul"/>
                <a:sym typeface="Asul"/>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71bc66e77a_0_23"/>
          <p:cNvSpPr/>
          <p:nvPr/>
        </p:nvSpPr>
        <p:spPr>
          <a:xfrm>
            <a:off x="113044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1bc66e77a_0_23"/>
          <p:cNvSpPr/>
          <p:nvPr/>
        </p:nvSpPr>
        <p:spPr>
          <a:xfrm>
            <a:off x="1130441" y="40513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1bc66e77a_0_23"/>
          <p:cNvSpPr/>
          <p:nvPr/>
        </p:nvSpPr>
        <p:spPr>
          <a:xfrm>
            <a:off x="1492437" y="43942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01</a:t>
            </a:r>
            <a:endParaRPr b="0" i="0" sz="4800" u="none" cap="none" strike="noStrike">
              <a:solidFill>
                <a:schemeClr val="dk1"/>
              </a:solidFill>
              <a:latin typeface="Calibri"/>
              <a:ea typeface="Calibri"/>
              <a:cs typeface="Calibri"/>
              <a:sym typeface="Calibri"/>
            </a:endParaRPr>
          </a:p>
        </p:txBody>
      </p:sp>
      <p:sp>
        <p:nvSpPr>
          <p:cNvPr id="50" name="Google Shape;50;g271bc66e77a_0_23"/>
          <p:cNvSpPr/>
          <p:nvPr/>
        </p:nvSpPr>
        <p:spPr>
          <a:xfrm>
            <a:off x="2959470"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1bc66e77a_0_23"/>
          <p:cNvSpPr/>
          <p:nvPr/>
        </p:nvSpPr>
        <p:spPr>
          <a:xfrm>
            <a:off x="2959470"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Introduction</a:t>
            </a:r>
            <a:endParaRPr b="0" i="0" sz="4800" u="none" cap="none" strike="noStrike">
              <a:solidFill>
                <a:schemeClr val="dk1"/>
              </a:solidFill>
              <a:latin typeface="Calibri"/>
              <a:ea typeface="Calibri"/>
              <a:cs typeface="Calibri"/>
              <a:sym typeface="Calibri"/>
            </a:endParaRPr>
          </a:p>
        </p:txBody>
      </p:sp>
      <p:sp>
        <p:nvSpPr>
          <p:cNvPr id="52" name="Google Shape;52;g271bc66e77a_0_23"/>
          <p:cNvSpPr/>
          <p:nvPr/>
        </p:nvSpPr>
        <p:spPr>
          <a:xfrm>
            <a:off x="2959470"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271bc66e77a_0_23"/>
          <p:cNvSpPr/>
          <p:nvPr/>
        </p:nvSpPr>
        <p:spPr>
          <a:xfrm>
            <a:off x="859897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1bc66e77a_0_23"/>
          <p:cNvSpPr/>
          <p:nvPr/>
        </p:nvSpPr>
        <p:spPr>
          <a:xfrm>
            <a:off x="8598975" y="40513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1bc66e77a_0_23"/>
          <p:cNvSpPr/>
          <p:nvPr/>
        </p:nvSpPr>
        <p:spPr>
          <a:xfrm>
            <a:off x="8910164" y="4394200"/>
            <a:ext cx="1003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02</a:t>
            </a:r>
            <a:endParaRPr b="0" i="0" sz="4800" u="none" cap="none" strike="noStrike">
              <a:solidFill>
                <a:schemeClr val="dk1"/>
              </a:solidFill>
              <a:latin typeface="Calibri"/>
              <a:ea typeface="Calibri"/>
              <a:cs typeface="Calibri"/>
              <a:sym typeface="Calibri"/>
            </a:endParaRPr>
          </a:p>
        </p:txBody>
      </p:sp>
      <p:sp>
        <p:nvSpPr>
          <p:cNvPr id="56" name="Google Shape;56;g271bc66e77a_0_23"/>
          <p:cNvSpPr/>
          <p:nvPr/>
        </p:nvSpPr>
        <p:spPr>
          <a:xfrm>
            <a:off x="10428003"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1bc66e77a_0_23"/>
          <p:cNvSpPr/>
          <p:nvPr/>
        </p:nvSpPr>
        <p:spPr>
          <a:xfrm>
            <a:off x="10428003"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Encounters</a:t>
            </a:r>
            <a:endParaRPr b="0" i="0" sz="4800" u="none" cap="none" strike="noStrike">
              <a:solidFill>
                <a:schemeClr val="dk1"/>
              </a:solidFill>
              <a:latin typeface="Calibri"/>
              <a:ea typeface="Calibri"/>
              <a:cs typeface="Calibri"/>
              <a:sym typeface="Calibri"/>
            </a:endParaRPr>
          </a:p>
        </p:txBody>
      </p:sp>
      <p:sp>
        <p:nvSpPr>
          <p:cNvPr id="58" name="Google Shape;58;g271bc66e77a_0_23"/>
          <p:cNvSpPr/>
          <p:nvPr/>
        </p:nvSpPr>
        <p:spPr>
          <a:xfrm>
            <a:off x="10428003"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71bc66e77a_0_23"/>
          <p:cNvSpPr/>
          <p:nvPr/>
        </p:nvSpPr>
        <p:spPr>
          <a:xfrm>
            <a:off x="113044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1bc66e77a_0_23"/>
          <p:cNvSpPr/>
          <p:nvPr/>
        </p:nvSpPr>
        <p:spPr>
          <a:xfrm>
            <a:off x="1130441" y="70358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1bc66e77a_0_23"/>
          <p:cNvSpPr/>
          <p:nvPr/>
        </p:nvSpPr>
        <p:spPr>
          <a:xfrm>
            <a:off x="1454332" y="73787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03</a:t>
            </a:r>
            <a:endParaRPr b="0" i="0" sz="4800" u="none" cap="none" strike="noStrike">
              <a:solidFill>
                <a:schemeClr val="dk1"/>
              </a:solidFill>
              <a:latin typeface="Calibri"/>
              <a:ea typeface="Calibri"/>
              <a:cs typeface="Calibri"/>
              <a:sym typeface="Calibri"/>
            </a:endParaRPr>
          </a:p>
        </p:txBody>
      </p:sp>
      <p:sp>
        <p:nvSpPr>
          <p:cNvPr id="62" name="Google Shape;62;g271bc66e77a_0_23"/>
          <p:cNvSpPr/>
          <p:nvPr/>
        </p:nvSpPr>
        <p:spPr>
          <a:xfrm>
            <a:off x="2959470"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1bc66e77a_0_23"/>
          <p:cNvSpPr/>
          <p:nvPr/>
        </p:nvSpPr>
        <p:spPr>
          <a:xfrm>
            <a:off x="2959470"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Wonders</a:t>
            </a:r>
            <a:endParaRPr b="0" i="0" sz="4800" u="none" cap="none" strike="noStrike">
              <a:solidFill>
                <a:schemeClr val="dk1"/>
              </a:solidFill>
              <a:latin typeface="Calibri"/>
              <a:ea typeface="Calibri"/>
              <a:cs typeface="Calibri"/>
              <a:sym typeface="Calibri"/>
            </a:endParaRPr>
          </a:p>
        </p:txBody>
      </p:sp>
      <p:sp>
        <p:nvSpPr>
          <p:cNvPr id="64" name="Google Shape;64;g271bc66e77a_0_23"/>
          <p:cNvSpPr/>
          <p:nvPr/>
        </p:nvSpPr>
        <p:spPr>
          <a:xfrm>
            <a:off x="2959470"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71bc66e77a_0_23"/>
          <p:cNvSpPr/>
          <p:nvPr/>
        </p:nvSpPr>
        <p:spPr>
          <a:xfrm>
            <a:off x="859897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1bc66e77a_0_23"/>
          <p:cNvSpPr/>
          <p:nvPr/>
        </p:nvSpPr>
        <p:spPr>
          <a:xfrm>
            <a:off x="8598975" y="70358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bc66e77a_0_23"/>
          <p:cNvSpPr/>
          <p:nvPr/>
        </p:nvSpPr>
        <p:spPr>
          <a:xfrm>
            <a:off x="8891111" y="73787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04</a:t>
            </a:r>
            <a:endParaRPr b="0" i="0" sz="4800" u="none" cap="none" strike="noStrike">
              <a:solidFill>
                <a:schemeClr val="dk1"/>
              </a:solidFill>
              <a:latin typeface="Calibri"/>
              <a:ea typeface="Calibri"/>
              <a:cs typeface="Calibri"/>
              <a:sym typeface="Calibri"/>
            </a:endParaRPr>
          </a:p>
        </p:txBody>
      </p:sp>
      <p:sp>
        <p:nvSpPr>
          <p:cNvPr id="68" name="Google Shape;68;g271bc66e77a_0_23"/>
          <p:cNvSpPr/>
          <p:nvPr/>
        </p:nvSpPr>
        <p:spPr>
          <a:xfrm>
            <a:off x="10428003"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1bc66e77a_0_23"/>
          <p:cNvSpPr/>
          <p:nvPr/>
        </p:nvSpPr>
        <p:spPr>
          <a:xfrm>
            <a:off x="10428003"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Magic</a:t>
            </a:r>
            <a:endParaRPr b="0" i="0" sz="4800" u="none" cap="none" strike="noStrike">
              <a:solidFill>
                <a:schemeClr val="dk1"/>
              </a:solidFill>
              <a:latin typeface="Calibri"/>
              <a:ea typeface="Calibri"/>
              <a:cs typeface="Calibri"/>
              <a:sym typeface="Calibri"/>
            </a:endParaRPr>
          </a:p>
        </p:txBody>
      </p:sp>
      <p:sp>
        <p:nvSpPr>
          <p:cNvPr id="70" name="Google Shape;70;g271bc66e77a_0_23"/>
          <p:cNvSpPr/>
          <p:nvPr/>
        </p:nvSpPr>
        <p:spPr>
          <a:xfrm>
            <a:off x="10428003"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1" name="Google Shape;71;g271bc66e77a_0_23"/>
          <p:cNvSpPr/>
          <p:nvPr/>
        </p:nvSpPr>
        <p:spPr>
          <a:xfrm>
            <a:off x="113044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1bc66e77a_0_23"/>
          <p:cNvSpPr/>
          <p:nvPr/>
        </p:nvSpPr>
        <p:spPr>
          <a:xfrm>
            <a:off x="1130441" y="100203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1bc66e77a_0_23"/>
          <p:cNvSpPr/>
          <p:nvPr/>
        </p:nvSpPr>
        <p:spPr>
          <a:xfrm>
            <a:off x="1428929" y="10363200"/>
            <a:ext cx="102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05</a:t>
            </a:r>
            <a:endParaRPr b="0" i="0" sz="4800" u="none" cap="none" strike="noStrike">
              <a:solidFill>
                <a:schemeClr val="dk1"/>
              </a:solidFill>
              <a:latin typeface="Calibri"/>
              <a:ea typeface="Calibri"/>
              <a:cs typeface="Calibri"/>
              <a:sym typeface="Calibri"/>
            </a:endParaRPr>
          </a:p>
        </p:txBody>
      </p:sp>
      <p:sp>
        <p:nvSpPr>
          <p:cNvPr id="74" name="Google Shape;74;g271bc66e77a_0_23"/>
          <p:cNvSpPr/>
          <p:nvPr/>
        </p:nvSpPr>
        <p:spPr>
          <a:xfrm>
            <a:off x="2959470"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1bc66e77a_0_23"/>
          <p:cNvSpPr/>
          <p:nvPr/>
        </p:nvSpPr>
        <p:spPr>
          <a:xfrm>
            <a:off x="2959470"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Adventure</a:t>
            </a:r>
            <a:endParaRPr b="0" i="0" sz="4800" u="none" cap="none" strike="noStrike">
              <a:solidFill>
                <a:schemeClr val="dk1"/>
              </a:solidFill>
              <a:latin typeface="Calibri"/>
              <a:ea typeface="Calibri"/>
              <a:cs typeface="Calibri"/>
              <a:sym typeface="Calibri"/>
            </a:endParaRPr>
          </a:p>
        </p:txBody>
      </p:sp>
      <p:sp>
        <p:nvSpPr>
          <p:cNvPr id="76" name="Google Shape;76;g271bc66e77a_0_23"/>
          <p:cNvSpPr/>
          <p:nvPr/>
        </p:nvSpPr>
        <p:spPr>
          <a:xfrm>
            <a:off x="2959470"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7" name="Google Shape;77;g271bc66e77a_0_23"/>
          <p:cNvSpPr/>
          <p:nvPr/>
        </p:nvSpPr>
        <p:spPr>
          <a:xfrm>
            <a:off x="859897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71bc66e77a_0_23"/>
          <p:cNvSpPr/>
          <p:nvPr/>
        </p:nvSpPr>
        <p:spPr>
          <a:xfrm>
            <a:off x="8598975" y="10020300"/>
            <a:ext cx="1625700" cy="1625700"/>
          </a:xfrm>
          <a:prstGeom prst="roundRect">
            <a:avLst>
              <a:gd fmla="val 781313" name="adj"/>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1bc66e77a_0_23"/>
          <p:cNvSpPr/>
          <p:nvPr/>
        </p:nvSpPr>
        <p:spPr>
          <a:xfrm>
            <a:off x="8878410" y="10363200"/>
            <a:ext cx="1066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06</a:t>
            </a:r>
            <a:endParaRPr b="0" i="0" sz="4800" u="none" cap="none" strike="noStrike">
              <a:solidFill>
                <a:schemeClr val="dk1"/>
              </a:solidFill>
              <a:latin typeface="Calibri"/>
              <a:ea typeface="Calibri"/>
              <a:cs typeface="Calibri"/>
              <a:sym typeface="Calibri"/>
            </a:endParaRPr>
          </a:p>
        </p:txBody>
      </p:sp>
      <p:sp>
        <p:nvSpPr>
          <p:cNvPr id="80" name="Google Shape;80;g271bc66e77a_0_23"/>
          <p:cNvSpPr/>
          <p:nvPr/>
        </p:nvSpPr>
        <p:spPr>
          <a:xfrm>
            <a:off x="10428003"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71bc66e77a_0_23"/>
          <p:cNvSpPr/>
          <p:nvPr/>
        </p:nvSpPr>
        <p:spPr>
          <a:xfrm>
            <a:off x="10428003"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Conclusion</a:t>
            </a:r>
            <a:endParaRPr b="0" i="0" sz="4800" u="none" cap="none" strike="noStrike">
              <a:solidFill>
                <a:schemeClr val="dk1"/>
              </a:solidFill>
              <a:latin typeface="Calibri"/>
              <a:ea typeface="Calibri"/>
              <a:cs typeface="Calibri"/>
              <a:sym typeface="Calibri"/>
            </a:endParaRPr>
          </a:p>
        </p:txBody>
      </p:sp>
      <p:sp>
        <p:nvSpPr>
          <p:cNvPr id="82" name="Google Shape;82;g271bc66e77a_0_23"/>
          <p:cNvSpPr/>
          <p:nvPr/>
        </p:nvSpPr>
        <p:spPr>
          <a:xfrm>
            <a:off x="10428003"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71bc66e77a_0_23"/>
          <p:cNvPicPr preferRelativeResize="0"/>
          <p:nvPr/>
        </p:nvPicPr>
        <p:blipFill rotWithShape="1">
          <a:blip r:embed="rId7">
            <a:alphaModFix/>
          </a:blip>
          <a:srcRect b="0" l="0" r="0" t="0"/>
          <a:stretch/>
        </p:blipFill>
        <p:spPr>
          <a:xfrm>
            <a:off x="14657632" y="3327400"/>
            <a:ext cx="8865708" cy="1016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88" name="Shape 88"/>
        <p:cNvGrpSpPr/>
        <p:nvPr/>
      </p:nvGrpSpPr>
      <p:grpSpPr>
        <a:xfrm>
          <a:off x="0" y="0"/>
          <a:ext cx="0" cy="0"/>
          <a:chOff x="0" y="0"/>
          <a:chExt cx="0" cy="0"/>
        </a:xfrm>
      </p:grpSpPr>
      <p:pic>
        <p:nvPicPr>
          <p:cNvPr descr=" " id="89" name="Google Shape;89;g271bc66e77a_0_7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0" name="Google Shape;90;g271bc66e77a_0_70"/>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91" name="Google Shape;91;g271bc66e77a_0_70"/>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92" name="Google Shape;92;g271bc66e77a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1bc66e77a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271bc66e77a_0_70"/>
          <p:cNvSpPr/>
          <p:nvPr/>
        </p:nvSpPr>
        <p:spPr>
          <a:xfrm>
            <a:off x="2959470" y="2743200"/>
            <a:ext cx="15491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71bc66e77a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71bc66e77a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01" name="Shape 101"/>
        <p:cNvGrpSpPr/>
        <p:nvPr/>
      </p:nvGrpSpPr>
      <p:grpSpPr>
        <a:xfrm>
          <a:off x="0" y="0"/>
          <a:ext cx="0" cy="0"/>
          <a:chOff x="0" y="0"/>
          <a:chExt cx="0" cy="0"/>
        </a:xfrm>
      </p:grpSpPr>
      <p:pic>
        <p:nvPicPr>
          <p:cNvPr descr=" " id="102" name="Google Shape;102;g271bc66e77a_0_8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3" name="Google Shape;103;g271bc66e77a_0_82"/>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104" name="Google Shape;104;g271bc66e77a_0_82"/>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105" name="Google Shape;105;g271bc66e77a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1bc66e77a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271bc66e77a_0_82"/>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8" name="Google Shape;108;g271bc66e77a_0_82"/>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1bc66e77a_0_82"/>
          <p:cNvPicPr preferRelativeResize="0"/>
          <p:nvPr/>
        </p:nvPicPr>
        <p:blipFill rotWithShape="1">
          <a:blip r:embed="rId8">
            <a:alphaModFix/>
          </a:blip>
          <a:srcRect b="0" l="0" r="0" t="0"/>
          <a:stretch/>
        </p:blipFill>
        <p:spPr>
          <a:xfrm>
            <a:off x="13057232" y="3769513"/>
            <a:ext cx="1409876" cy="1249381"/>
          </a:xfrm>
          <a:prstGeom prst="rect">
            <a:avLst/>
          </a:prstGeom>
          <a:noFill/>
          <a:ln>
            <a:noFill/>
          </a:ln>
        </p:spPr>
      </p:pic>
      <p:sp>
        <p:nvSpPr>
          <p:cNvPr id="110" name="Google Shape;110;g271bc66e77a_0_82"/>
          <p:cNvSpPr/>
          <p:nvPr/>
        </p:nvSpPr>
        <p:spPr>
          <a:xfrm>
            <a:off x="14873559" y="27051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71bc66e77a_0_82"/>
          <p:cNvSpPr/>
          <p:nvPr/>
        </p:nvSpPr>
        <p:spPr>
          <a:xfrm>
            <a:off x="14873559" y="27051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71bc66e77a_0_82"/>
          <p:cNvSpPr/>
          <p:nvPr/>
        </p:nvSpPr>
        <p:spPr>
          <a:xfrm>
            <a:off x="14873559" y="3644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71bc66e77a_0_82"/>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71bc66e77a_0_82"/>
          <p:cNvPicPr preferRelativeResize="0"/>
          <p:nvPr/>
        </p:nvPicPr>
        <p:blipFill rotWithShape="1">
          <a:blip r:embed="rId9">
            <a:alphaModFix/>
          </a:blip>
          <a:srcRect b="0" l="0" r="0" t="0"/>
          <a:stretch/>
        </p:blipFill>
        <p:spPr>
          <a:xfrm>
            <a:off x="13057232" y="7862794"/>
            <a:ext cx="1409876" cy="1368605"/>
          </a:xfrm>
          <a:prstGeom prst="rect">
            <a:avLst/>
          </a:prstGeom>
          <a:noFill/>
          <a:ln>
            <a:noFill/>
          </a:ln>
        </p:spPr>
      </p:pic>
      <p:sp>
        <p:nvSpPr>
          <p:cNvPr id="115" name="Google Shape;115;g271bc66e77a_0_82"/>
          <p:cNvSpPr/>
          <p:nvPr/>
        </p:nvSpPr>
        <p:spPr>
          <a:xfrm>
            <a:off x="14873559" y="68580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1bc66e77a_0_82"/>
          <p:cNvSpPr/>
          <p:nvPr/>
        </p:nvSpPr>
        <p:spPr>
          <a:xfrm>
            <a:off x="14873559" y="68580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Dragon Taming</a:t>
            </a:r>
            <a:endParaRPr b="0" i="0" sz="4800" u="none" cap="none" strike="noStrike">
              <a:solidFill>
                <a:schemeClr val="dk1"/>
              </a:solidFill>
              <a:latin typeface="Calibri"/>
              <a:ea typeface="Calibri"/>
              <a:cs typeface="Calibri"/>
              <a:sym typeface="Calibri"/>
            </a:endParaRPr>
          </a:p>
        </p:txBody>
      </p:sp>
      <p:sp>
        <p:nvSpPr>
          <p:cNvPr id="117" name="Google Shape;117;g271bc66e77a_0_82"/>
          <p:cNvSpPr/>
          <p:nvPr/>
        </p:nvSpPr>
        <p:spPr>
          <a:xfrm>
            <a:off x="14873559" y="7797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22" name="Shape 122"/>
        <p:cNvGrpSpPr/>
        <p:nvPr/>
      </p:nvGrpSpPr>
      <p:grpSpPr>
        <a:xfrm>
          <a:off x="0" y="0"/>
          <a:ext cx="0" cy="0"/>
          <a:chOff x="0" y="0"/>
          <a:chExt cx="0" cy="0"/>
        </a:xfrm>
      </p:grpSpPr>
      <p:pic>
        <p:nvPicPr>
          <p:cNvPr descr=" " id="123" name="Google Shape;123;g271bc66e77a_0_10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4" name="Google Shape;124;g271bc66e77a_0_102"/>
          <p:cNvPicPr preferRelativeResize="0"/>
          <p:nvPr/>
        </p:nvPicPr>
        <p:blipFill rotWithShape="1">
          <a:blip r:embed="rId4">
            <a:alphaModFix/>
          </a:blip>
          <a:srcRect b="0" l="0" r="0" t="0"/>
          <a:stretch/>
        </p:blipFill>
        <p:spPr>
          <a:xfrm>
            <a:off x="0" y="0"/>
            <a:ext cx="14924365" cy="13716000"/>
          </a:xfrm>
          <a:prstGeom prst="rect">
            <a:avLst/>
          </a:prstGeom>
          <a:noFill/>
          <a:ln>
            <a:noFill/>
          </a:ln>
        </p:spPr>
      </p:pic>
      <p:pic>
        <p:nvPicPr>
          <p:cNvPr descr=" " id="125" name="Google Shape;125;g271bc66e77a_0_102"/>
          <p:cNvPicPr preferRelativeResize="0"/>
          <p:nvPr/>
        </p:nvPicPr>
        <p:blipFill rotWithShape="1">
          <a:blip r:embed="rId5">
            <a:alphaModFix/>
          </a:blip>
          <a:srcRect b="0" l="0" r="0" t="0"/>
          <a:stretch/>
        </p:blipFill>
        <p:spPr>
          <a:xfrm>
            <a:off x="2883260" y="2451100"/>
            <a:ext cx="21503788" cy="11264900"/>
          </a:xfrm>
          <a:prstGeom prst="rect">
            <a:avLst/>
          </a:prstGeom>
          <a:noFill/>
          <a:ln>
            <a:noFill/>
          </a:ln>
        </p:spPr>
      </p:pic>
      <p:sp>
        <p:nvSpPr>
          <p:cNvPr id="126" name="Google Shape;126;g271bc66e77a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1bc66e77a_0_1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8" name="Google Shape;128;g271bc66e77a_0_10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1bc66e77a_0_102"/>
          <p:cNvPicPr preferRelativeResize="0"/>
          <p:nvPr/>
        </p:nvPicPr>
        <p:blipFill rotWithShape="1">
          <a:blip r:embed="rId7">
            <a:alphaModFix/>
          </a:blip>
          <a:srcRect b="0" l="0" r="0" t="0"/>
          <a:stretch/>
        </p:blipFill>
        <p:spPr>
          <a:xfrm>
            <a:off x="6795179" y="1384300"/>
            <a:ext cx="1626141" cy="1625600"/>
          </a:xfrm>
          <a:prstGeom prst="rect">
            <a:avLst/>
          </a:prstGeom>
          <a:noFill/>
          <a:ln>
            <a:noFill/>
          </a:ln>
        </p:spPr>
      </p:pic>
      <p:sp>
        <p:nvSpPr>
          <p:cNvPr id="130" name="Google Shape;130;g271bc66e77a_0_102"/>
          <p:cNvSpPr/>
          <p:nvPr/>
        </p:nvSpPr>
        <p:spPr>
          <a:xfrm>
            <a:off x="4915514" y="3619500"/>
            <a:ext cx="53856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1bc66e77a_0_102"/>
          <p:cNvSpPr/>
          <p:nvPr/>
        </p:nvSpPr>
        <p:spPr>
          <a:xfrm>
            <a:off x="4915514" y="3619500"/>
            <a:ext cx="5588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71bc66e77a_0_102"/>
          <p:cNvSpPr/>
          <p:nvPr/>
        </p:nvSpPr>
        <p:spPr>
          <a:xfrm>
            <a:off x="354374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1bc66e77a_0_102"/>
          <p:cNvSpPr/>
          <p:nvPr/>
        </p:nvSpPr>
        <p:spPr>
          <a:xfrm>
            <a:off x="347600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71bc66e77a_0_102"/>
          <p:cNvPicPr preferRelativeResize="0"/>
          <p:nvPr/>
        </p:nvPicPr>
        <p:blipFill rotWithShape="1">
          <a:blip r:embed="rId8">
            <a:alphaModFix/>
          </a:blip>
          <a:srcRect b="0" l="0" r="0" t="0"/>
          <a:stretch/>
        </p:blipFill>
        <p:spPr>
          <a:xfrm>
            <a:off x="3543743" y="7404100"/>
            <a:ext cx="8129016" cy="5194300"/>
          </a:xfrm>
          <a:prstGeom prst="rect">
            <a:avLst/>
          </a:prstGeom>
          <a:noFill/>
          <a:ln>
            <a:noFill/>
          </a:ln>
        </p:spPr>
      </p:pic>
      <p:sp>
        <p:nvSpPr>
          <p:cNvPr id="135" name="Google Shape;135;g271bc66e77a_0_10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71bc66e77a_0_102"/>
          <p:cNvPicPr preferRelativeResize="0"/>
          <p:nvPr/>
        </p:nvPicPr>
        <p:blipFill rotWithShape="1">
          <a:blip r:embed="rId9">
            <a:alphaModFix/>
          </a:blip>
          <a:srcRect b="0" l="0" r="0" t="0"/>
          <a:stretch/>
        </p:blipFill>
        <p:spPr>
          <a:xfrm>
            <a:off x="15914919" y="1384300"/>
            <a:ext cx="1626141" cy="1625600"/>
          </a:xfrm>
          <a:prstGeom prst="rect">
            <a:avLst/>
          </a:prstGeom>
          <a:noFill/>
          <a:ln>
            <a:noFill/>
          </a:ln>
        </p:spPr>
      </p:pic>
      <p:sp>
        <p:nvSpPr>
          <p:cNvPr id="137" name="Google Shape;137;g271bc66e77a_0_102"/>
          <p:cNvSpPr/>
          <p:nvPr/>
        </p:nvSpPr>
        <p:spPr>
          <a:xfrm>
            <a:off x="14473459" y="3619500"/>
            <a:ext cx="4509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71bc66e77a_0_102"/>
          <p:cNvSpPr/>
          <p:nvPr/>
        </p:nvSpPr>
        <p:spPr>
          <a:xfrm>
            <a:off x="14473459" y="3619500"/>
            <a:ext cx="4712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Dragon Taming</a:t>
            </a:r>
            <a:endParaRPr b="0" i="0" sz="4800" u="none" cap="none" strike="noStrike">
              <a:solidFill>
                <a:schemeClr val="dk1"/>
              </a:solidFill>
              <a:latin typeface="Calibri"/>
              <a:ea typeface="Calibri"/>
              <a:cs typeface="Calibri"/>
              <a:sym typeface="Calibri"/>
            </a:endParaRPr>
          </a:p>
        </p:txBody>
      </p:sp>
      <p:sp>
        <p:nvSpPr>
          <p:cNvPr id="139" name="Google Shape;139;g271bc66e77a_0_102"/>
          <p:cNvSpPr/>
          <p:nvPr/>
        </p:nvSpPr>
        <p:spPr>
          <a:xfrm>
            <a:off x="1266348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71bc66e77a_0_102"/>
          <p:cNvSpPr/>
          <p:nvPr/>
        </p:nvSpPr>
        <p:spPr>
          <a:xfrm>
            <a:off x="1259574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g271bc66e77a_0_102"/>
          <p:cNvPicPr preferRelativeResize="0"/>
          <p:nvPr/>
        </p:nvPicPr>
        <p:blipFill rotWithShape="1">
          <a:blip r:embed="rId10">
            <a:alphaModFix/>
          </a:blip>
          <a:srcRect b="0" l="0" r="0" t="0"/>
          <a:stretch/>
        </p:blipFill>
        <p:spPr>
          <a:xfrm>
            <a:off x="12663483" y="7404100"/>
            <a:ext cx="8129016"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46" name="Shape 146"/>
        <p:cNvGrpSpPr/>
        <p:nvPr/>
      </p:nvGrpSpPr>
      <p:grpSpPr>
        <a:xfrm>
          <a:off x="0" y="0"/>
          <a:ext cx="0" cy="0"/>
          <a:chOff x="0" y="0"/>
          <a:chExt cx="0" cy="0"/>
        </a:xfrm>
      </p:grpSpPr>
      <p:pic>
        <p:nvPicPr>
          <p:cNvPr descr=" " id="147" name="Google Shape;147;g271bc66e77a_0_1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8" name="Google Shape;148;g271bc66e77a_0_125"/>
          <p:cNvPicPr preferRelativeResize="0"/>
          <p:nvPr/>
        </p:nvPicPr>
        <p:blipFill rotWithShape="1">
          <a:blip r:embed="rId4">
            <a:alphaModFix/>
          </a:blip>
          <a:srcRect b="0" l="0" r="0" t="0"/>
          <a:stretch/>
        </p:blipFill>
        <p:spPr>
          <a:xfrm>
            <a:off x="0" y="0"/>
            <a:ext cx="15635654" cy="13716000"/>
          </a:xfrm>
          <a:prstGeom prst="rect">
            <a:avLst/>
          </a:prstGeom>
          <a:noFill/>
          <a:ln>
            <a:noFill/>
          </a:ln>
        </p:spPr>
      </p:pic>
      <p:pic>
        <p:nvPicPr>
          <p:cNvPr descr=" " id="149" name="Google Shape;149;g271bc66e77a_0_125"/>
          <p:cNvPicPr preferRelativeResize="0"/>
          <p:nvPr/>
        </p:nvPicPr>
        <p:blipFill rotWithShape="1">
          <a:blip r:embed="rId5">
            <a:alphaModFix/>
          </a:blip>
          <a:srcRect b="0" l="0" r="0" t="0"/>
          <a:stretch/>
        </p:blipFill>
        <p:spPr>
          <a:xfrm>
            <a:off x="952619" y="0"/>
            <a:ext cx="23434429" cy="13716000"/>
          </a:xfrm>
          <a:prstGeom prst="rect">
            <a:avLst/>
          </a:prstGeom>
          <a:noFill/>
          <a:ln>
            <a:noFill/>
          </a:ln>
        </p:spPr>
      </p:pic>
      <p:sp>
        <p:nvSpPr>
          <p:cNvPr id="150" name="Google Shape;150;g271bc66e77a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1bc66e77a_0_1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2" name="Google Shape;152;g271bc66e77a_0_125"/>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3" name="Google Shape;153;g271bc66e77a_0_125"/>
          <p:cNvSpPr/>
          <p:nvPr/>
        </p:nvSpPr>
        <p:spPr>
          <a:xfrm>
            <a:off x="5842730" y="4229100"/>
            <a:ext cx="136035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1bc66e77a_0_125"/>
          <p:cNvSpPr/>
          <p:nvPr/>
        </p:nvSpPr>
        <p:spPr>
          <a:xfrm>
            <a:off x="5842730" y="42291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71bc66e77a_0_125"/>
          <p:cNvSpPr/>
          <p:nvPr/>
        </p:nvSpPr>
        <p:spPr>
          <a:xfrm>
            <a:off x="15343518" y="8953500"/>
            <a:ext cx="4254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sul"/>
              <a:buNone/>
            </a:pPr>
            <a:r>
              <a:rPr b="1" i="0" lang="en-US" sz="3600" u="none" cap="none" strike="noStrike">
                <a:solidFill>
                  <a:srgbClr val="0E0E0E"/>
                </a:solidFill>
                <a:latin typeface="Asul"/>
                <a:ea typeface="Asul"/>
                <a:cs typeface="Asul"/>
                <a:sym typeface="Asu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60" name="Shape 160"/>
        <p:cNvGrpSpPr/>
        <p:nvPr/>
      </p:nvGrpSpPr>
      <p:grpSpPr>
        <a:xfrm>
          <a:off x="0" y="0"/>
          <a:ext cx="0" cy="0"/>
          <a:chOff x="0" y="0"/>
          <a:chExt cx="0" cy="0"/>
        </a:xfrm>
      </p:grpSpPr>
      <p:pic>
        <p:nvPicPr>
          <p:cNvPr descr=" " id="161" name="Google Shape;161;g271bc66e77a_0_13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2" name="Google Shape;162;g271bc66e77a_0_138"/>
          <p:cNvPicPr preferRelativeResize="0"/>
          <p:nvPr/>
        </p:nvPicPr>
        <p:blipFill rotWithShape="1">
          <a:blip r:embed="rId4">
            <a:alphaModFix/>
          </a:blip>
          <a:srcRect b="0" l="0" r="0" t="0"/>
          <a:stretch/>
        </p:blipFill>
        <p:spPr>
          <a:xfrm>
            <a:off x="3480235" y="0"/>
            <a:ext cx="20906813" cy="12496800"/>
          </a:xfrm>
          <a:prstGeom prst="rect">
            <a:avLst/>
          </a:prstGeom>
          <a:noFill/>
          <a:ln>
            <a:noFill/>
          </a:ln>
        </p:spPr>
      </p:pic>
      <p:pic>
        <p:nvPicPr>
          <p:cNvPr descr=" " id="163" name="Google Shape;163;g271bc66e77a_0_138"/>
          <p:cNvPicPr preferRelativeResize="0"/>
          <p:nvPr/>
        </p:nvPicPr>
        <p:blipFill rotWithShape="1">
          <a:blip r:embed="rId5">
            <a:alphaModFix/>
          </a:blip>
          <a:srcRect b="0" l="0" r="0" t="0"/>
          <a:stretch/>
        </p:blipFill>
        <p:spPr>
          <a:xfrm>
            <a:off x="0" y="3949700"/>
            <a:ext cx="21643505" cy="9766300"/>
          </a:xfrm>
          <a:prstGeom prst="rect">
            <a:avLst/>
          </a:prstGeom>
          <a:noFill/>
          <a:ln>
            <a:noFill/>
          </a:ln>
        </p:spPr>
      </p:pic>
      <p:sp>
        <p:nvSpPr>
          <p:cNvPr id="164" name="Google Shape;164;g271bc66e77a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71bc66e77a_0_1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6" name="Google Shape;166;g271bc66e77a_0_138"/>
          <p:cNvPicPr preferRelativeResize="0"/>
          <p:nvPr/>
        </p:nvPicPr>
        <p:blipFill rotWithShape="1">
          <a:blip r:embed="rId7">
            <a:alphaModFix/>
          </a:blip>
          <a:srcRect b="0" l="0" r="0" t="0"/>
          <a:stretch/>
        </p:blipFill>
        <p:spPr>
          <a:xfrm>
            <a:off x="7455832" y="1866900"/>
            <a:ext cx="9272159" cy="9829800"/>
          </a:xfrm>
          <a:prstGeom prst="rect">
            <a:avLst/>
          </a:prstGeom>
          <a:noFill/>
          <a:ln>
            <a:noFill/>
          </a:ln>
        </p:spPr>
      </p:pic>
      <p:sp>
        <p:nvSpPr>
          <p:cNvPr id="167" name="Google Shape;167;g271bc66e77a_0_138"/>
          <p:cNvSpPr/>
          <p:nvPr/>
        </p:nvSpPr>
        <p:spPr>
          <a:xfrm>
            <a:off x="2311689" y="15748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1bc66e77a_0_138"/>
          <p:cNvSpPr/>
          <p:nvPr/>
        </p:nvSpPr>
        <p:spPr>
          <a:xfrm>
            <a:off x="2311689" y="15748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Dragon Taming Technique</a:t>
            </a:r>
            <a:endParaRPr b="0" i="0" sz="4800" u="none" cap="none" strike="noStrike">
              <a:solidFill>
                <a:schemeClr val="dk1"/>
              </a:solidFill>
              <a:latin typeface="Calibri"/>
              <a:ea typeface="Calibri"/>
              <a:cs typeface="Calibri"/>
              <a:sym typeface="Calibri"/>
            </a:endParaRPr>
          </a:p>
        </p:txBody>
      </p:sp>
      <p:sp>
        <p:nvSpPr>
          <p:cNvPr id="169" name="Google Shape;169;g271bc66e77a_0_138"/>
          <p:cNvSpPr/>
          <p:nvPr/>
        </p:nvSpPr>
        <p:spPr>
          <a:xfrm>
            <a:off x="2311689" y="4089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0" name="Google Shape;170;g271bc66e77a_0_138"/>
          <p:cNvSpPr/>
          <p:nvPr/>
        </p:nvSpPr>
        <p:spPr>
          <a:xfrm>
            <a:off x="17871134" y="68580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1bc66e77a_0_138"/>
          <p:cNvSpPr/>
          <p:nvPr/>
        </p:nvSpPr>
        <p:spPr>
          <a:xfrm>
            <a:off x="17871134" y="68580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sul"/>
              <a:buNone/>
            </a:pPr>
            <a:r>
              <a:rPr b="1" i="0" lang="en-US" sz="4800" u="none" cap="none" strike="noStrike">
                <a:solidFill>
                  <a:srgbClr val="0E0E0E"/>
                </a:solidFill>
                <a:latin typeface="Asul"/>
                <a:ea typeface="Asul"/>
                <a:cs typeface="Asul"/>
                <a:sym typeface="Asul"/>
              </a:rPr>
              <a:t>The Art of Unicorn Sighting</a:t>
            </a:r>
            <a:endParaRPr b="0" i="0" sz="4800" u="none" cap="none" strike="noStrike">
              <a:solidFill>
                <a:schemeClr val="dk1"/>
              </a:solidFill>
              <a:latin typeface="Calibri"/>
              <a:ea typeface="Calibri"/>
              <a:cs typeface="Calibri"/>
              <a:sym typeface="Calibri"/>
            </a:endParaRPr>
          </a:p>
        </p:txBody>
      </p:sp>
      <p:sp>
        <p:nvSpPr>
          <p:cNvPr id="172" name="Google Shape;172;g271bc66e77a_0_138"/>
          <p:cNvSpPr/>
          <p:nvPr/>
        </p:nvSpPr>
        <p:spPr>
          <a:xfrm>
            <a:off x="17871134" y="9372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8EB"/>
        </a:solidFill>
      </p:bgPr>
    </p:bg>
    <p:spTree>
      <p:nvGrpSpPr>
        <p:cNvPr id="177" name="Shape 177"/>
        <p:cNvGrpSpPr/>
        <p:nvPr/>
      </p:nvGrpSpPr>
      <p:grpSpPr>
        <a:xfrm>
          <a:off x="0" y="0"/>
          <a:ext cx="0" cy="0"/>
          <a:chOff x="0" y="0"/>
          <a:chExt cx="0" cy="0"/>
        </a:xfrm>
      </p:grpSpPr>
      <p:pic>
        <p:nvPicPr>
          <p:cNvPr descr=" " id="178" name="Google Shape;178;g271bc66e77a_0_15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9" name="Google Shape;179;g271bc66e77a_0_154"/>
          <p:cNvPicPr preferRelativeResize="0"/>
          <p:nvPr/>
        </p:nvPicPr>
        <p:blipFill rotWithShape="1">
          <a:blip r:embed="rId4">
            <a:alphaModFix/>
          </a:blip>
          <a:srcRect b="0" l="0" r="0" t="0"/>
          <a:stretch/>
        </p:blipFill>
        <p:spPr>
          <a:xfrm>
            <a:off x="11101187" y="0"/>
            <a:ext cx="13285861" cy="13716000"/>
          </a:xfrm>
          <a:prstGeom prst="rect">
            <a:avLst/>
          </a:prstGeom>
          <a:noFill/>
          <a:ln>
            <a:noFill/>
          </a:ln>
        </p:spPr>
      </p:pic>
      <p:pic>
        <p:nvPicPr>
          <p:cNvPr descr=" " id="180" name="Google Shape;180;g271bc66e77a_0_154"/>
          <p:cNvPicPr preferRelativeResize="0"/>
          <p:nvPr/>
        </p:nvPicPr>
        <p:blipFill rotWithShape="1">
          <a:blip r:embed="rId5">
            <a:alphaModFix/>
          </a:blip>
          <a:srcRect b="0" l="0" r="0" t="0"/>
          <a:stretch/>
        </p:blipFill>
        <p:spPr>
          <a:xfrm>
            <a:off x="0" y="0"/>
            <a:ext cx="22380197" cy="13716000"/>
          </a:xfrm>
          <a:prstGeom prst="rect">
            <a:avLst/>
          </a:prstGeom>
          <a:noFill/>
          <a:ln>
            <a:noFill/>
          </a:ln>
        </p:spPr>
      </p:pic>
      <p:sp>
        <p:nvSpPr>
          <p:cNvPr id="181" name="Google Shape;181;g271bc66e77a_0_154"/>
          <p:cNvSpPr/>
          <p:nvPr/>
        </p:nvSpPr>
        <p:spPr>
          <a:xfrm>
            <a:off x="2091528" y="749300"/>
            <a:ext cx="202167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74ACE"/>
              </a:buClr>
              <a:buSzPts val="8000"/>
              <a:buFont typeface="Asul"/>
              <a:buNone/>
            </a:pPr>
            <a:r>
              <a:rPr b="1" i="0" lang="en-US" sz="8000" u="none" cap="none" strike="noStrike">
                <a:solidFill>
                  <a:srgbClr val="074ACE"/>
                </a:solidFill>
                <a:latin typeface="Asul"/>
                <a:ea typeface="Asul"/>
                <a:cs typeface="Asul"/>
                <a:sym typeface="Asul"/>
              </a:rPr>
              <a:t>The Magic of Dragons: A Research</a:t>
            </a:r>
            <a:endParaRPr b="0" i="0" sz="8000" u="none" cap="none" strike="noStrike">
              <a:solidFill>
                <a:schemeClr val="dk1"/>
              </a:solidFill>
              <a:latin typeface="Calibri"/>
              <a:ea typeface="Calibri"/>
              <a:cs typeface="Calibri"/>
              <a:sym typeface="Calibri"/>
            </a:endParaRPr>
          </a:p>
        </p:txBody>
      </p:sp>
      <p:sp>
        <p:nvSpPr>
          <p:cNvPr id="182" name="Google Shape;182;g271bc66e77a_0_15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1bc66e77a_0_154"/>
          <p:cNvSpPr/>
          <p:nvPr/>
        </p:nvSpPr>
        <p:spPr>
          <a:xfrm>
            <a:off x="2146568" y="4025900"/>
            <a:ext cx="8205300" cy="8204100"/>
          </a:xfrm>
          <a:prstGeom prst="ellipse">
            <a:avLst/>
          </a:prstGeom>
          <a:solidFill>
            <a:srgbClr val="0143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1bc66e77a_0_154"/>
          <p:cNvSpPr/>
          <p:nvPr/>
        </p:nvSpPr>
        <p:spPr>
          <a:xfrm>
            <a:off x="3175397" y="5918200"/>
            <a:ext cx="6160200" cy="6159600"/>
          </a:xfrm>
          <a:prstGeom prst="ellipse">
            <a:avLst/>
          </a:prstGeom>
          <a:solidFill>
            <a:srgbClr val="B5CB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1bc66e77a_0_15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1bc66e77a_0_154"/>
          <p:cNvSpPr/>
          <p:nvPr/>
        </p:nvSpPr>
        <p:spPr>
          <a:xfrm>
            <a:off x="5372772" y="4559300"/>
            <a:ext cx="1727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6.7M</a:t>
            </a:r>
            <a:endParaRPr b="0" i="0" sz="4800" u="none" cap="none" strike="noStrike">
              <a:solidFill>
                <a:schemeClr val="dk1"/>
              </a:solidFill>
              <a:latin typeface="Calibri"/>
              <a:ea typeface="Calibri"/>
              <a:cs typeface="Calibri"/>
              <a:sym typeface="Calibri"/>
            </a:endParaRPr>
          </a:p>
        </p:txBody>
      </p:sp>
      <p:sp>
        <p:nvSpPr>
          <p:cNvPr id="187" name="Google Shape;187;g271bc66e77a_0_154"/>
          <p:cNvSpPr/>
          <p:nvPr/>
        </p:nvSpPr>
        <p:spPr>
          <a:xfrm>
            <a:off x="5398175" y="9372600"/>
            <a:ext cx="1714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2.3M</a:t>
            </a:r>
            <a:endParaRPr b="0" i="0" sz="4800" u="none" cap="none" strike="noStrike">
              <a:solidFill>
                <a:schemeClr val="dk1"/>
              </a:solidFill>
              <a:latin typeface="Calibri"/>
              <a:ea typeface="Calibri"/>
              <a:cs typeface="Calibri"/>
              <a:sym typeface="Calibri"/>
            </a:endParaRPr>
          </a:p>
        </p:txBody>
      </p:sp>
      <p:sp>
        <p:nvSpPr>
          <p:cNvPr id="188" name="Google Shape;188;g271bc66e77a_0_154"/>
          <p:cNvSpPr/>
          <p:nvPr/>
        </p:nvSpPr>
        <p:spPr>
          <a:xfrm>
            <a:off x="5360070" y="6438900"/>
            <a:ext cx="1778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43BF"/>
              </a:buClr>
              <a:buSzPts val="4800"/>
              <a:buFont typeface="Asul"/>
              <a:buNone/>
            </a:pPr>
            <a:r>
              <a:rPr b="1" i="0" lang="en-US" sz="4800" u="none" cap="none" strike="noStrike">
                <a:solidFill>
                  <a:srgbClr val="0143BF"/>
                </a:solidFill>
                <a:latin typeface="Asul"/>
                <a:ea typeface="Asul"/>
                <a:cs typeface="Asul"/>
                <a:sym typeface="Asul"/>
              </a:rPr>
              <a:t>4.4M</a:t>
            </a:r>
            <a:endParaRPr b="0" i="0" sz="4800" u="none" cap="none" strike="noStrike">
              <a:solidFill>
                <a:schemeClr val="dk1"/>
              </a:solidFill>
              <a:latin typeface="Calibri"/>
              <a:ea typeface="Calibri"/>
              <a:cs typeface="Calibri"/>
              <a:sym typeface="Calibri"/>
            </a:endParaRPr>
          </a:p>
        </p:txBody>
      </p:sp>
      <p:sp>
        <p:nvSpPr>
          <p:cNvPr id="189" name="Google Shape;189;g271bc66e77a_0_1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71bc66e77a_0_1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1" name="Google Shape;191;g271bc66e77a_0_154"/>
          <p:cNvSpPr/>
          <p:nvPr/>
        </p:nvSpPr>
        <p:spPr>
          <a:xfrm>
            <a:off x="12638080" y="3594100"/>
            <a:ext cx="84594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71bc66e77a_0_154"/>
          <p:cNvPicPr preferRelativeResize="0"/>
          <p:nvPr/>
        </p:nvPicPr>
        <p:blipFill rotWithShape="1">
          <a:blip r:embed="rId7">
            <a:alphaModFix/>
          </a:blip>
          <a:srcRect b="0" l="0" r="0" t="0"/>
          <a:stretch/>
        </p:blipFill>
        <p:spPr>
          <a:xfrm>
            <a:off x="12638080" y="3594100"/>
            <a:ext cx="1012620" cy="977900"/>
          </a:xfrm>
          <a:prstGeom prst="rect">
            <a:avLst/>
          </a:prstGeom>
          <a:noFill/>
          <a:ln>
            <a:noFill/>
          </a:ln>
        </p:spPr>
      </p:pic>
      <p:sp>
        <p:nvSpPr>
          <p:cNvPr id="193" name="Google Shape;193;g271bc66e77a_0_154"/>
          <p:cNvSpPr/>
          <p:nvPr/>
        </p:nvSpPr>
        <p:spPr>
          <a:xfrm>
            <a:off x="12638080" y="48768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1bc66e77a_0_154"/>
          <p:cNvSpPr/>
          <p:nvPr/>
        </p:nvSpPr>
        <p:spPr>
          <a:xfrm>
            <a:off x="12638080" y="48768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5" name="Google Shape;195;g271bc66e77a_0_154"/>
          <p:cNvSpPr/>
          <p:nvPr/>
        </p:nvSpPr>
        <p:spPr>
          <a:xfrm>
            <a:off x="12638080" y="6946900"/>
            <a:ext cx="84594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71bc66e77a_0_154"/>
          <p:cNvPicPr preferRelativeResize="0"/>
          <p:nvPr/>
        </p:nvPicPr>
        <p:blipFill rotWithShape="1">
          <a:blip r:embed="rId8">
            <a:alphaModFix/>
          </a:blip>
          <a:srcRect b="0" l="0" r="0" t="0"/>
          <a:stretch/>
        </p:blipFill>
        <p:spPr>
          <a:xfrm>
            <a:off x="12638080" y="6946900"/>
            <a:ext cx="954182" cy="977900"/>
          </a:xfrm>
          <a:prstGeom prst="rect">
            <a:avLst/>
          </a:prstGeom>
          <a:noFill/>
          <a:ln>
            <a:noFill/>
          </a:ln>
        </p:spPr>
      </p:pic>
      <p:sp>
        <p:nvSpPr>
          <p:cNvPr id="197" name="Google Shape;197;g271bc66e77a_0_154"/>
          <p:cNvSpPr/>
          <p:nvPr/>
        </p:nvSpPr>
        <p:spPr>
          <a:xfrm>
            <a:off x="12638080" y="82296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1bc66e77a_0_154"/>
          <p:cNvSpPr/>
          <p:nvPr/>
        </p:nvSpPr>
        <p:spPr>
          <a:xfrm>
            <a:off x="12638080" y="82296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9" name="Google Shape;199;g271bc66e77a_0_154"/>
          <p:cNvSpPr/>
          <p:nvPr/>
        </p:nvSpPr>
        <p:spPr>
          <a:xfrm>
            <a:off x="12638080" y="10299700"/>
            <a:ext cx="84594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71bc66e77a_0_154"/>
          <p:cNvPicPr preferRelativeResize="0"/>
          <p:nvPr/>
        </p:nvPicPr>
        <p:blipFill rotWithShape="1">
          <a:blip r:embed="rId9">
            <a:alphaModFix/>
          </a:blip>
          <a:srcRect b="0" l="0" r="0" t="0"/>
          <a:stretch/>
        </p:blipFill>
        <p:spPr>
          <a:xfrm>
            <a:off x="12638080" y="10299700"/>
            <a:ext cx="1229257" cy="977900"/>
          </a:xfrm>
          <a:prstGeom prst="rect">
            <a:avLst/>
          </a:prstGeom>
          <a:noFill/>
          <a:ln>
            <a:noFill/>
          </a:ln>
        </p:spPr>
      </p:pic>
      <p:sp>
        <p:nvSpPr>
          <p:cNvPr id="201" name="Google Shape;201;g271bc66e77a_0_154"/>
          <p:cNvSpPr/>
          <p:nvPr/>
        </p:nvSpPr>
        <p:spPr>
          <a:xfrm>
            <a:off x="12638080" y="115824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1bc66e77a_0_154"/>
          <p:cNvSpPr/>
          <p:nvPr/>
        </p:nvSpPr>
        <p:spPr>
          <a:xfrm>
            <a:off x="12638080" y="115824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1"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2024-05-20T01:55:25Z</dcterms:created>
  <dc:creator>PptxGenJS</dc:creator>
</cp:coreProperties>
</file>