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notesMasterIdLst>
    <p:notesMasterId r:id="rId27"/>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svg"/><Relationship Id="rId3" Type="http://schemas.openxmlformats.org/officeDocument/2006/relationships/image" Target="../media/image-1-3.png"/><Relationship Id="rId4" Type="http://schemas.openxmlformats.org/officeDocument/2006/relationships/image" Target="../media/image-1-4.svg"/><Relationship Id="rId5" Type="http://schemas.openxmlformats.org/officeDocument/2006/relationships/image" Target="../media/image-1-5.png"/><Relationship Id="rId6" Type="http://schemas.openxmlformats.org/officeDocument/2006/relationships/image" Target="../media/image-1-6.svg"/><Relationship Id="rId7" Type="http://schemas.openxmlformats.org/officeDocument/2006/relationships/image" Target="../media/image-1-7.png"/><Relationship Id="rId8" Type="http://schemas.openxmlformats.org/officeDocument/2006/relationships/image" Target="../media/image-1-8.svg"/><Relationship Id="rId9" Type="http://schemas.openxmlformats.org/officeDocument/2006/relationships/image" Target="../media/image-1-9.png"/><Relationship Id="rId10" Type="http://schemas.openxmlformats.org/officeDocument/2006/relationships/image" Target="../media/image-1-10.png"/><Relationship Id="rId11" Type="http://schemas.openxmlformats.org/officeDocument/2006/relationships/image" Target="../media/image-1-11.svg"/><Relationship Id="rId12" Type="http://schemas.openxmlformats.org/officeDocument/2006/relationships/slideLayout" Target="../slideLayouts/slideLayout1.xml"/><Relationship Id="rId1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svg"/><Relationship Id="rId3" Type="http://schemas.openxmlformats.org/officeDocument/2006/relationships/image" Target="../media/image-10-3.png"/><Relationship Id="rId4" Type="http://schemas.openxmlformats.org/officeDocument/2006/relationships/image" Target="../media/image-10-4.svg"/><Relationship Id="rId5" Type="http://schemas.openxmlformats.org/officeDocument/2006/relationships/image" Target="../media/image-10-5.png"/><Relationship Id="rId6" Type="http://schemas.openxmlformats.org/officeDocument/2006/relationships/image" Target="../media/image-10-6.svg"/><Relationship Id="rId7" Type="http://schemas.openxmlformats.org/officeDocument/2006/relationships/image" Target="../media/image-10-7.png"/><Relationship Id="rId8" Type="http://schemas.openxmlformats.org/officeDocument/2006/relationships/image" Target="../media/image-10-8.svg"/><Relationship Id="rId9" Type="http://schemas.openxmlformats.org/officeDocument/2006/relationships/image" Target="../media/image-10-9.png"/><Relationship Id="rId10" Type="http://schemas.openxmlformats.org/officeDocument/2006/relationships/image" Target="../media/image-10-10.png"/><Relationship Id="rId11" Type="http://schemas.openxmlformats.org/officeDocument/2006/relationships/image" Target="../media/image-10-11.svg"/><Relationship Id="rId12" Type="http://schemas.openxmlformats.org/officeDocument/2006/relationships/image" Target="../media/image-10-12.png"/><Relationship Id="rId13" Type="http://schemas.openxmlformats.org/officeDocument/2006/relationships/image" Target="../media/image-10-13.svg"/><Relationship Id="rId14" Type="http://schemas.openxmlformats.org/officeDocument/2006/relationships/image" Target="../media/image-10-14.png"/><Relationship Id="rId15" Type="http://schemas.openxmlformats.org/officeDocument/2006/relationships/image" Target="../media/image-10-15.svg"/><Relationship Id="rId16" Type="http://schemas.openxmlformats.org/officeDocument/2006/relationships/slideLayout" Target="../slideLayouts/slideLayout1.xml"/><Relationship Id="rId17"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svg"/><Relationship Id="rId3" Type="http://schemas.openxmlformats.org/officeDocument/2006/relationships/image" Target="../media/image-11-3.png"/><Relationship Id="rId4" Type="http://schemas.openxmlformats.org/officeDocument/2006/relationships/image" Target="../media/image-11-4.svg"/><Relationship Id="rId5" Type="http://schemas.openxmlformats.org/officeDocument/2006/relationships/image" Target="../media/image-11-5.png"/><Relationship Id="rId6" Type="http://schemas.openxmlformats.org/officeDocument/2006/relationships/image" Target="../media/image-11-6.svg"/><Relationship Id="rId7" Type="http://schemas.openxmlformats.org/officeDocument/2006/relationships/image" Target="../media/image-11-7.png"/><Relationship Id="rId8" Type="http://schemas.openxmlformats.org/officeDocument/2006/relationships/image" Target="../media/image-11-8.svg"/><Relationship Id="rId9" Type="http://schemas.openxmlformats.org/officeDocument/2006/relationships/image" Target="../media/image-11-9.png"/><Relationship Id="rId10" Type="http://schemas.openxmlformats.org/officeDocument/2006/relationships/image" Target="../media/image-11-10.png"/><Relationship Id="rId11" Type="http://schemas.openxmlformats.org/officeDocument/2006/relationships/image" Target="../media/image-11-11.png"/><Relationship Id="rId12" Type="http://schemas.openxmlformats.org/officeDocument/2006/relationships/image" Target="../media/image-11-12.png"/><Relationship Id="rId13" Type="http://schemas.openxmlformats.org/officeDocument/2006/relationships/image" Target="../media/image-11-13.svg"/><Relationship Id="rId14" Type="http://schemas.openxmlformats.org/officeDocument/2006/relationships/image" Target="../media/image-11-14.png"/><Relationship Id="rId15" Type="http://schemas.openxmlformats.org/officeDocument/2006/relationships/image" Target="../media/image-11-15.png"/><Relationship Id="rId16" Type="http://schemas.openxmlformats.org/officeDocument/2006/relationships/image" Target="../media/image-11-16.png"/><Relationship Id="rId17" Type="http://schemas.openxmlformats.org/officeDocument/2006/relationships/image" Target="../media/image-11-17.svg"/><Relationship Id="rId18" Type="http://schemas.openxmlformats.org/officeDocument/2006/relationships/image" Target="../media/image-11-18.png"/><Relationship Id="rId19" Type="http://schemas.openxmlformats.org/officeDocument/2006/relationships/image" Target="../media/image-11-19.png"/><Relationship Id="rId20" Type="http://schemas.openxmlformats.org/officeDocument/2006/relationships/image" Target="../media/image-11-20.png"/><Relationship Id="rId21" Type="http://schemas.openxmlformats.org/officeDocument/2006/relationships/image" Target="../media/image-11-21.svg"/><Relationship Id="rId22" Type="http://schemas.openxmlformats.org/officeDocument/2006/relationships/image" Target="../media/image-11-22.png"/><Relationship Id="rId23" Type="http://schemas.openxmlformats.org/officeDocument/2006/relationships/image" Target="../media/image-11-23.png"/><Relationship Id="rId24" Type="http://schemas.openxmlformats.org/officeDocument/2006/relationships/image" Target="../media/image-11-24.png"/><Relationship Id="rId25" Type="http://schemas.openxmlformats.org/officeDocument/2006/relationships/image" Target="../media/image-11-25.svg"/><Relationship Id="rId26" Type="http://schemas.openxmlformats.org/officeDocument/2006/relationships/slideLayout" Target="../slideLayouts/slideLayout1.xml"/><Relationship Id="rId27"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svg"/><Relationship Id="rId3" Type="http://schemas.openxmlformats.org/officeDocument/2006/relationships/image" Target="../media/image-12-3.png"/><Relationship Id="rId4" Type="http://schemas.openxmlformats.org/officeDocument/2006/relationships/image" Target="../media/image-12-4.svg"/><Relationship Id="rId5" Type="http://schemas.openxmlformats.org/officeDocument/2006/relationships/image" Target="../media/image-12-5.png"/><Relationship Id="rId6" Type="http://schemas.openxmlformats.org/officeDocument/2006/relationships/image" Target="../media/image-12-6.svg"/><Relationship Id="rId7" Type="http://schemas.openxmlformats.org/officeDocument/2006/relationships/image" Target="../media/image-12-7.png"/><Relationship Id="rId8" Type="http://schemas.openxmlformats.org/officeDocument/2006/relationships/image" Target="../media/image-12-8.svg"/><Relationship Id="rId9" Type="http://schemas.openxmlformats.org/officeDocument/2006/relationships/image" Target="../media/image-12-9.png"/><Relationship Id="rId10" Type="http://schemas.openxmlformats.org/officeDocument/2006/relationships/image" Target="../media/image-12-10.png"/><Relationship Id="rId11" Type="http://schemas.openxmlformats.org/officeDocument/2006/relationships/image" Target="../media/image-12-11.svg"/><Relationship Id="rId12" Type="http://schemas.openxmlformats.org/officeDocument/2006/relationships/image" Target="../media/image-12-12.png"/><Relationship Id="rId13" Type="http://schemas.openxmlformats.org/officeDocument/2006/relationships/image" Target="../media/image-12-13.svg"/><Relationship Id="rId14" Type="http://schemas.openxmlformats.org/officeDocument/2006/relationships/image" Target="../media/image-12-14.png"/><Relationship Id="rId15" Type="http://schemas.openxmlformats.org/officeDocument/2006/relationships/image" Target="../media/image-12-15.svg"/><Relationship Id="rId16" Type="http://schemas.openxmlformats.org/officeDocument/2006/relationships/slideLayout" Target="../slideLayouts/slideLayout1.xml"/><Relationship Id="rId17"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svg"/><Relationship Id="rId3" Type="http://schemas.openxmlformats.org/officeDocument/2006/relationships/image" Target="../media/image-13-3.png"/><Relationship Id="rId4" Type="http://schemas.openxmlformats.org/officeDocument/2006/relationships/image" Target="../media/image-13-4.svg"/><Relationship Id="rId5" Type="http://schemas.openxmlformats.org/officeDocument/2006/relationships/image" Target="../media/image-13-5.png"/><Relationship Id="rId6" Type="http://schemas.openxmlformats.org/officeDocument/2006/relationships/image" Target="../media/image-13-6.svg"/><Relationship Id="rId7" Type="http://schemas.openxmlformats.org/officeDocument/2006/relationships/image" Target="../media/image-13-7.png"/><Relationship Id="rId8" Type="http://schemas.openxmlformats.org/officeDocument/2006/relationships/slideLayout" Target="../slideLayouts/slideLayout1.xml"/><Relationship Id="rId9"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svg"/><Relationship Id="rId3" Type="http://schemas.openxmlformats.org/officeDocument/2006/relationships/image" Target="../media/image-14-3.png"/><Relationship Id="rId4" Type="http://schemas.openxmlformats.org/officeDocument/2006/relationships/image" Target="../media/image-14-4.svg"/><Relationship Id="rId5" Type="http://schemas.openxmlformats.org/officeDocument/2006/relationships/image" Target="../media/image-14-5.png"/><Relationship Id="rId6" Type="http://schemas.openxmlformats.org/officeDocument/2006/relationships/image" Target="../media/image-14-6.svg"/><Relationship Id="rId7" Type="http://schemas.openxmlformats.org/officeDocument/2006/relationships/image" Target="../media/image-14-7.png"/><Relationship Id="rId8" Type="http://schemas.openxmlformats.org/officeDocument/2006/relationships/image" Target="../media/image-14-8.svg"/><Relationship Id="rId9" Type="http://schemas.openxmlformats.org/officeDocument/2006/relationships/image" Target="../media/image-14-9.png"/><Relationship Id="rId10" Type="http://schemas.openxmlformats.org/officeDocument/2006/relationships/slideLayout" Target="../slideLayouts/slideLayout1.xml"/><Relationship Id="rId11"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svg"/><Relationship Id="rId3" Type="http://schemas.openxmlformats.org/officeDocument/2006/relationships/image" Target="../media/image-15-3.png"/><Relationship Id="rId4" Type="http://schemas.openxmlformats.org/officeDocument/2006/relationships/image" Target="../media/image-15-4.svg"/><Relationship Id="rId5" Type="http://schemas.openxmlformats.org/officeDocument/2006/relationships/image" Target="../media/image-15-5.png"/><Relationship Id="rId6" Type="http://schemas.openxmlformats.org/officeDocument/2006/relationships/image" Target="../media/image-15-6.svg"/><Relationship Id="rId7" Type="http://schemas.openxmlformats.org/officeDocument/2006/relationships/image" Target="../media/image-15-7.png"/><Relationship Id="rId8" Type="http://schemas.openxmlformats.org/officeDocument/2006/relationships/image" Target="../media/image-15-8.svg"/><Relationship Id="rId9" Type="http://schemas.openxmlformats.org/officeDocument/2006/relationships/image" Target="../media/image-15-9.png"/><Relationship Id="rId10" Type="http://schemas.openxmlformats.org/officeDocument/2006/relationships/image" Target="../media/image-15-10.png"/><Relationship Id="rId11" Type="http://schemas.openxmlformats.org/officeDocument/2006/relationships/image" Target="../media/image-15-11.svg"/><Relationship Id="rId12" Type="http://schemas.openxmlformats.org/officeDocument/2006/relationships/image" Target="../media/image-15-12.png"/><Relationship Id="rId13" Type="http://schemas.openxmlformats.org/officeDocument/2006/relationships/image" Target="../media/image-15-13.svg"/><Relationship Id="rId14" Type="http://schemas.openxmlformats.org/officeDocument/2006/relationships/image" Target="../media/image-15-14.png"/><Relationship Id="rId15" Type="http://schemas.openxmlformats.org/officeDocument/2006/relationships/image" Target="../media/image-15-15.svg"/><Relationship Id="rId16" Type="http://schemas.openxmlformats.org/officeDocument/2006/relationships/image" Target="../media/image-15-16.png"/><Relationship Id="rId17" Type="http://schemas.openxmlformats.org/officeDocument/2006/relationships/image" Target="../media/image-15-17.svg"/><Relationship Id="rId18" Type="http://schemas.openxmlformats.org/officeDocument/2006/relationships/image" Target="../media/image-15-18.png"/><Relationship Id="rId19" Type="http://schemas.openxmlformats.org/officeDocument/2006/relationships/image" Target="../media/image-15-19.svg"/><Relationship Id="rId20" Type="http://schemas.openxmlformats.org/officeDocument/2006/relationships/image" Target="../media/image-15-20.png"/><Relationship Id="rId21" Type="http://schemas.openxmlformats.org/officeDocument/2006/relationships/image" Target="../media/image-15-21.svg"/><Relationship Id="rId22" Type="http://schemas.openxmlformats.org/officeDocument/2006/relationships/image" Target="../media/image-15-22.png"/><Relationship Id="rId23" Type="http://schemas.openxmlformats.org/officeDocument/2006/relationships/image" Target="../media/image-15-23.svg"/><Relationship Id="rId24" Type="http://schemas.openxmlformats.org/officeDocument/2006/relationships/image" Target="../media/image-15-24.png"/><Relationship Id="rId25" Type="http://schemas.openxmlformats.org/officeDocument/2006/relationships/image" Target="../media/image-15-25.svg"/><Relationship Id="rId26" Type="http://schemas.openxmlformats.org/officeDocument/2006/relationships/image" Target="../media/image-15-26.png"/><Relationship Id="rId27" Type="http://schemas.openxmlformats.org/officeDocument/2006/relationships/image" Target="../media/image-15-27.svg"/><Relationship Id="rId28" Type="http://schemas.openxmlformats.org/officeDocument/2006/relationships/image" Target="../media/image-15-28.png"/><Relationship Id="rId29" Type="http://schemas.openxmlformats.org/officeDocument/2006/relationships/image" Target="../media/image-15-29.svg"/><Relationship Id="rId30" Type="http://schemas.openxmlformats.org/officeDocument/2006/relationships/image" Target="../media/image-15-30.png"/><Relationship Id="rId31" Type="http://schemas.openxmlformats.org/officeDocument/2006/relationships/image" Target="../media/image-15-31.svg"/><Relationship Id="rId32" Type="http://schemas.openxmlformats.org/officeDocument/2006/relationships/image" Target="../media/image-15-32.png"/><Relationship Id="rId33" Type="http://schemas.openxmlformats.org/officeDocument/2006/relationships/image" Target="../media/image-15-33.svg"/><Relationship Id="rId34" Type="http://schemas.openxmlformats.org/officeDocument/2006/relationships/image" Target="../media/image-15-34.png"/><Relationship Id="rId35" Type="http://schemas.openxmlformats.org/officeDocument/2006/relationships/image" Target="../media/image-15-35.svg"/><Relationship Id="rId36" Type="http://schemas.openxmlformats.org/officeDocument/2006/relationships/image" Target="../media/image-15-36.png"/><Relationship Id="rId37" Type="http://schemas.openxmlformats.org/officeDocument/2006/relationships/image" Target="../media/image-15-37.svg"/><Relationship Id="rId38" Type="http://schemas.openxmlformats.org/officeDocument/2006/relationships/image" Target="../media/image-15-38.png"/><Relationship Id="rId39" Type="http://schemas.openxmlformats.org/officeDocument/2006/relationships/image" Target="../media/image-15-39.svg"/><Relationship Id="rId40" Type="http://schemas.openxmlformats.org/officeDocument/2006/relationships/image" Target="../media/image-15-40.png"/><Relationship Id="rId41" Type="http://schemas.openxmlformats.org/officeDocument/2006/relationships/image" Target="../media/image-15-41.svg"/><Relationship Id="rId42" Type="http://schemas.openxmlformats.org/officeDocument/2006/relationships/image" Target="../media/image-15-42.png"/><Relationship Id="rId43" Type="http://schemas.openxmlformats.org/officeDocument/2006/relationships/image" Target="../media/image-15-43.svg"/><Relationship Id="rId44" Type="http://schemas.openxmlformats.org/officeDocument/2006/relationships/image" Target="../media/image-15-44.png"/><Relationship Id="rId45" Type="http://schemas.openxmlformats.org/officeDocument/2006/relationships/image" Target="../media/image-15-45.svg"/><Relationship Id="rId46" Type="http://schemas.openxmlformats.org/officeDocument/2006/relationships/image" Target="../media/image-15-46.png"/><Relationship Id="rId47" Type="http://schemas.openxmlformats.org/officeDocument/2006/relationships/image" Target="../media/image-15-47.svg"/><Relationship Id="rId48" Type="http://schemas.openxmlformats.org/officeDocument/2006/relationships/image" Target="../media/image-15-48.png"/><Relationship Id="rId49" Type="http://schemas.openxmlformats.org/officeDocument/2006/relationships/image" Target="../media/image-15-49.svg"/><Relationship Id="rId50" Type="http://schemas.openxmlformats.org/officeDocument/2006/relationships/image" Target="../media/image-15-50.png"/><Relationship Id="rId51" Type="http://schemas.openxmlformats.org/officeDocument/2006/relationships/image" Target="../media/image-15-51.svg"/><Relationship Id="rId52" Type="http://schemas.openxmlformats.org/officeDocument/2006/relationships/image" Target="../media/image-15-52.png"/><Relationship Id="rId53" Type="http://schemas.openxmlformats.org/officeDocument/2006/relationships/image" Target="../media/image-15-53.svg"/><Relationship Id="rId54" Type="http://schemas.openxmlformats.org/officeDocument/2006/relationships/image" Target="../media/image-15-54.png"/><Relationship Id="rId55" Type="http://schemas.openxmlformats.org/officeDocument/2006/relationships/image" Target="../media/image-15-55.png"/><Relationship Id="rId56" Type="http://schemas.openxmlformats.org/officeDocument/2006/relationships/slideLayout" Target="../slideLayouts/slideLayout1.xml"/><Relationship Id="rId5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svg"/><Relationship Id="rId3" Type="http://schemas.openxmlformats.org/officeDocument/2006/relationships/image" Target="../media/image-16-3.png"/><Relationship Id="rId4" Type="http://schemas.openxmlformats.org/officeDocument/2006/relationships/image" Target="../media/image-16-4.svg"/><Relationship Id="rId5" Type="http://schemas.openxmlformats.org/officeDocument/2006/relationships/image" Target="../media/image-16-5.png"/><Relationship Id="rId6" Type="http://schemas.openxmlformats.org/officeDocument/2006/relationships/image" Target="../media/image-16-6.svg"/><Relationship Id="rId7" Type="http://schemas.openxmlformats.org/officeDocument/2006/relationships/image" Target="../media/image-16-7.png"/><Relationship Id="rId8" Type="http://schemas.openxmlformats.org/officeDocument/2006/relationships/image" Target="../media/image-16-8.svg"/><Relationship Id="rId9" Type="http://schemas.openxmlformats.org/officeDocument/2006/relationships/image" Target="../media/image-16-9.png"/><Relationship Id="rId10" Type="http://schemas.openxmlformats.org/officeDocument/2006/relationships/image" Target="../media/image-16-10.png"/><Relationship Id="rId11" Type="http://schemas.openxmlformats.org/officeDocument/2006/relationships/image" Target="../media/image-16-11.svg"/><Relationship Id="rId12" Type="http://schemas.openxmlformats.org/officeDocument/2006/relationships/image" Target="../media/image-16-12.png"/><Relationship Id="rId13" Type="http://schemas.openxmlformats.org/officeDocument/2006/relationships/image" Target="../media/image-16-13.svg"/><Relationship Id="rId14" Type="http://schemas.openxmlformats.org/officeDocument/2006/relationships/slideLayout" Target="../slideLayouts/slideLayout1.xml"/><Relationship Id="rId15"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svg"/><Relationship Id="rId3" Type="http://schemas.openxmlformats.org/officeDocument/2006/relationships/image" Target="../media/image-17-3.png"/><Relationship Id="rId4" Type="http://schemas.openxmlformats.org/officeDocument/2006/relationships/image" Target="../media/image-17-4.svg"/><Relationship Id="rId5" Type="http://schemas.openxmlformats.org/officeDocument/2006/relationships/image" Target="../media/image-17-5.png"/><Relationship Id="rId6" Type="http://schemas.openxmlformats.org/officeDocument/2006/relationships/image" Target="../media/image-17-6.svg"/><Relationship Id="rId7" Type="http://schemas.openxmlformats.org/officeDocument/2006/relationships/image" Target="../media/image-17-7.png"/><Relationship Id="rId8" Type="http://schemas.openxmlformats.org/officeDocument/2006/relationships/image" Target="../media/image-17-8.svg"/><Relationship Id="rId9" Type="http://schemas.openxmlformats.org/officeDocument/2006/relationships/image" Target="../media/image-17-9.png"/><Relationship Id="rId10" Type="http://schemas.openxmlformats.org/officeDocument/2006/relationships/image" Target="../media/image-17-10.png"/><Relationship Id="rId11" Type="http://schemas.openxmlformats.org/officeDocument/2006/relationships/image" Target="../media/image-17-11.svg"/><Relationship Id="rId12" Type="http://schemas.openxmlformats.org/officeDocument/2006/relationships/image" Target="../media/image-17-12.png"/><Relationship Id="rId13" Type="http://schemas.openxmlformats.org/officeDocument/2006/relationships/image" Target="../media/image-17-13.svg"/><Relationship Id="rId14" Type="http://schemas.openxmlformats.org/officeDocument/2006/relationships/slideLayout" Target="../slideLayouts/slideLayout1.xml"/><Relationship Id="rId15"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svg"/><Relationship Id="rId3" Type="http://schemas.openxmlformats.org/officeDocument/2006/relationships/image" Target="../media/image-18-3.png"/><Relationship Id="rId4" Type="http://schemas.openxmlformats.org/officeDocument/2006/relationships/image" Target="../media/image-18-4.svg"/><Relationship Id="rId5" Type="http://schemas.openxmlformats.org/officeDocument/2006/relationships/image" Target="../media/image-18-5.png"/><Relationship Id="rId6" Type="http://schemas.openxmlformats.org/officeDocument/2006/relationships/image" Target="../media/image-18-6.svg"/><Relationship Id="rId7" Type="http://schemas.openxmlformats.org/officeDocument/2006/relationships/image" Target="../media/image-18-7.png"/><Relationship Id="rId8" Type="http://schemas.openxmlformats.org/officeDocument/2006/relationships/image" Target="../media/image-18-8.svg"/><Relationship Id="rId9" Type="http://schemas.openxmlformats.org/officeDocument/2006/relationships/image" Target="../media/image-18-9.png"/><Relationship Id="rId10" Type="http://schemas.openxmlformats.org/officeDocument/2006/relationships/image" Target="../media/image-18-10.png"/><Relationship Id="rId11" Type="http://schemas.openxmlformats.org/officeDocument/2006/relationships/image" Target="../media/image-18-11.svg"/><Relationship Id="rId12" Type="http://schemas.openxmlformats.org/officeDocument/2006/relationships/image" Target="../media/image-18-12.png"/><Relationship Id="rId13" Type="http://schemas.openxmlformats.org/officeDocument/2006/relationships/image" Target="../media/image-18-13.svg"/><Relationship Id="rId14" Type="http://schemas.openxmlformats.org/officeDocument/2006/relationships/slideLayout" Target="../slideLayouts/slideLayout1.xml"/><Relationship Id="rId15"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svg"/><Relationship Id="rId3" Type="http://schemas.openxmlformats.org/officeDocument/2006/relationships/image" Target="../media/image-19-3.png"/><Relationship Id="rId4" Type="http://schemas.openxmlformats.org/officeDocument/2006/relationships/slideLayout" Target="../slideLayouts/slideLayout1.xml"/><Relationship Id="rId5"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svg"/><Relationship Id="rId3" Type="http://schemas.openxmlformats.org/officeDocument/2006/relationships/image" Target="../media/image-2-3.png"/><Relationship Id="rId4" Type="http://schemas.openxmlformats.org/officeDocument/2006/relationships/image" Target="../media/image-2-4.svg"/><Relationship Id="rId5" Type="http://schemas.openxmlformats.org/officeDocument/2006/relationships/image" Target="../media/image-2-5.png"/><Relationship Id="rId6" Type="http://schemas.openxmlformats.org/officeDocument/2006/relationships/image" Target="../media/image-2-6.svg"/><Relationship Id="rId7" Type="http://schemas.openxmlformats.org/officeDocument/2006/relationships/image" Target="../media/image-2-7.png"/><Relationship Id="rId8" Type="http://schemas.openxmlformats.org/officeDocument/2006/relationships/slideLayout" Target="../slideLayouts/slideLayout1.xml"/><Relationship Id="rId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svg"/><Relationship Id="rId3" Type="http://schemas.openxmlformats.org/officeDocument/2006/relationships/image" Target="../media/image-20-3.png"/><Relationship Id="rId4" Type="http://schemas.openxmlformats.org/officeDocument/2006/relationships/image" Target="../media/image-20-4.svg"/><Relationship Id="rId5" Type="http://schemas.openxmlformats.org/officeDocument/2006/relationships/image" Target="../media/image-20-5.png"/><Relationship Id="rId6" Type="http://schemas.openxmlformats.org/officeDocument/2006/relationships/image" Target="../media/image-20-6.svg"/><Relationship Id="rId7" Type="http://schemas.openxmlformats.org/officeDocument/2006/relationships/image" Target="../media/image-20-7.png"/><Relationship Id="rId8" Type="http://schemas.openxmlformats.org/officeDocument/2006/relationships/image" Target="../media/image-20-8.svg"/><Relationship Id="rId9" Type="http://schemas.openxmlformats.org/officeDocument/2006/relationships/image" Target="../media/image-20-9.png"/><Relationship Id="rId10" Type="http://schemas.openxmlformats.org/officeDocument/2006/relationships/image" Target="../media/image-20-10.png"/><Relationship Id="rId11" Type="http://schemas.openxmlformats.org/officeDocument/2006/relationships/image" Target="../media/image-20-11.svg"/><Relationship Id="rId12" Type="http://schemas.openxmlformats.org/officeDocument/2006/relationships/image" Target="../media/image-20-12.png"/><Relationship Id="rId13" Type="http://schemas.openxmlformats.org/officeDocument/2006/relationships/image" Target="../media/image-20-13.svg"/><Relationship Id="rId14" Type="http://schemas.openxmlformats.org/officeDocument/2006/relationships/slideLayout" Target="../slideLayouts/slideLayout1.xml"/><Relationship Id="rId15"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svg"/><Relationship Id="rId3" Type="http://schemas.openxmlformats.org/officeDocument/2006/relationships/image" Target="../media/image-21-3.png"/><Relationship Id="rId4" Type="http://schemas.openxmlformats.org/officeDocument/2006/relationships/image" Target="../media/image-21-4.svg"/><Relationship Id="rId5" Type="http://schemas.openxmlformats.org/officeDocument/2006/relationships/image" Target="../media/image-21-5.png"/><Relationship Id="rId6" Type="http://schemas.openxmlformats.org/officeDocument/2006/relationships/image" Target="../media/image-21-6.svg"/><Relationship Id="rId7" Type="http://schemas.openxmlformats.org/officeDocument/2006/relationships/image" Target="../media/image-21-7.png"/><Relationship Id="rId8" Type="http://schemas.openxmlformats.org/officeDocument/2006/relationships/image" Target="../media/image-21-8.svg"/><Relationship Id="rId9" Type="http://schemas.openxmlformats.org/officeDocument/2006/relationships/image" Target="../media/image-21-9.png"/><Relationship Id="rId10" Type="http://schemas.openxmlformats.org/officeDocument/2006/relationships/image" Target="../media/image-21-10.png"/><Relationship Id="rId11" Type="http://schemas.openxmlformats.org/officeDocument/2006/relationships/image" Target="../media/image-21-11.svg"/><Relationship Id="rId12" Type="http://schemas.openxmlformats.org/officeDocument/2006/relationships/slideLayout" Target="../slideLayouts/slideLayout1.xml"/><Relationship Id="rId13"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svg"/><Relationship Id="rId3" Type="http://schemas.openxmlformats.org/officeDocument/2006/relationships/image" Target="../media/image-22-3.png"/><Relationship Id="rId4" Type="http://schemas.openxmlformats.org/officeDocument/2006/relationships/image" Target="../media/image-22-4.svg"/><Relationship Id="rId5" Type="http://schemas.openxmlformats.org/officeDocument/2006/relationships/image" Target="../media/image-22-5.png"/><Relationship Id="rId6" Type="http://schemas.openxmlformats.org/officeDocument/2006/relationships/image" Target="../media/image-22-6.svg"/><Relationship Id="rId7" Type="http://schemas.openxmlformats.org/officeDocument/2006/relationships/image" Target="../media/image-22-7.png"/><Relationship Id="rId8" Type="http://schemas.openxmlformats.org/officeDocument/2006/relationships/image" Target="../media/image-22-8.svg"/><Relationship Id="rId9" Type="http://schemas.openxmlformats.org/officeDocument/2006/relationships/image" Target="../media/image-22-9.png"/><Relationship Id="rId10" Type="http://schemas.openxmlformats.org/officeDocument/2006/relationships/image" Target="../media/image-22-10.png"/><Relationship Id="rId11" Type="http://schemas.openxmlformats.org/officeDocument/2006/relationships/image" Target="../media/image-22-11.svg"/><Relationship Id="rId12" Type="http://schemas.openxmlformats.org/officeDocument/2006/relationships/image" Target="../media/image-22-12.png"/><Relationship Id="rId13" Type="http://schemas.openxmlformats.org/officeDocument/2006/relationships/image" Target="../media/image-22-13.png"/><Relationship Id="rId14" Type="http://schemas.openxmlformats.org/officeDocument/2006/relationships/image" Target="../media/image-22-14.png"/><Relationship Id="rId15" Type="http://schemas.openxmlformats.org/officeDocument/2006/relationships/image" Target="../media/image-22-15.png"/><Relationship Id="rId16" Type="http://schemas.openxmlformats.org/officeDocument/2006/relationships/slideLayout" Target="../slideLayouts/slideLayout1.xml"/><Relationship Id="rId17"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image" Target="../media/image-23-2.svg"/><Relationship Id="rId3" Type="http://schemas.openxmlformats.org/officeDocument/2006/relationships/image" Target="../media/image-23-3.png"/><Relationship Id="rId4" Type="http://schemas.openxmlformats.org/officeDocument/2006/relationships/image" Target="../media/image-23-4.svg"/><Relationship Id="rId5" Type="http://schemas.openxmlformats.org/officeDocument/2006/relationships/image" Target="../media/image-23-5.png"/><Relationship Id="rId6" Type="http://schemas.openxmlformats.org/officeDocument/2006/relationships/image" Target="../media/image-23-6.svg"/><Relationship Id="rId7" Type="http://schemas.openxmlformats.org/officeDocument/2006/relationships/image" Target="../media/image-23-7.png"/><Relationship Id="rId8" Type="http://schemas.openxmlformats.org/officeDocument/2006/relationships/image" Target="../media/image-23-8.svg"/><Relationship Id="rId9" Type="http://schemas.openxmlformats.org/officeDocument/2006/relationships/image" Target="../media/image-23-9.png"/><Relationship Id="rId10" Type="http://schemas.openxmlformats.org/officeDocument/2006/relationships/image" Target="../media/image-23-10.png"/><Relationship Id="rId11" Type="http://schemas.openxmlformats.org/officeDocument/2006/relationships/image" Target="../media/image-23-11.svg"/><Relationship Id="rId12" Type="http://schemas.openxmlformats.org/officeDocument/2006/relationships/image" Target="../media/image-23-12.png"/><Relationship Id="rId13" Type="http://schemas.openxmlformats.org/officeDocument/2006/relationships/image" Target="../media/image-23-13.svg"/><Relationship Id="rId14" Type="http://schemas.openxmlformats.org/officeDocument/2006/relationships/image" Target="../media/image-23-14.png"/><Relationship Id="rId15" Type="http://schemas.openxmlformats.org/officeDocument/2006/relationships/image" Target="../media/image-23-15.svg"/><Relationship Id="rId16" Type="http://schemas.openxmlformats.org/officeDocument/2006/relationships/slideLayout" Target="../slideLayouts/slideLayout1.xml"/><Relationship Id="rId17"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44" Type="http://schemas.openxmlformats.org/officeDocument/2006/relationships/hyperlink" Target="https://eatemp.com/powerpoint-org-chart-template/" TargetMode="External"/><Relationship Id="rId1" Type="http://schemas.openxmlformats.org/officeDocument/2006/relationships/image" Target="../media/image-24-1.png"/><Relationship Id="rId2" Type="http://schemas.openxmlformats.org/officeDocument/2006/relationships/image" Target="../media/image-24-2.svg"/><Relationship Id="rId3" Type="http://schemas.openxmlformats.org/officeDocument/2006/relationships/image" Target="../media/image-24-3.png"/><Relationship Id="rId4" Type="http://schemas.openxmlformats.org/officeDocument/2006/relationships/image" Target="../media/image-24-4.svg"/><Relationship Id="rId5" Type="http://schemas.openxmlformats.org/officeDocument/2006/relationships/image" Target="../media/image-24-5.png"/><Relationship Id="rId6" Type="http://schemas.openxmlformats.org/officeDocument/2006/relationships/image" Target="../media/image-24-6.svg"/><Relationship Id="rId7" Type="http://schemas.openxmlformats.org/officeDocument/2006/relationships/image" Target="../media/image-24-7.png"/><Relationship Id="rId8" Type="http://schemas.openxmlformats.org/officeDocument/2006/relationships/image" Target="../media/image-24-8.svg"/><Relationship Id="rId9" Type="http://schemas.openxmlformats.org/officeDocument/2006/relationships/image" Target="../media/image-24-9.png"/><Relationship Id="rId10" Type="http://schemas.openxmlformats.org/officeDocument/2006/relationships/image" Target="../media/image-24-10.png"/><Relationship Id="rId11" Type="http://schemas.openxmlformats.org/officeDocument/2006/relationships/image" Target="../media/image-24-11.svg"/><Relationship Id="rId12" Type="http://schemas.openxmlformats.org/officeDocument/2006/relationships/image" Target="../media/image-24-12.png"/><Relationship Id="rId13" Type="http://schemas.openxmlformats.org/officeDocument/2006/relationships/image" Target="../media/image-24-13.svg"/><Relationship Id="rId14" Type="http://schemas.openxmlformats.org/officeDocument/2006/relationships/image" Target="../media/image-24-14.png"/><Relationship Id="rId15" Type="http://schemas.openxmlformats.org/officeDocument/2006/relationships/image" Target="../media/image-24-15.svg"/><Relationship Id="rId16" Type="http://schemas.openxmlformats.org/officeDocument/2006/relationships/image" Target="../media/image-24-16.png"/><Relationship Id="rId17" Type="http://schemas.openxmlformats.org/officeDocument/2006/relationships/image" Target="../media/image-24-17.svg"/><Relationship Id="rId18" Type="http://schemas.openxmlformats.org/officeDocument/2006/relationships/image" Target="../media/image-24-18.png"/><Relationship Id="rId19" Type="http://schemas.openxmlformats.org/officeDocument/2006/relationships/image" Target="../media/image-24-19.svg"/><Relationship Id="rId20" Type="http://schemas.openxmlformats.org/officeDocument/2006/relationships/image" Target="../media/image-24-20.png"/><Relationship Id="rId21" Type="http://schemas.openxmlformats.org/officeDocument/2006/relationships/image" Target="../media/image-24-21.svg"/><Relationship Id="rId22" Type="http://schemas.openxmlformats.org/officeDocument/2006/relationships/image" Target="../media/image-24-22.png"/><Relationship Id="rId23" Type="http://schemas.openxmlformats.org/officeDocument/2006/relationships/image" Target="../media/image-24-23.svg"/><Relationship Id="rId24" Type="http://schemas.openxmlformats.org/officeDocument/2006/relationships/image" Target="../media/image-24-24.png"/><Relationship Id="rId25" Type="http://schemas.openxmlformats.org/officeDocument/2006/relationships/image" Target="../media/image-24-25.svg"/><Relationship Id="rId26" Type="http://schemas.openxmlformats.org/officeDocument/2006/relationships/image" Target="../media/image-24-26.png"/><Relationship Id="rId27" Type="http://schemas.openxmlformats.org/officeDocument/2006/relationships/image" Target="../media/image-24-27.svg"/><Relationship Id="rId28" Type="http://schemas.openxmlformats.org/officeDocument/2006/relationships/image" Target="../media/image-24-28.png"/><Relationship Id="rId29" Type="http://schemas.openxmlformats.org/officeDocument/2006/relationships/image" Target="../media/image-24-29.svg"/><Relationship Id="rId30" Type="http://schemas.openxmlformats.org/officeDocument/2006/relationships/image" Target="../media/image-24-30.png"/><Relationship Id="rId31" Type="http://schemas.openxmlformats.org/officeDocument/2006/relationships/image" Target="../media/image-24-31.svg"/><Relationship Id="rId32" Type="http://schemas.openxmlformats.org/officeDocument/2006/relationships/image" Target="../media/image-24-32.png"/><Relationship Id="rId33" Type="http://schemas.openxmlformats.org/officeDocument/2006/relationships/image" Target="../media/image-24-33.svg"/><Relationship Id="rId34" Type="http://schemas.openxmlformats.org/officeDocument/2006/relationships/image" Target="../media/image-24-34.png"/><Relationship Id="rId35" Type="http://schemas.openxmlformats.org/officeDocument/2006/relationships/image" Target="../media/image-24-35.svg"/><Relationship Id="rId36" Type="http://schemas.openxmlformats.org/officeDocument/2006/relationships/image" Target="../media/image-24-36.png"/><Relationship Id="rId37" Type="http://schemas.openxmlformats.org/officeDocument/2006/relationships/image" Target="../media/image-24-37.svg"/><Relationship Id="rId38" Type="http://schemas.openxmlformats.org/officeDocument/2006/relationships/image" Target="../media/image-24-38.png"/><Relationship Id="rId39" Type="http://schemas.openxmlformats.org/officeDocument/2006/relationships/image" Target="../media/image-24-39.svg"/><Relationship Id="rId40" Type="http://schemas.openxmlformats.org/officeDocument/2006/relationships/image" Target="../media/image-24-40.png"/><Relationship Id="rId41" Type="http://schemas.openxmlformats.org/officeDocument/2006/relationships/image" Target="../media/image-24-41.svg"/><Relationship Id="rId42" Type="http://schemas.openxmlformats.org/officeDocument/2006/relationships/image" Target="../media/image-24-42.png"/><Relationship Id="rId43" Type="http://schemas.openxmlformats.org/officeDocument/2006/relationships/image" Target="../media/image-24-43.svg"/><Relationship Id="rId45" Type="http://schemas.openxmlformats.org/officeDocument/2006/relationships/slideLayout" Target="../slideLayouts/slideLayout1.xml"/><Relationship Id="rId4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5" Type="http://schemas.openxmlformats.org/officeDocument/2006/relationships/hyperlink" Target="https://unsplash.com/" TargetMode="External"/><Relationship Id="rId1" Type="http://schemas.openxmlformats.org/officeDocument/2006/relationships/image" Target="../media/image-25-1.png"/><Relationship Id="rId2" Type="http://schemas.openxmlformats.org/officeDocument/2006/relationships/image" Target="../media/image-25-2.png"/><Relationship Id="rId3" Type="http://schemas.openxmlformats.org/officeDocument/2006/relationships/image" Target="../media/image-25-3.svg"/><Relationship Id="rId4" Type="http://schemas.openxmlformats.org/officeDocument/2006/relationships/image" Target="../media/image-25-4.png"/><Relationship Id="rId6" Type="http://schemas.openxmlformats.org/officeDocument/2006/relationships/image" Target="../media/image-25-5.png"/><Relationship Id="rId7" Type="http://schemas.openxmlformats.org/officeDocument/2006/relationships/image" Target="../media/image-25-6.svg"/><Relationship Id="rId8" Type="http://schemas.openxmlformats.org/officeDocument/2006/relationships/slideLayout" Target="../slideLayouts/slideLayout1.xml"/><Relationship Id="rId9"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svg"/><Relationship Id="rId3" Type="http://schemas.openxmlformats.org/officeDocument/2006/relationships/image" Target="../media/image-3-3.png"/><Relationship Id="rId4" Type="http://schemas.openxmlformats.org/officeDocument/2006/relationships/image" Target="../media/image-3-4.svg"/><Relationship Id="rId5" Type="http://schemas.openxmlformats.org/officeDocument/2006/relationships/image" Target="../media/image-3-5.png"/><Relationship Id="rId6" Type="http://schemas.openxmlformats.org/officeDocument/2006/relationships/image" Target="../media/image-3-6.svg"/><Relationship Id="rId7" Type="http://schemas.openxmlformats.org/officeDocument/2006/relationships/image" Target="../media/image-3-7.png"/><Relationship Id="rId8" Type="http://schemas.openxmlformats.org/officeDocument/2006/relationships/image" Target="../media/image-3-8.svg"/><Relationship Id="rId9" Type="http://schemas.openxmlformats.org/officeDocument/2006/relationships/image" Target="../media/image-3-9.png"/><Relationship Id="rId10" Type="http://schemas.openxmlformats.org/officeDocument/2006/relationships/image" Target="../media/image-3-10.png"/><Relationship Id="rId11" Type="http://schemas.openxmlformats.org/officeDocument/2006/relationships/image" Target="../media/image-3-11.png"/><Relationship Id="rId12" Type="http://schemas.openxmlformats.org/officeDocument/2006/relationships/image" Target="../media/image-3-12.png"/><Relationship Id="rId13" Type="http://schemas.openxmlformats.org/officeDocument/2006/relationships/image" Target="../media/image-3-13.png"/><Relationship Id="rId14" Type="http://schemas.openxmlformats.org/officeDocument/2006/relationships/image" Target="../media/image-3-14.png"/><Relationship Id="rId15" Type="http://schemas.openxmlformats.org/officeDocument/2006/relationships/image" Target="../media/image-3-15.png"/><Relationship Id="rId16" Type="http://schemas.openxmlformats.org/officeDocument/2006/relationships/image" Target="../media/image-3-16.png"/><Relationship Id="rId17" Type="http://schemas.openxmlformats.org/officeDocument/2006/relationships/image" Target="../media/image-3-17.svg"/><Relationship Id="rId18" Type="http://schemas.openxmlformats.org/officeDocument/2006/relationships/slideLayout" Target="../slideLayouts/slideLayout1.xml"/><Relationship Id="rId19"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svg"/><Relationship Id="rId3" Type="http://schemas.openxmlformats.org/officeDocument/2006/relationships/image" Target="../media/image-4-3.png"/><Relationship Id="rId4" Type="http://schemas.openxmlformats.org/officeDocument/2006/relationships/image" Target="../media/image-4-4.svg"/><Relationship Id="rId5" Type="http://schemas.openxmlformats.org/officeDocument/2006/relationships/image" Target="../media/image-4-5.png"/><Relationship Id="rId6" Type="http://schemas.openxmlformats.org/officeDocument/2006/relationships/image" Target="../media/image-4-6.svg"/><Relationship Id="rId7" Type="http://schemas.openxmlformats.org/officeDocument/2006/relationships/image" Target="../media/image-4-7.png"/><Relationship Id="rId8" Type="http://schemas.openxmlformats.org/officeDocument/2006/relationships/image" Target="../media/image-4-8.svg"/><Relationship Id="rId9" Type="http://schemas.openxmlformats.org/officeDocument/2006/relationships/image" Target="../media/image-4-9.png"/><Relationship Id="rId10" Type="http://schemas.openxmlformats.org/officeDocument/2006/relationships/slideLayout" Target="../slideLayouts/slideLayout1.xml"/><Relationship Id="rId11"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svg"/><Relationship Id="rId3" Type="http://schemas.openxmlformats.org/officeDocument/2006/relationships/image" Target="../media/image-5-3.png"/><Relationship Id="rId4" Type="http://schemas.openxmlformats.org/officeDocument/2006/relationships/image" Target="../media/image-5-4.svg"/><Relationship Id="rId5" Type="http://schemas.openxmlformats.org/officeDocument/2006/relationships/image" Target="../media/image-5-5.png"/><Relationship Id="rId6" Type="http://schemas.openxmlformats.org/officeDocument/2006/relationships/image" Target="../media/image-5-6.svg"/><Relationship Id="rId7" Type="http://schemas.openxmlformats.org/officeDocument/2006/relationships/image" Target="../media/image-5-7.png"/><Relationship Id="rId8" Type="http://schemas.openxmlformats.org/officeDocument/2006/relationships/image" Target="../media/image-5-8.svg"/><Relationship Id="rId9" Type="http://schemas.openxmlformats.org/officeDocument/2006/relationships/image" Target="../media/image-5-9.png"/><Relationship Id="rId10" Type="http://schemas.openxmlformats.org/officeDocument/2006/relationships/image" Target="../media/image-5-10.png"/><Relationship Id="rId11" Type="http://schemas.openxmlformats.org/officeDocument/2006/relationships/image" Target="../media/image-5-11.svg"/><Relationship Id="rId12" Type="http://schemas.openxmlformats.org/officeDocument/2006/relationships/image" Target="../media/image-5-12.png"/><Relationship Id="rId13" Type="http://schemas.openxmlformats.org/officeDocument/2006/relationships/image" Target="../media/image-5-13.svg"/><Relationship Id="rId14" Type="http://schemas.openxmlformats.org/officeDocument/2006/relationships/image" Target="../media/image-5-14.png"/><Relationship Id="rId15" Type="http://schemas.openxmlformats.org/officeDocument/2006/relationships/image" Target="../media/image-5-15.svg"/><Relationship Id="rId16" Type="http://schemas.openxmlformats.org/officeDocument/2006/relationships/slideLayout" Target="../slideLayouts/slideLayout1.xml"/><Relationship Id="rId17"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svg"/><Relationship Id="rId3" Type="http://schemas.openxmlformats.org/officeDocument/2006/relationships/image" Target="../media/image-6-3.png"/><Relationship Id="rId4" Type="http://schemas.openxmlformats.org/officeDocument/2006/relationships/image" Target="../media/image-6-4.svg"/><Relationship Id="rId5" Type="http://schemas.openxmlformats.org/officeDocument/2006/relationships/image" Target="../media/image-6-5.png"/><Relationship Id="rId6" Type="http://schemas.openxmlformats.org/officeDocument/2006/relationships/image" Target="../media/image-6-6.svg"/><Relationship Id="rId7" Type="http://schemas.openxmlformats.org/officeDocument/2006/relationships/image" Target="../media/image-6-7.png"/><Relationship Id="rId8" Type="http://schemas.openxmlformats.org/officeDocument/2006/relationships/image" Target="../media/image-6-8.svg"/><Relationship Id="rId9" Type="http://schemas.openxmlformats.org/officeDocument/2006/relationships/image" Target="../media/image-6-9.png"/><Relationship Id="rId10" Type="http://schemas.openxmlformats.org/officeDocument/2006/relationships/image" Target="../media/image-6-10.png"/><Relationship Id="rId11" Type="http://schemas.openxmlformats.org/officeDocument/2006/relationships/image" Target="../media/image-6-11.svg"/><Relationship Id="rId12" Type="http://schemas.openxmlformats.org/officeDocument/2006/relationships/image" Target="../media/image-6-12.png"/><Relationship Id="rId13" Type="http://schemas.openxmlformats.org/officeDocument/2006/relationships/image" Target="../media/image-6-13.svg"/><Relationship Id="rId14" Type="http://schemas.openxmlformats.org/officeDocument/2006/relationships/image" Target="../media/image-6-14.png"/><Relationship Id="rId15" Type="http://schemas.openxmlformats.org/officeDocument/2006/relationships/image" Target="../media/image-6-15.svg"/><Relationship Id="rId16" Type="http://schemas.openxmlformats.org/officeDocument/2006/relationships/slideLayout" Target="../slideLayouts/slideLayout1.xml"/><Relationship Id="rId17"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svg"/><Relationship Id="rId3" Type="http://schemas.openxmlformats.org/officeDocument/2006/relationships/image" Target="../media/image-7-3.png"/><Relationship Id="rId4" Type="http://schemas.openxmlformats.org/officeDocument/2006/relationships/image" Target="../media/image-7-4.svg"/><Relationship Id="rId5" Type="http://schemas.openxmlformats.org/officeDocument/2006/relationships/image" Target="../media/image-7-5.png"/><Relationship Id="rId6" Type="http://schemas.openxmlformats.org/officeDocument/2006/relationships/image" Target="../media/image-7-6.svg"/><Relationship Id="rId7" Type="http://schemas.openxmlformats.org/officeDocument/2006/relationships/image" Target="../media/image-7-7.png"/><Relationship Id="rId8" Type="http://schemas.openxmlformats.org/officeDocument/2006/relationships/image" Target="../media/image-7-8.png"/><Relationship Id="rId9" Type="http://schemas.openxmlformats.org/officeDocument/2006/relationships/image" Target="../media/image-7-9.svg"/><Relationship Id="rId10" Type="http://schemas.openxmlformats.org/officeDocument/2006/relationships/slideLayout" Target="../slideLayouts/slideLayout1.xml"/><Relationship Id="rId11"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svg"/><Relationship Id="rId3" Type="http://schemas.openxmlformats.org/officeDocument/2006/relationships/image" Target="../media/image-8-3.png"/><Relationship Id="rId4" Type="http://schemas.openxmlformats.org/officeDocument/2006/relationships/image" Target="../media/image-8-4.svg"/><Relationship Id="rId5" Type="http://schemas.openxmlformats.org/officeDocument/2006/relationships/image" Target="../media/image-8-5.png"/><Relationship Id="rId6" Type="http://schemas.openxmlformats.org/officeDocument/2006/relationships/image" Target="../media/image-8-6.svg"/><Relationship Id="rId7" Type="http://schemas.openxmlformats.org/officeDocument/2006/relationships/image" Target="../media/image-8-7.png"/><Relationship Id="rId8" Type="http://schemas.openxmlformats.org/officeDocument/2006/relationships/image" Target="../media/image-8-8.svg"/><Relationship Id="rId9" Type="http://schemas.openxmlformats.org/officeDocument/2006/relationships/image" Target="../media/image-8-9.png"/><Relationship Id="rId10" Type="http://schemas.openxmlformats.org/officeDocument/2006/relationships/image" Target="../media/image-8-10.png"/><Relationship Id="rId11" Type="http://schemas.openxmlformats.org/officeDocument/2006/relationships/image" Target="../media/image-8-11.svg"/><Relationship Id="rId12" Type="http://schemas.openxmlformats.org/officeDocument/2006/relationships/slideLayout" Target="../slideLayouts/slideLayout1.xml"/><Relationship Id="rId1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svg"/><Relationship Id="rId3" Type="http://schemas.openxmlformats.org/officeDocument/2006/relationships/image" Target="../media/image-9-3.png"/><Relationship Id="rId4" Type="http://schemas.openxmlformats.org/officeDocument/2006/relationships/image" Target="../media/image-9-4.svg"/><Relationship Id="rId5" Type="http://schemas.openxmlformats.org/officeDocument/2006/relationships/image" Target="../media/image-9-5.png"/><Relationship Id="rId6" Type="http://schemas.openxmlformats.org/officeDocument/2006/relationships/image" Target="../media/image-9-6.svg"/><Relationship Id="rId7" Type="http://schemas.openxmlformats.org/officeDocument/2006/relationships/image" Target="../media/image-9-7.png"/><Relationship Id="rId8" Type="http://schemas.openxmlformats.org/officeDocument/2006/relationships/image" Target="../media/image-9-8.svg"/><Relationship Id="rId9" Type="http://schemas.openxmlformats.org/officeDocument/2006/relationships/image" Target="../media/image-9-9.png"/><Relationship Id="rId10" Type="http://schemas.openxmlformats.org/officeDocument/2006/relationships/image" Target="../media/image-9-10.svg"/><Relationship Id="rId11" Type="http://schemas.openxmlformats.org/officeDocument/2006/relationships/image" Target="../media/image-9-11.png"/><Relationship Id="rId12" Type="http://schemas.openxmlformats.org/officeDocument/2006/relationships/image" Target="../media/image-9-12.svg"/><Relationship Id="rId13" Type="http://schemas.openxmlformats.org/officeDocument/2006/relationships/image" Target="../media/image-9-13.png"/><Relationship Id="rId14" Type="http://schemas.openxmlformats.org/officeDocument/2006/relationships/image" Target="../media/image-9-14.svg"/><Relationship Id="rId15" Type="http://schemas.openxmlformats.org/officeDocument/2006/relationships/image" Target="../media/image-9-15.png"/><Relationship Id="rId16" Type="http://schemas.openxmlformats.org/officeDocument/2006/relationships/slideLayout" Target="../slideLayouts/slideLayout1.xml"/><Relationship Id="rId17"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EAEA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9448800"/>
            <a:ext cx="4191524" cy="42672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954194" y="0"/>
            <a:ext cx="4432854" cy="39624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3027422" cy="4277087"/>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481310" y="9429751"/>
            <a:ext cx="3905738" cy="4286249"/>
          </a:xfrm>
          <a:prstGeom prst="rect">
            <a:avLst/>
          </a:prstGeom>
        </p:spPr>
      </p:pic>
      <p:sp>
        <p:nvSpPr>
          <p:cNvPr id="6" name="Text 0"/>
          <p:cNvSpPr/>
          <p:nvPr/>
        </p:nvSpPr>
        <p:spPr>
          <a:xfrm>
            <a:off x="4509064" y="2235200"/>
            <a:ext cx="15923557" cy="25611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Rowdies Regular" pitchFamily="34" charset="0"/>
                <a:ea typeface="Rowdies Regular" pitchFamily="34" charset="-122"/>
                <a:cs typeface="Rowdies Regular" pitchFamily="34" charset="-120"/>
              </a:rPr>
              <a:t>Respiratory System</a:t>
            </a:r>
            <a:endParaRPr lang="en-US" sz="12800" dirty="0"/>
          </a:p>
        </p:txBody>
      </p:sp>
      <p:sp>
        <p:nvSpPr>
          <p:cNvPr id="7" name="Text 1"/>
          <p:cNvSpPr/>
          <p:nvPr/>
        </p:nvSpPr>
        <p:spPr>
          <a:xfrm>
            <a:off x="5677610" y="939800"/>
            <a:ext cx="13302796" cy="1325033"/>
          </a:xfrm>
          <a:prstGeom prst="rect">
            <a:avLst/>
          </a:prstGeom>
          <a:noFill/>
          <a:ln/>
        </p:spPr>
        <p:txBody>
          <a:bodyPr wrap="square" lIns="0" tIns="0" rIns="0" bIns="0" rtlCol="0" anchor="t"/>
          <a:lstStyle/>
          <a:p>
            <a:pPr algn="l" indent="0" marL="0">
              <a:buNone/>
            </a:pPr>
            <a:r>
              <a:rPr lang="en-US" sz="6400" spc="256" kern="0" dirty="0">
                <a:solidFill>
                  <a:srgbClr val="0E0E0E">
                    <a:alpha val="100000"/>
                  </a:srgbClr>
                </a:solidFill>
                <a:latin typeface="DM Sans Bold" pitchFamily="34" charset="0"/>
                <a:ea typeface="DM Sans Bold" pitchFamily="34" charset="-122"/>
                <a:cs typeface="DM Sans Bold" pitchFamily="34" charset="-120"/>
              </a:rPr>
              <a:t>FREE PRESENTATION TEMPLATE</a:t>
            </a:r>
            <a:endParaRPr lang="en-US" sz="6400" dirty="0"/>
          </a:p>
        </p:txBody>
      </p:sp>
      <p:sp>
        <p:nvSpPr>
          <p:cNvPr id="8" name="Shape 2"/>
          <p:cNvSpPr/>
          <p:nvPr/>
        </p:nvSpPr>
        <p:spPr>
          <a:xfrm>
            <a:off x="23370921" y="10515600"/>
            <a:ext cx="1016127" cy="3200400"/>
          </a:xfrm>
          <a:prstGeom prst="rect">
            <a:avLst/>
          </a:prstGeom>
          <a:noFill/>
          <a:ln/>
        </p:spPr>
      </p:sp>
      <p:pic>
        <p:nvPicPr>
          <p:cNvPr id="9" name="Image 4" descr=" ">    </p:cNvPr>
          <p:cNvPicPr>
            <a:picLocks noChangeAspect="1"/>
          </p:cNvPicPr>
          <p:nvPr/>
        </p:nvPicPr>
        <p:blipFill>
          <a:blip r:embed="rId9"/>
          <a:stretch>
            <a:fillRect/>
          </a:stretch>
        </p:blipFill>
        <p:spPr>
          <a:xfrm>
            <a:off x="23523340" y="10820400"/>
            <a:ext cx="711289" cy="2590800"/>
          </a:xfrm>
          <a:prstGeom prst="rect">
            <a:avLst/>
          </a:prstGeom>
        </p:spPr>
      </p:pic>
      <p:pic>
        <p:nvPicPr>
          <p:cNvPr id="10"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182248" y="4254500"/>
            <a:ext cx="14035974" cy="912431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EAEA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9535042" y="11277600"/>
            <a:ext cx="4852006" cy="24384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2781648" cy="32512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995224" y="0"/>
            <a:ext cx="5391824" cy="3564744"/>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9848850"/>
            <a:ext cx="2800697" cy="27686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Text 1"/>
          <p:cNvSpPr/>
          <p:nvPr/>
        </p:nvSpPr>
        <p:spPr>
          <a:xfrm>
            <a:off x="9107038" y="469900"/>
            <a:ext cx="6371963" cy="15959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Rowdies Regular" pitchFamily="34" charset="0"/>
                <a:ea typeface="Rowdies Regular" pitchFamily="34" charset="-122"/>
                <a:cs typeface="Rowdies Regular" pitchFamily="34" charset="-120"/>
              </a:rPr>
              <a:t>Pricing Plan</a:t>
            </a:r>
            <a:endParaRPr lang="en-US" sz="8000" dirty="0"/>
          </a:p>
        </p:txBody>
      </p:sp>
      <p:sp>
        <p:nvSpPr>
          <p:cNvPr id="9" name="Shape 2"/>
          <p:cNvSpPr/>
          <p:nvPr/>
        </p:nvSpPr>
        <p:spPr>
          <a:xfrm>
            <a:off x="1778222" y="2489200"/>
            <a:ext cx="20843305" cy="9652000"/>
          </a:xfrm>
          <a:prstGeom prst="rect">
            <a:avLst/>
          </a:prstGeom>
          <a:noFill/>
          <a:ln/>
        </p:spPr>
      </p:sp>
      <p:sp>
        <p:nvSpPr>
          <p:cNvPr id="10" name="Shape 3"/>
          <p:cNvSpPr/>
          <p:nvPr/>
        </p:nvSpPr>
        <p:spPr>
          <a:xfrm>
            <a:off x="1778222" y="2489200"/>
            <a:ext cx="6439705" cy="9652000"/>
          </a:xfrm>
          <a:prstGeom prst="roundRect">
            <a:avLst>
              <a:gd name="adj" fmla="val 3124"/>
            </a:avLst>
          </a:prstGeom>
          <a:noFill/>
          <a:ln w="12700">
            <a:solidFill>
              <a:srgbClr val="A8BDC7"/>
            </a:solidFill>
            <a:prstDash val="solid"/>
          </a:ln>
        </p:spPr>
      </p:sp>
      <p:pic>
        <p:nvPicPr>
          <p:cNvPr id="11"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42910" y="2946400"/>
            <a:ext cx="1310329" cy="1625600"/>
          </a:xfrm>
          <a:prstGeom prst="rect">
            <a:avLst/>
          </a:prstGeom>
        </p:spPr>
      </p:pic>
      <p:sp>
        <p:nvSpPr>
          <p:cNvPr id="12" name="Text 4"/>
          <p:cNvSpPr/>
          <p:nvPr/>
        </p:nvSpPr>
        <p:spPr>
          <a:xfrm>
            <a:off x="4077210" y="4876800"/>
            <a:ext cx="1841730" cy="965200"/>
          </a:xfrm>
          <a:prstGeom prst="rect">
            <a:avLst/>
          </a:prstGeom>
          <a:noFill/>
          <a:ln/>
        </p:spPr>
        <p:txBody>
          <a:bodyPr wrap="square" lIns="0" tIns="0" rIns="0" bIns="0" rtlCol="0" anchor="t"/>
          <a:lstStyle/>
          <a:p>
            <a:pPr algn="ctr" indent="0" marL="0">
              <a:buNone/>
            </a:pPr>
            <a:r>
              <a:rPr lang="en-US" sz="4800" dirty="0">
                <a:solidFill>
                  <a:srgbClr val="A8BDC7">
                    <a:alpha val="100000"/>
                  </a:srgbClr>
                </a:solidFill>
                <a:latin typeface="Rowdies Regular" pitchFamily="34" charset="0"/>
                <a:ea typeface="Rowdies Regular" pitchFamily="34" charset="-122"/>
                <a:cs typeface="Rowdies Regular" pitchFamily="34" charset="-120"/>
              </a:rPr>
              <a:t>Basic</a:t>
            </a:r>
            <a:endParaRPr lang="en-US" sz="4800" dirty="0"/>
          </a:p>
        </p:txBody>
      </p:sp>
      <p:sp>
        <p:nvSpPr>
          <p:cNvPr id="13" name="Text 5"/>
          <p:cNvSpPr/>
          <p:nvPr/>
        </p:nvSpPr>
        <p:spPr>
          <a:xfrm>
            <a:off x="2235479" y="5943600"/>
            <a:ext cx="5660674" cy="4809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Access to the entry-level dungeons.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 limited number of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Ability to form a small party with fellow adventurers.</a:t>
            </a:r>
            <a:endParaRPr lang="en-US" sz="3200" dirty="0"/>
          </a:p>
        </p:txBody>
      </p:sp>
      <p:sp>
        <p:nvSpPr>
          <p:cNvPr id="14" name="Text 6"/>
          <p:cNvSpPr/>
          <p:nvPr/>
        </p:nvSpPr>
        <p:spPr>
          <a:xfrm>
            <a:off x="3264308" y="10922000"/>
            <a:ext cx="3467533" cy="965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Rowdies Regular" pitchFamily="34" charset="0"/>
                <a:ea typeface="Rowdies Regular" pitchFamily="34" charset="-122"/>
                <a:cs typeface="Rowdies Regular" pitchFamily="34" charset="-120"/>
              </a:rPr>
              <a:t>$10/month</a:t>
            </a:r>
            <a:endParaRPr lang="en-US" sz="4800" dirty="0"/>
          </a:p>
        </p:txBody>
      </p:sp>
      <p:sp>
        <p:nvSpPr>
          <p:cNvPr id="15" name="Shape 7"/>
          <p:cNvSpPr/>
          <p:nvPr/>
        </p:nvSpPr>
        <p:spPr>
          <a:xfrm>
            <a:off x="8980022" y="2489200"/>
            <a:ext cx="6439705" cy="9651997"/>
          </a:xfrm>
          <a:prstGeom prst="roundRect">
            <a:avLst>
              <a:gd name="adj" fmla="val 3124"/>
            </a:avLst>
          </a:prstGeom>
          <a:noFill/>
          <a:ln w="12700">
            <a:solidFill>
              <a:srgbClr val="A8BDC7"/>
            </a:solidFill>
            <a:prstDash val="solid"/>
          </a:ln>
        </p:spPr>
      </p:sp>
      <p:pic>
        <p:nvPicPr>
          <p:cNvPr id="16"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306460" y="2946400"/>
            <a:ext cx="1786827" cy="1625600"/>
          </a:xfrm>
          <a:prstGeom prst="rect">
            <a:avLst/>
          </a:prstGeom>
        </p:spPr>
      </p:pic>
      <p:sp>
        <p:nvSpPr>
          <p:cNvPr id="17" name="Text 8"/>
          <p:cNvSpPr/>
          <p:nvPr/>
        </p:nvSpPr>
        <p:spPr>
          <a:xfrm>
            <a:off x="11406026" y="4876800"/>
            <a:ext cx="1587698" cy="965200"/>
          </a:xfrm>
          <a:prstGeom prst="rect">
            <a:avLst/>
          </a:prstGeom>
          <a:noFill/>
          <a:ln/>
        </p:spPr>
        <p:txBody>
          <a:bodyPr wrap="square" lIns="0" tIns="0" rIns="0" bIns="0" rtlCol="0" anchor="t"/>
          <a:lstStyle/>
          <a:p>
            <a:pPr algn="ctr" indent="0" marL="0">
              <a:buNone/>
            </a:pPr>
            <a:r>
              <a:rPr lang="en-US" sz="4800" dirty="0">
                <a:solidFill>
                  <a:srgbClr val="A8BDC7">
                    <a:alpha val="100000"/>
                  </a:srgbClr>
                </a:solidFill>
                <a:latin typeface="Rowdies Regular" pitchFamily="34" charset="0"/>
                <a:ea typeface="Rowdies Regular" pitchFamily="34" charset="-122"/>
                <a:cs typeface="Rowdies Regular" pitchFamily="34" charset="-120"/>
              </a:rPr>
              <a:t>Elite</a:t>
            </a:r>
            <a:endParaRPr lang="en-US" sz="4800" dirty="0"/>
          </a:p>
        </p:txBody>
      </p:sp>
      <p:sp>
        <p:nvSpPr>
          <p:cNvPr id="18" name="Text 9"/>
          <p:cNvSpPr/>
          <p:nvPr/>
        </p:nvSpPr>
        <p:spPr>
          <a:xfrm>
            <a:off x="9437280" y="5943600"/>
            <a:ext cx="5660674" cy="4809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Access to the intermediate and advanced dungeons.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 greater number of quests and battles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Ability to form larger parties with fellow adventurers.</a:t>
            </a:r>
            <a:endParaRPr lang="en-US" sz="3200" dirty="0"/>
          </a:p>
        </p:txBody>
      </p:sp>
      <p:sp>
        <p:nvSpPr>
          <p:cNvPr id="19" name="Text 10"/>
          <p:cNvSpPr/>
          <p:nvPr/>
        </p:nvSpPr>
        <p:spPr>
          <a:xfrm>
            <a:off x="10389899" y="10922000"/>
            <a:ext cx="3619952" cy="965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Rowdies Regular" pitchFamily="34" charset="0"/>
                <a:ea typeface="Rowdies Regular" pitchFamily="34" charset="-122"/>
                <a:cs typeface="Rowdies Regular" pitchFamily="34" charset="-120"/>
              </a:rPr>
              <a:t>$50/month</a:t>
            </a:r>
            <a:endParaRPr lang="en-US" sz="4800" dirty="0"/>
          </a:p>
        </p:txBody>
      </p:sp>
      <p:sp>
        <p:nvSpPr>
          <p:cNvPr id="20" name="Shape 11"/>
          <p:cNvSpPr/>
          <p:nvPr/>
        </p:nvSpPr>
        <p:spPr>
          <a:xfrm>
            <a:off x="16181822" y="2489200"/>
            <a:ext cx="6439705" cy="9652000"/>
          </a:xfrm>
          <a:prstGeom prst="roundRect">
            <a:avLst>
              <a:gd name="adj" fmla="val 3124"/>
            </a:avLst>
          </a:prstGeom>
          <a:noFill/>
          <a:ln w="12700">
            <a:solidFill>
              <a:srgbClr val="A8BDC7"/>
            </a:solidFill>
            <a:prstDash val="solid"/>
          </a:ln>
        </p:spPr>
      </p:sp>
      <p:pic>
        <p:nvPicPr>
          <p:cNvPr id="21"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8925003" y="2946400"/>
            <a:ext cx="953345" cy="1625600"/>
          </a:xfrm>
          <a:prstGeom prst="rect">
            <a:avLst/>
          </a:prstGeom>
        </p:spPr>
      </p:pic>
      <p:sp>
        <p:nvSpPr>
          <p:cNvPr id="22" name="Text 12"/>
          <p:cNvSpPr/>
          <p:nvPr/>
        </p:nvSpPr>
        <p:spPr>
          <a:xfrm>
            <a:off x="17750469" y="4876800"/>
            <a:ext cx="3302413" cy="965200"/>
          </a:xfrm>
          <a:prstGeom prst="rect">
            <a:avLst/>
          </a:prstGeom>
          <a:noFill/>
          <a:ln/>
        </p:spPr>
        <p:txBody>
          <a:bodyPr wrap="square" lIns="0" tIns="0" rIns="0" bIns="0" rtlCol="0" anchor="t"/>
          <a:lstStyle/>
          <a:p>
            <a:pPr algn="ctr" indent="0" marL="0">
              <a:buNone/>
            </a:pPr>
            <a:r>
              <a:rPr lang="en-US" sz="4800" dirty="0">
                <a:solidFill>
                  <a:srgbClr val="A8BDC7">
                    <a:alpha val="100000"/>
                  </a:srgbClr>
                </a:solidFill>
                <a:latin typeface="Rowdies Regular" pitchFamily="34" charset="0"/>
                <a:ea typeface="Rowdies Regular" pitchFamily="34" charset="-122"/>
                <a:cs typeface="Rowdies Regular" pitchFamily="34" charset="-120"/>
              </a:rPr>
              <a:t>Legendary</a:t>
            </a:r>
            <a:endParaRPr lang="en-US" sz="4800" dirty="0"/>
          </a:p>
        </p:txBody>
      </p:sp>
      <p:sp>
        <p:nvSpPr>
          <p:cNvPr id="23" name="Text 13"/>
          <p:cNvSpPr/>
          <p:nvPr/>
        </p:nvSpPr>
        <p:spPr>
          <a:xfrm>
            <a:off x="16639080" y="5943600"/>
            <a:ext cx="5660674" cy="4809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Access to the most challenging dungeons and encounters.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Unlimited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The ability to form the largest parties with fellow adventurers.</a:t>
            </a:r>
            <a:endParaRPr lang="en-US" sz="3200" dirty="0"/>
          </a:p>
        </p:txBody>
      </p:sp>
      <p:sp>
        <p:nvSpPr>
          <p:cNvPr id="24" name="Text 14"/>
          <p:cNvSpPr/>
          <p:nvPr/>
        </p:nvSpPr>
        <p:spPr>
          <a:xfrm>
            <a:off x="17458332" y="10922000"/>
            <a:ext cx="3886686" cy="965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Rowdies Regular" pitchFamily="34" charset="0"/>
                <a:ea typeface="Rowdies Regular" pitchFamily="34" charset="-122"/>
                <a:cs typeface="Rowdies Regular" pitchFamily="34" charset="-120"/>
              </a:rPr>
              <a:t>$100/month</a:t>
            </a:r>
            <a:endParaRPr lang="en-US" sz="4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EAEA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8760245" y="0"/>
            <a:ext cx="5626803" cy="63246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7251700"/>
            <a:ext cx="4445556" cy="64643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3348800" cy="4471925"/>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443202" y="11093450"/>
            <a:ext cx="3581851" cy="262255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pic>
        <p:nvPicPr>
          <p:cNvPr id="8" name="Image 5" descr=" ">    </p:cNvPr>
          <p:cNvPicPr>
            <a:picLocks noChangeAspect="1"/>
          </p:cNvPicPr>
          <p:nvPr/>
        </p:nvPicPr>
        <p:blipFill>
          <a:blip r:embed="rId10"/>
          <a:stretch>
            <a:fillRect/>
          </a:stretch>
        </p:blipFill>
        <p:spPr>
          <a:xfrm>
            <a:off x="990724" y="1574800"/>
            <a:ext cx="22418302" cy="10579100"/>
          </a:xfrm>
          <a:prstGeom prst="rect">
            <a:avLst/>
          </a:prstGeom>
        </p:spPr>
      </p:pic>
      <p:sp>
        <p:nvSpPr>
          <p:cNvPr id="9" name="Shape 1"/>
          <p:cNvSpPr/>
          <p:nvPr/>
        </p:nvSpPr>
        <p:spPr>
          <a:xfrm>
            <a:off x="1270159" y="1574800"/>
            <a:ext cx="22138867" cy="5638800"/>
          </a:xfrm>
          <a:prstGeom prst="rect">
            <a:avLst/>
          </a:prstGeom>
          <a:noFill/>
          <a:ln/>
        </p:spPr>
      </p:sp>
      <p:pic>
        <p:nvPicPr>
          <p:cNvPr id="10" name="Image 6" descr=" ">    </p:cNvPr>
          <p:cNvPicPr>
            <a:picLocks noChangeAspect="1"/>
          </p:cNvPicPr>
          <p:nvPr/>
        </p:nvPicPr>
        <p:blipFill>
          <a:blip r:embed="rId11"/>
          <a:stretch>
            <a:fillRect/>
          </a:stretch>
        </p:blipFill>
        <p:spPr>
          <a:xfrm>
            <a:off x="1270159" y="1574800"/>
            <a:ext cx="5639505" cy="5638800"/>
          </a:xfrm>
          <a:prstGeom prst="rect">
            <a:avLst/>
          </a:prstGeom>
        </p:spPr>
      </p:pic>
      <p:pic>
        <p:nvPicPr>
          <p:cNvPr id="11" name="Image 7"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361700" y="3666083"/>
            <a:ext cx="1456422" cy="1456246"/>
          </a:xfrm>
          <a:prstGeom prst="rect">
            <a:avLst/>
          </a:prstGeom>
        </p:spPr>
      </p:pic>
      <p:pic>
        <p:nvPicPr>
          <p:cNvPr id="12" name="Image 8" descr=" ">    </p:cNvPr>
          <p:cNvPicPr>
            <a:picLocks noChangeAspect="1"/>
          </p:cNvPicPr>
          <p:nvPr/>
        </p:nvPicPr>
        <p:blipFill>
          <a:blip r:embed="rId14"/>
          <a:stretch>
            <a:fillRect/>
          </a:stretch>
        </p:blipFill>
        <p:spPr>
          <a:xfrm>
            <a:off x="6769946" y="1574800"/>
            <a:ext cx="5639505" cy="5638800"/>
          </a:xfrm>
          <a:prstGeom prst="rect">
            <a:avLst/>
          </a:prstGeom>
        </p:spPr>
      </p:pic>
      <p:pic>
        <p:nvPicPr>
          <p:cNvPr id="13" name="Image 9" descr=" ">    </p:cNvPr>
          <p:cNvPicPr>
            <a:picLocks noChangeAspect="1"/>
          </p:cNvPicPr>
          <p:nvPr/>
        </p:nvPicPr>
        <p:blipFill>
          <a:blip r:embed="rId15"/>
          <a:stretch>
            <a:fillRect/>
          </a:stretch>
        </p:blipFill>
        <p:spPr>
          <a:xfrm>
            <a:off x="8776797" y="3581400"/>
            <a:ext cx="1625803" cy="1625600"/>
          </a:xfrm>
          <a:prstGeom prst="rect">
            <a:avLst/>
          </a:prstGeom>
        </p:spPr>
      </p:pic>
      <p:pic>
        <p:nvPicPr>
          <p:cNvPr id="14" name="Image 10"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980022" y="3784600"/>
            <a:ext cx="1192256" cy="1190414"/>
          </a:xfrm>
          <a:prstGeom prst="rect">
            <a:avLst/>
          </a:prstGeom>
        </p:spPr>
      </p:pic>
      <p:pic>
        <p:nvPicPr>
          <p:cNvPr id="15" name="Image 11" descr=" ">    </p:cNvPr>
          <p:cNvPicPr>
            <a:picLocks noChangeAspect="1"/>
          </p:cNvPicPr>
          <p:nvPr/>
        </p:nvPicPr>
        <p:blipFill>
          <a:blip r:embed="rId18"/>
          <a:stretch>
            <a:fillRect/>
          </a:stretch>
        </p:blipFill>
        <p:spPr>
          <a:xfrm>
            <a:off x="12269734" y="1574800"/>
            <a:ext cx="5639505" cy="5638800"/>
          </a:xfrm>
          <a:prstGeom prst="rect">
            <a:avLst/>
          </a:prstGeom>
        </p:spPr>
      </p:pic>
      <p:pic>
        <p:nvPicPr>
          <p:cNvPr id="16" name="Image 12" descr=" ">    </p:cNvPr>
          <p:cNvPicPr>
            <a:picLocks noChangeAspect="1"/>
          </p:cNvPicPr>
          <p:nvPr/>
        </p:nvPicPr>
        <p:blipFill>
          <a:blip r:embed="rId19"/>
          <a:stretch>
            <a:fillRect/>
          </a:stretch>
        </p:blipFill>
        <p:spPr>
          <a:xfrm>
            <a:off x="14276584" y="3581400"/>
            <a:ext cx="1625803" cy="1625600"/>
          </a:xfrm>
          <a:prstGeom prst="rect">
            <a:avLst/>
          </a:prstGeom>
        </p:spPr>
      </p:pic>
      <p:pic>
        <p:nvPicPr>
          <p:cNvPr id="17" name="Image 13"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4378172" y="3586163"/>
            <a:ext cx="1519452" cy="1519262"/>
          </a:xfrm>
          <a:prstGeom prst="rect">
            <a:avLst/>
          </a:prstGeom>
        </p:spPr>
      </p:pic>
      <p:pic>
        <p:nvPicPr>
          <p:cNvPr id="18" name="Image 14" descr=" ">    </p:cNvPr>
          <p:cNvPicPr>
            <a:picLocks noChangeAspect="1"/>
          </p:cNvPicPr>
          <p:nvPr/>
        </p:nvPicPr>
        <p:blipFill>
          <a:blip r:embed="rId22"/>
          <a:stretch>
            <a:fillRect/>
          </a:stretch>
        </p:blipFill>
        <p:spPr>
          <a:xfrm>
            <a:off x="17769521" y="1574800"/>
            <a:ext cx="5639505" cy="5638800"/>
          </a:xfrm>
          <a:prstGeom prst="rect">
            <a:avLst/>
          </a:prstGeom>
        </p:spPr>
      </p:pic>
      <p:pic>
        <p:nvPicPr>
          <p:cNvPr id="19" name="Image 15" descr=" ">    </p:cNvPr>
          <p:cNvPicPr>
            <a:picLocks noChangeAspect="1"/>
          </p:cNvPicPr>
          <p:nvPr/>
        </p:nvPicPr>
        <p:blipFill>
          <a:blip r:embed="rId23"/>
          <a:stretch>
            <a:fillRect/>
          </a:stretch>
        </p:blipFill>
        <p:spPr>
          <a:xfrm>
            <a:off x="19776372" y="3581400"/>
            <a:ext cx="1625803" cy="1625600"/>
          </a:xfrm>
          <a:prstGeom prst="rect">
            <a:avLst/>
          </a:prstGeom>
        </p:spPr>
      </p:pic>
      <p:pic>
        <p:nvPicPr>
          <p:cNvPr id="20" name="Image 16"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9844116" y="3581400"/>
            <a:ext cx="1490319" cy="1625600"/>
          </a:xfrm>
          <a:prstGeom prst="rect">
            <a:avLst/>
          </a:prstGeom>
        </p:spPr>
      </p:pic>
      <p:sp>
        <p:nvSpPr>
          <p:cNvPr id="21" name="Shape 2"/>
          <p:cNvSpPr/>
          <p:nvPr/>
        </p:nvSpPr>
        <p:spPr>
          <a:xfrm>
            <a:off x="990724" y="3835400"/>
            <a:ext cx="17426578" cy="1117600"/>
          </a:xfrm>
          <a:prstGeom prst="rect">
            <a:avLst/>
          </a:prstGeom>
          <a:noFill/>
          <a:ln/>
        </p:spPr>
      </p:sp>
      <p:sp>
        <p:nvSpPr>
          <p:cNvPr id="22" name="Shape 3"/>
          <p:cNvSpPr/>
          <p:nvPr/>
        </p:nvSpPr>
        <p:spPr>
          <a:xfrm>
            <a:off x="990724" y="3835400"/>
            <a:ext cx="1117740" cy="1117600"/>
          </a:xfrm>
          <a:prstGeom prst="roundRect">
            <a:avLst>
              <a:gd name="adj" fmla="val 378818"/>
            </a:avLst>
          </a:prstGeom>
          <a:solidFill>
            <a:srgbClr val="A8BDC7">
              <a:alpha val="100000"/>
            </a:srgbClr>
          </a:solidFill>
          <a:ln/>
        </p:spPr>
      </p:sp>
      <p:sp>
        <p:nvSpPr>
          <p:cNvPr id="23" name="Text 4"/>
          <p:cNvSpPr/>
          <p:nvPr/>
        </p:nvSpPr>
        <p:spPr>
          <a:xfrm>
            <a:off x="1213002" y="3765550"/>
            <a:ext cx="1011893" cy="15959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Rowdies Regular" pitchFamily="34" charset="0"/>
                <a:ea typeface="Rowdies Regular" pitchFamily="34" charset="-122"/>
                <a:cs typeface="Rowdies Regular" pitchFamily="34" charset="-120"/>
              </a:rPr>
              <a:t>S</a:t>
            </a:r>
            <a:endParaRPr lang="en-US" sz="8000" dirty="0"/>
          </a:p>
        </p:txBody>
      </p:sp>
      <p:sp>
        <p:nvSpPr>
          <p:cNvPr id="24" name="Shape 5"/>
          <p:cNvSpPr/>
          <p:nvPr/>
        </p:nvSpPr>
        <p:spPr>
          <a:xfrm>
            <a:off x="6427003" y="3835400"/>
            <a:ext cx="1117740" cy="1117600"/>
          </a:xfrm>
          <a:prstGeom prst="roundRect">
            <a:avLst>
              <a:gd name="adj" fmla="val 378818"/>
            </a:avLst>
          </a:prstGeom>
          <a:solidFill>
            <a:srgbClr val="A8BDC7">
              <a:alpha val="100000"/>
            </a:srgbClr>
          </a:solidFill>
          <a:ln/>
        </p:spPr>
      </p:sp>
      <p:sp>
        <p:nvSpPr>
          <p:cNvPr id="25" name="Text 6"/>
          <p:cNvSpPr/>
          <p:nvPr/>
        </p:nvSpPr>
        <p:spPr>
          <a:xfrm>
            <a:off x="6395249" y="3765550"/>
            <a:ext cx="1519957" cy="15959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Rowdies Regular" pitchFamily="34" charset="0"/>
                <a:ea typeface="Rowdies Regular" pitchFamily="34" charset="-122"/>
                <a:cs typeface="Rowdies Regular" pitchFamily="34" charset="-120"/>
              </a:rPr>
              <a:t>W</a:t>
            </a:r>
            <a:endParaRPr lang="en-US" sz="8000" dirty="0"/>
          </a:p>
        </p:txBody>
      </p:sp>
      <p:sp>
        <p:nvSpPr>
          <p:cNvPr id="26" name="Shape 7"/>
          <p:cNvSpPr/>
          <p:nvPr/>
        </p:nvSpPr>
        <p:spPr>
          <a:xfrm>
            <a:off x="11863283" y="3835400"/>
            <a:ext cx="1117740" cy="1117600"/>
          </a:xfrm>
          <a:prstGeom prst="roundRect">
            <a:avLst>
              <a:gd name="adj" fmla="val 378818"/>
            </a:avLst>
          </a:prstGeom>
          <a:solidFill>
            <a:srgbClr val="A8BDC7">
              <a:alpha val="100000"/>
            </a:srgbClr>
          </a:solidFill>
          <a:ln/>
        </p:spPr>
      </p:sp>
      <p:sp>
        <p:nvSpPr>
          <p:cNvPr id="27" name="Text 8"/>
          <p:cNvSpPr/>
          <p:nvPr/>
        </p:nvSpPr>
        <p:spPr>
          <a:xfrm>
            <a:off x="12034754" y="3765550"/>
            <a:ext cx="1113506" cy="15959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Rowdies Regular" pitchFamily="34" charset="0"/>
                <a:ea typeface="Rowdies Regular" pitchFamily="34" charset="-122"/>
                <a:cs typeface="Rowdies Regular" pitchFamily="34" charset="-120"/>
              </a:rPr>
              <a:t>O</a:t>
            </a:r>
            <a:endParaRPr lang="en-US" sz="8000" dirty="0"/>
          </a:p>
        </p:txBody>
      </p:sp>
      <p:sp>
        <p:nvSpPr>
          <p:cNvPr id="28" name="Shape 9"/>
          <p:cNvSpPr/>
          <p:nvPr/>
        </p:nvSpPr>
        <p:spPr>
          <a:xfrm>
            <a:off x="17299562" y="3835400"/>
            <a:ext cx="1117740" cy="1117600"/>
          </a:xfrm>
          <a:prstGeom prst="roundRect">
            <a:avLst>
              <a:gd name="adj" fmla="val 378818"/>
            </a:avLst>
          </a:prstGeom>
          <a:solidFill>
            <a:srgbClr val="A8BDC7">
              <a:alpha val="100000"/>
            </a:srgbClr>
          </a:solidFill>
          <a:ln/>
        </p:spPr>
      </p:sp>
      <p:sp>
        <p:nvSpPr>
          <p:cNvPr id="29" name="Text 10"/>
          <p:cNvSpPr/>
          <p:nvPr/>
        </p:nvSpPr>
        <p:spPr>
          <a:xfrm>
            <a:off x="17540892" y="3765550"/>
            <a:ext cx="973788" cy="15959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Rowdies Regular" pitchFamily="34" charset="0"/>
                <a:ea typeface="Rowdies Regular" pitchFamily="34" charset="-122"/>
                <a:cs typeface="Rowdies Regular" pitchFamily="34" charset="-120"/>
              </a:rPr>
              <a:t>T</a:t>
            </a:r>
            <a:endParaRPr lang="en-US" sz="8000" dirty="0"/>
          </a:p>
        </p:txBody>
      </p:sp>
      <p:sp>
        <p:nvSpPr>
          <p:cNvPr id="30" name="Shape 11"/>
          <p:cNvSpPr/>
          <p:nvPr/>
        </p:nvSpPr>
        <p:spPr>
          <a:xfrm>
            <a:off x="1270159" y="7797800"/>
            <a:ext cx="4737692" cy="4089400"/>
          </a:xfrm>
          <a:prstGeom prst="rect">
            <a:avLst/>
          </a:prstGeom>
          <a:noFill/>
          <a:ln/>
        </p:spPr>
      </p:sp>
      <p:sp>
        <p:nvSpPr>
          <p:cNvPr id="31" name="Shape 12"/>
          <p:cNvSpPr/>
          <p:nvPr/>
        </p:nvSpPr>
        <p:spPr>
          <a:xfrm>
            <a:off x="1270159" y="7797800"/>
            <a:ext cx="4737692" cy="1841500"/>
          </a:xfrm>
          <a:prstGeom prst="rect">
            <a:avLst/>
          </a:prstGeom>
          <a:noFill/>
          <a:ln/>
        </p:spPr>
      </p:sp>
      <p:sp>
        <p:nvSpPr>
          <p:cNvPr id="32" name="Shape 13"/>
          <p:cNvSpPr/>
          <p:nvPr/>
        </p:nvSpPr>
        <p:spPr>
          <a:xfrm>
            <a:off x="1270159" y="7797800"/>
            <a:ext cx="4737692" cy="1841500"/>
          </a:xfrm>
          <a:prstGeom prst="rect">
            <a:avLst/>
          </a:prstGeom>
          <a:noFill/>
          <a:ln/>
        </p:spPr>
      </p:sp>
      <p:sp>
        <p:nvSpPr>
          <p:cNvPr id="33" name="Text 14"/>
          <p:cNvSpPr/>
          <p:nvPr/>
        </p:nvSpPr>
        <p:spPr>
          <a:xfrm>
            <a:off x="1270159" y="7797800"/>
            <a:ext cx="4890111"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Rowdies Regular" pitchFamily="34" charset="0"/>
                <a:ea typeface="Rowdies Regular" pitchFamily="34" charset="-122"/>
                <a:cs typeface="Rowdies Regular" pitchFamily="34" charset="-120"/>
              </a:rPr>
              <a:t>Eclipse</a:t>
            </a:r>
            <a:endParaRPr lang="en-US" sz="3600" dirty="0"/>
          </a:p>
        </p:txBody>
      </p:sp>
      <p:sp>
        <p:nvSpPr>
          <p:cNvPr id="34" name="Text 15"/>
          <p:cNvSpPr/>
          <p:nvPr/>
        </p:nvSpPr>
        <p:spPr>
          <a:xfrm>
            <a:off x="1270159" y="8572500"/>
            <a:ext cx="4873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Rare event causes unpredictable magic.</a:t>
            </a:r>
            <a:endParaRPr lang="en-US" sz="3200" dirty="0"/>
          </a:p>
        </p:txBody>
      </p:sp>
      <p:sp>
        <p:nvSpPr>
          <p:cNvPr id="35" name="Shape 16"/>
          <p:cNvSpPr/>
          <p:nvPr/>
        </p:nvSpPr>
        <p:spPr>
          <a:xfrm>
            <a:off x="1270159" y="10045700"/>
            <a:ext cx="4737692" cy="1841500"/>
          </a:xfrm>
          <a:prstGeom prst="rect">
            <a:avLst/>
          </a:prstGeom>
          <a:noFill/>
          <a:ln/>
        </p:spPr>
      </p:sp>
      <p:sp>
        <p:nvSpPr>
          <p:cNvPr id="36" name="Shape 17"/>
          <p:cNvSpPr/>
          <p:nvPr/>
        </p:nvSpPr>
        <p:spPr>
          <a:xfrm>
            <a:off x="1270159" y="10045700"/>
            <a:ext cx="4737692" cy="1841500"/>
          </a:xfrm>
          <a:prstGeom prst="rect">
            <a:avLst/>
          </a:prstGeom>
          <a:noFill/>
          <a:ln/>
        </p:spPr>
      </p:sp>
      <p:sp>
        <p:nvSpPr>
          <p:cNvPr id="37" name="Text 18"/>
          <p:cNvSpPr/>
          <p:nvPr/>
        </p:nvSpPr>
        <p:spPr>
          <a:xfrm>
            <a:off x="1270159" y="10045700"/>
            <a:ext cx="4890111"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Rowdies Regular" pitchFamily="34" charset="0"/>
                <a:ea typeface="Rowdies Regular" pitchFamily="34" charset="-122"/>
                <a:cs typeface="Rowdies Regular" pitchFamily="34" charset="-120"/>
              </a:rPr>
              <a:t>Quest</a:t>
            </a:r>
            <a:endParaRPr lang="en-US" sz="3600" dirty="0"/>
          </a:p>
        </p:txBody>
      </p:sp>
      <p:sp>
        <p:nvSpPr>
          <p:cNvPr id="38" name="Text 19"/>
          <p:cNvSpPr/>
          <p:nvPr/>
        </p:nvSpPr>
        <p:spPr>
          <a:xfrm>
            <a:off x="1270159" y="10820400"/>
            <a:ext cx="4873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Adventurers seek immortal artifact.</a:t>
            </a:r>
            <a:endParaRPr lang="en-US" sz="3200" dirty="0"/>
          </a:p>
        </p:txBody>
      </p:sp>
      <p:sp>
        <p:nvSpPr>
          <p:cNvPr id="39" name="Shape 20"/>
          <p:cNvSpPr/>
          <p:nvPr/>
        </p:nvSpPr>
        <p:spPr>
          <a:xfrm>
            <a:off x="6769946" y="7797800"/>
            <a:ext cx="4737692" cy="4089400"/>
          </a:xfrm>
          <a:prstGeom prst="rect">
            <a:avLst/>
          </a:prstGeom>
          <a:noFill/>
          <a:ln/>
        </p:spPr>
      </p:sp>
      <p:sp>
        <p:nvSpPr>
          <p:cNvPr id="40" name="Shape 21"/>
          <p:cNvSpPr/>
          <p:nvPr/>
        </p:nvSpPr>
        <p:spPr>
          <a:xfrm>
            <a:off x="6769946" y="7797800"/>
            <a:ext cx="4737692" cy="1841500"/>
          </a:xfrm>
          <a:prstGeom prst="rect">
            <a:avLst/>
          </a:prstGeom>
          <a:noFill/>
          <a:ln/>
        </p:spPr>
      </p:sp>
      <p:sp>
        <p:nvSpPr>
          <p:cNvPr id="41" name="Shape 22"/>
          <p:cNvSpPr/>
          <p:nvPr/>
        </p:nvSpPr>
        <p:spPr>
          <a:xfrm>
            <a:off x="6769946" y="7797800"/>
            <a:ext cx="4737692" cy="1841500"/>
          </a:xfrm>
          <a:prstGeom prst="rect">
            <a:avLst/>
          </a:prstGeom>
          <a:noFill/>
          <a:ln/>
        </p:spPr>
      </p:sp>
      <p:sp>
        <p:nvSpPr>
          <p:cNvPr id="42" name="Text 23"/>
          <p:cNvSpPr/>
          <p:nvPr/>
        </p:nvSpPr>
        <p:spPr>
          <a:xfrm>
            <a:off x="6769946" y="7797800"/>
            <a:ext cx="4890111"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Rowdies Regular" pitchFamily="34" charset="0"/>
                <a:ea typeface="Rowdies Regular" pitchFamily="34" charset="-122"/>
                <a:cs typeface="Rowdies Regular" pitchFamily="34" charset="-120"/>
              </a:rPr>
              <a:t>Eclipse</a:t>
            </a:r>
            <a:endParaRPr lang="en-US" sz="3600" dirty="0"/>
          </a:p>
        </p:txBody>
      </p:sp>
      <p:sp>
        <p:nvSpPr>
          <p:cNvPr id="43" name="Text 24"/>
          <p:cNvSpPr/>
          <p:nvPr/>
        </p:nvSpPr>
        <p:spPr>
          <a:xfrm>
            <a:off x="6769946" y="8572500"/>
            <a:ext cx="4873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Rare event causes unpredictable magic.</a:t>
            </a:r>
            <a:endParaRPr lang="en-US" sz="3200" dirty="0"/>
          </a:p>
        </p:txBody>
      </p:sp>
      <p:sp>
        <p:nvSpPr>
          <p:cNvPr id="44" name="Shape 25"/>
          <p:cNvSpPr/>
          <p:nvPr/>
        </p:nvSpPr>
        <p:spPr>
          <a:xfrm>
            <a:off x="6769946" y="10045700"/>
            <a:ext cx="4737692" cy="1841500"/>
          </a:xfrm>
          <a:prstGeom prst="rect">
            <a:avLst/>
          </a:prstGeom>
          <a:noFill/>
          <a:ln/>
        </p:spPr>
      </p:sp>
      <p:sp>
        <p:nvSpPr>
          <p:cNvPr id="45" name="Shape 26"/>
          <p:cNvSpPr/>
          <p:nvPr/>
        </p:nvSpPr>
        <p:spPr>
          <a:xfrm>
            <a:off x="6769946" y="10045700"/>
            <a:ext cx="4737692" cy="1841500"/>
          </a:xfrm>
          <a:prstGeom prst="rect">
            <a:avLst/>
          </a:prstGeom>
          <a:noFill/>
          <a:ln/>
        </p:spPr>
      </p:sp>
      <p:sp>
        <p:nvSpPr>
          <p:cNvPr id="46" name="Text 27"/>
          <p:cNvSpPr/>
          <p:nvPr/>
        </p:nvSpPr>
        <p:spPr>
          <a:xfrm>
            <a:off x="6769946" y="10045700"/>
            <a:ext cx="4890111"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Rowdies Regular" pitchFamily="34" charset="0"/>
                <a:ea typeface="Rowdies Regular" pitchFamily="34" charset="-122"/>
                <a:cs typeface="Rowdies Regular" pitchFamily="34" charset="-120"/>
              </a:rPr>
              <a:t>Quest</a:t>
            </a:r>
            <a:endParaRPr lang="en-US" sz="3600" dirty="0"/>
          </a:p>
        </p:txBody>
      </p:sp>
      <p:sp>
        <p:nvSpPr>
          <p:cNvPr id="47" name="Text 28"/>
          <p:cNvSpPr/>
          <p:nvPr/>
        </p:nvSpPr>
        <p:spPr>
          <a:xfrm>
            <a:off x="6769946" y="10820400"/>
            <a:ext cx="4873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Adventurers seek immortal artifact.</a:t>
            </a:r>
            <a:endParaRPr lang="en-US" sz="3200" dirty="0"/>
          </a:p>
        </p:txBody>
      </p:sp>
      <p:sp>
        <p:nvSpPr>
          <p:cNvPr id="48" name="Shape 29"/>
          <p:cNvSpPr/>
          <p:nvPr/>
        </p:nvSpPr>
        <p:spPr>
          <a:xfrm>
            <a:off x="12269734" y="7797800"/>
            <a:ext cx="4737692" cy="4089400"/>
          </a:xfrm>
          <a:prstGeom prst="rect">
            <a:avLst/>
          </a:prstGeom>
          <a:noFill/>
          <a:ln/>
        </p:spPr>
      </p:sp>
      <p:sp>
        <p:nvSpPr>
          <p:cNvPr id="49" name="Shape 30"/>
          <p:cNvSpPr/>
          <p:nvPr/>
        </p:nvSpPr>
        <p:spPr>
          <a:xfrm>
            <a:off x="12269734" y="7797800"/>
            <a:ext cx="4737692" cy="1841500"/>
          </a:xfrm>
          <a:prstGeom prst="rect">
            <a:avLst/>
          </a:prstGeom>
          <a:noFill/>
          <a:ln/>
        </p:spPr>
      </p:sp>
      <p:sp>
        <p:nvSpPr>
          <p:cNvPr id="50" name="Shape 31"/>
          <p:cNvSpPr/>
          <p:nvPr/>
        </p:nvSpPr>
        <p:spPr>
          <a:xfrm>
            <a:off x="12269734" y="7797800"/>
            <a:ext cx="4737692" cy="1841500"/>
          </a:xfrm>
          <a:prstGeom prst="rect">
            <a:avLst/>
          </a:prstGeom>
          <a:noFill/>
          <a:ln/>
        </p:spPr>
      </p:sp>
      <p:sp>
        <p:nvSpPr>
          <p:cNvPr id="51" name="Text 32"/>
          <p:cNvSpPr/>
          <p:nvPr/>
        </p:nvSpPr>
        <p:spPr>
          <a:xfrm>
            <a:off x="12269734" y="7797800"/>
            <a:ext cx="4890111"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Rowdies Regular" pitchFamily="34" charset="0"/>
                <a:ea typeface="Rowdies Regular" pitchFamily="34" charset="-122"/>
                <a:cs typeface="Rowdies Regular" pitchFamily="34" charset="-120"/>
              </a:rPr>
              <a:t>Eclipse</a:t>
            </a:r>
            <a:endParaRPr lang="en-US" sz="3600" dirty="0"/>
          </a:p>
        </p:txBody>
      </p:sp>
      <p:sp>
        <p:nvSpPr>
          <p:cNvPr id="52" name="Text 33"/>
          <p:cNvSpPr/>
          <p:nvPr/>
        </p:nvSpPr>
        <p:spPr>
          <a:xfrm>
            <a:off x="12269734" y="8572500"/>
            <a:ext cx="4873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Rare event causes unpredictable magic.</a:t>
            </a:r>
            <a:endParaRPr lang="en-US" sz="3200" dirty="0"/>
          </a:p>
        </p:txBody>
      </p:sp>
      <p:sp>
        <p:nvSpPr>
          <p:cNvPr id="53" name="Shape 34"/>
          <p:cNvSpPr/>
          <p:nvPr/>
        </p:nvSpPr>
        <p:spPr>
          <a:xfrm>
            <a:off x="12269734" y="10045700"/>
            <a:ext cx="4737692" cy="1841500"/>
          </a:xfrm>
          <a:prstGeom prst="rect">
            <a:avLst/>
          </a:prstGeom>
          <a:noFill/>
          <a:ln/>
        </p:spPr>
      </p:sp>
      <p:sp>
        <p:nvSpPr>
          <p:cNvPr id="54" name="Shape 35"/>
          <p:cNvSpPr/>
          <p:nvPr/>
        </p:nvSpPr>
        <p:spPr>
          <a:xfrm>
            <a:off x="12269734" y="10045700"/>
            <a:ext cx="4737692" cy="1841500"/>
          </a:xfrm>
          <a:prstGeom prst="rect">
            <a:avLst/>
          </a:prstGeom>
          <a:noFill/>
          <a:ln/>
        </p:spPr>
      </p:sp>
      <p:sp>
        <p:nvSpPr>
          <p:cNvPr id="55" name="Text 36"/>
          <p:cNvSpPr/>
          <p:nvPr/>
        </p:nvSpPr>
        <p:spPr>
          <a:xfrm>
            <a:off x="12269734" y="10045700"/>
            <a:ext cx="4890111"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Rowdies Regular" pitchFamily="34" charset="0"/>
                <a:ea typeface="Rowdies Regular" pitchFamily="34" charset="-122"/>
                <a:cs typeface="Rowdies Regular" pitchFamily="34" charset="-120"/>
              </a:rPr>
              <a:t>Quest</a:t>
            </a:r>
            <a:endParaRPr lang="en-US" sz="3600" dirty="0"/>
          </a:p>
        </p:txBody>
      </p:sp>
      <p:sp>
        <p:nvSpPr>
          <p:cNvPr id="56" name="Text 37"/>
          <p:cNvSpPr/>
          <p:nvPr/>
        </p:nvSpPr>
        <p:spPr>
          <a:xfrm>
            <a:off x="12269734" y="10820400"/>
            <a:ext cx="4873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Adventurers seek immortal artifact.</a:t>
            </a:r>
            <a:endParaRPr lang="en-US" sz="3200" dirty="0"/>
          </a:p>
        </p:txBody>
      </p:sp>
      <p:sp>
        <p:nvSpPr>
          <p:cNvPr id="57" name="Shape 38"/>
          <p:cNvSpPr/>
          <p:nvPr/>
        </p:nvSpPr>
        <p:spPr>
          <a:xfrm>
            <a:off x="17769521" y="7797800"/>
            <a:ext cx="4737692" cy="4089400"/>
          </a:xfrm>
          <a:prstGeom prst="rect">
            <a:avLst/>
          </a:prstGeom>
          <a:noFill/>
          <a:ln/>
        </p:spPr>
      </p:sp>
      <p:sp>
        <p:nvSpPr>
          <p:cNvPr id="58" name="Shape 39"/>
          <p:cNvSpPr/>
          <p:nvPr/>
        </p:nvSpPr>
        <p:spPr>
          <a:xfrm>
            <a:off x="17769521" y="7797800"/>
            <a:ext cx="4737692" cy="1841500"/>
          </a:xfrm>
          <a:prstGeom prst="rect">
            <a:avLst/>
          </a:prstGeom>
          <a:noFill/>
          <a:ln/>
        </p:spPr>
      </p:sp>
      <p:sp>
        <p:nvSpPr>
          <p:cNvPr id="59" name="Shape 40"/>
          <p:cNvSpPr/>
          <p:nvPr/>
        </p:nvSpPr>
        <p:spPr>
          <a:xfrm>
            <a:off x="17769521" y="7797800"/>
            <a:ext cx="4737692" cy="1841500"/>
          </a:xfrm>
          <a:prstGeom prst="rect">
            <a:avLst/>
          </a:prstGeom>
          <a:noFill/>
          <a:ln/>
        </p:spPr>
      </p:sp>
      <p:sp>
        <p:nvSpPr>
          <p:cNvPr id="60" name="Text 41"/>
          <p:cNvSpPr/>
          <p:nvPr/>
        </p:nvSpPr>
        <p:spPr>
          <a:xfrm>
            <a:off x="17769521" y="7797800"/>
            <a:ext cx="4890111"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Rowdies Regular" pitchFamily="34" charset="0"/>
                <a:ea typeface="Rowdies Regular" pitchFamily="34" charset="-122"/>
                <a:cs typeface="Rowdies Regular" pitchFamily="34" charset="-120"/>
              </a:rPr>
              <a:t>Eclipse</a:t>
            </a:r>
            <a:endParaRPr lang="en-US" sz="3600" dirty="0"/>
          </a:p>
        </p:txBody>
      </p:sp>
      <p:sp>
        <p:nvSpPr>
          <p:cNvPr id="61" name="Text 42"/>
          <p:cNvSpPr/>
          <p:nvPr/>
        </p:nvSpPr>
        <p:spPr>
          <a:xfrm>
            <a:off x="17769521" y="8572500"/>
            <a:ext cx="4873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Rare event causes unpredictable magic.</a:t>
            </a:r>
            <a:endParaRPr lang="en-US" sz="3200" dirty="0"/>
          </a:p>
        </p:txBody>
      </p:sp>
      <p:sp>
        <p:nvSpPr>
          <p:cNvPr id="62" name="Shape 43"/>
          <p:cNvSpPr/>
          <p:nvPr/>
        </p:nvSpPr>
        <p:spPr>
          <a:xfrm>
            <a:off x="17769521" y="10045700"/>
            <a:ext cx="4737692" cy="1841500"/>
          </a:xfrm>
          <a:prstGeom prst="rect">
            <a:avLst/>
          </a:prstGeom>
          <a:noFill/>
          <a:ln/>
        </p:spPr>
      </p:sp>
      <p:sp>
        <p:nvSpPr>
          <p:cNvPr id="63" name="Shape 44"/>
          <p:cNvSpPr/>
          <p:nvPr/>
        </p:nvSpPr>
        <p:spPr>
          <a:xfrm>
            <a:off x="17769521" y="10045700"/>
            <a:ext cx="4737692" cy="1841500"/>
          </a:xfrm>
          <a:prstGeom prst="rect">
            <a:avLst/>
          </a:prstGeom>
          <a:noFill/>
          <a:ln/>
        </p:spPr>
      </p:sp>
      <p:sp>
        <p:nvSpPr>
          <p:cNvPr id="64" name="Text 45"/>
          <p:cNvSpPr/>
          <p:nvPr/>
        </p:nvSpPr>
        <p:spPr>
          <a:xfrm>
            <a:off x="17769521" y="10045700"/>
            <a:ext cx="4890111"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Rowdies Regular" pitchFamily="34" charset="0"/>
                <a:ea typeface="Rowdies Regular" pitchFamily="34" charset="-122"/>
                <a:cs typeface="Rowdies Regular" pitchFamily="34" charset="-120"/>
              </a:rPr>
              <a:t>Quest</a:t>
            </a:r>
            <a:endParaRPr lang="en-US" sz="3600" dirty="0"/>
          </a:p>
        </p:txBody>
      </p:sp>
      <p:sp>
        <p:nvSpPr>
          <p:cNvPr id="65" name="Text 46"/>
          <p:cNvSpPr/>
          <p:nvPr/>
        </p:nvSpPr>
        <p:spPr>
          <a:xfrm>
            <a:off x="17769521" y="10820400"/>
            <a:ext cx="4873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Adventurers seek immortal artifact.</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EAEA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9448800"/>
            <a:ext cx="4191524" cy="42672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954194" y="0"/>
            <a:ext cx="4432854" cy="39624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3027422" cy="4277085"/>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481310" y="9429750"/>
            <a:ext cx="3905738" cy="428625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pic>
        <p:nvPicPr>
          <p:cNvPr id="8"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481235" y="673100"/>
            <a:ext cx="6084060" cy="12369800"/>
          </a:xfrm>
          <a:prstGeom prst="rect">
            <a:avLst/>
          </a:prstGeom>
        </p:spPr>
      </p:pic>
      <p:pic>
        <p:nvPicPr>
          <p:cNvPr id="9"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90724" y="673100"/>
            <a:ext cx="6084060" cy="4737100"/>
          </a:xfrm>
          <a:prstGeom prst="rect">
            <a:avLst/>
          </a:prstGeom>
        </p:spPr>
      </p:pic>
      <p:pic>
        <p:nvPicPr>
          <p:cNvPr id="10"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90724" y="5880100"/>
            <a:ext cx="6084060" cy="7162800"/>
          </a:xfrm>
          <a:prstGeom prst="rect">
            <a:avLst/>
          </a:prstGeom>
        </p:spPr>
      </p:pic>
      <p:sp>
        <p:nvSpPr>
          <p:cNvPr id="11" name="Text 1"/>
          <p:cNvSpPr/>
          <p:nvPr/>
        </p:nvSpPr>
        <p:spPr>
          <a:xfrm>
            <a:off x="14543318" y="1651000"/>
            <a:ext cx="7565912" cy="1595967"/>
          </a:xfrm>
          <a:prstGeom prst="rect">
            <a:avLst/>
          </a:prstGeom>
          <a:noFill/>
          <a:ln/>
        </p:spPr>
        <p:txBody>
          <a:bodyPr wrap="square" lIns="0" tIns="0" rIns="0" bIns="0" rtlCol="0" anchor="t"/>
          <a:lstStyle/>
          <a:p>
            <a:pPr algn="l" indent="0" marL="0">
              <a:buNone/>
            </a:pPr>
            <a:r>
              <a:rPr lang="en-US" sz="8000" dirty="0">
                <a:solidFill>
                  <a:srgbClr val="0E0E0E">
                    <a:alpha val="100000"/>
                  </a:srgbClr>
                </a:solidFill>
                <a:latin typeface="Rowdies Regular" pitchFamily="34" charset="0"/>
                <a:ea typeface="Rowdies Regular" pitchFamily="34" charset="-122"/>
                <a:cs typeface="Rowdies Regular" pitchFamily="34" charset="-120"/>
              </a:rPr>
              <a:t>Some Data</a:t>
            </a:r>
            <a:endParaRPr lang="en-US" sz="8000" dirty="0"/>
          </a:p>
        </p:txBody>
      </p:sp>
      <p:sp>
        <p:nvSpPr>
          <p:cNvPr id="12" name="Shape 2"/>
          <p:cNvSpPr/>
          <p:nvPr/>
        </p:nvSpPr>
        <p:spPr>
          <a:xfrm>
            <a:off x="14543318" y="3543300"/>
            <a:ext cx="7874984" cy="7670800"/>
          </a:xfrm>
          <a:prstGeom prst="rect">
            <a:avLst/>
          </a:prstGeom>
          <a:noFill/>
          <a:ln/>
        </p:spPr>
      </p:sp>
      <p:sp>
        <p:nvSpPr>
          <p:cNvPr id="13" name="Shape 3"/>
          <p:cNvSpPr/>
          <p:nvPr/>
        </p:nvSpPr>
        <p:spPr>
          <a:xfrm>
            <a:off x="14543318" y="3543300"/>
            <a:ext cx="7874984" cy="3530600"/>
          </a:xfrm>
          <a:prstGeom prst="rect">
            <a:avLst/>
          </a:prstGeom>
          <a:noFill/>
          <a:ln/>
        </p:spPr>
      </p:sp>
      <p:sp>
        <p:nvSpPr>
          <p:cNvPr id="14" name="Shape 4"/>
          <p:cNvSpPr/>
          <p:nvPr/>
        </p:nvSpPr>
        <p:spPr>
          <a:xfrm>
            <a:off x="14543318" y="3543300"/>
            <a:ext cx="3518340" cy="2019300"/>
          </a:xfrm>
          <a:prstGeom prst="rect">
            <a:avLst/>
          </a:prstGeom>
          <a:noFill/>
          <a:ln/>
        </p:spPr>
      </p:sp>
      <p:sp>
        <p:nvSpPr>
          <p:cNvPr id="15" name="Text 5"/>
          <p:cNvSpPr/>
          <p:nvPr/>
        </p:nvSpPr>
        <p:spPr>
          <a:xfrm>
            <a:off x="14543318" y="3543300"/>
            <a:ext cx="4060274" cy="25611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Rowdies Regular" pitchFamily="34" charset="0"/>
                <a:ea typeface="Rowdies Regular" pitchFamily="34" charset="-122"/>
                <a:cs typeface="Rowdies Regular" pitchFamily="34" charset="-120"/>
              </a:rPr>
              <a:t>75%</a:t>
            </a:r>
            <a:endParaRPr lang="en-US" sz="12800" dirty="0"/>
          </a:p>
        </p:txBody>
      </p:sp>
      <p:sp>
        <p:nvSpPr>
          <p:cNvPr id="16" name="Shape 6"/>
          <p:cNvSpPr/>
          <p:nvPr/>
        </p:nvSpPr>
        <p:spPr>
          <a:xfrm>
            <a:off x="14543318" y="5867400"/>
            <a:ext cx="7874984" cy="1206500"/>
          </a:xfrm>
          <a:prstGeom prst="rect">
            <a:avLst/>
          </a:prstGeom>
          <a:noFill/>
          <a:ln/>
        </p:spPr>
      </p:sp>
      <p:sp>
        <p:nvSpPr>
          <p:cNvPr id="17" name="Text 7"/>
          <p:cNvSpPr/>
          <p:nvPr/>
        </p:nvSpPr>
        <p:spPr>
          <a:xfrm>
            <a:off x="14543318" y="5867400"/>
            <a:ext cx="8027403"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Rowdies Regular" pitchFamily="34" charset="0"/>
                <a:ea typeface="Rowdies Regular" pitchFamily="34" charset="-122"/>
                <a:cs typeface="Rowdies Regular" pitchFamily="34" charset="-120"/>
              </a:rPr>
              <a:t>Enchanted Creatures</a:t>
            </a:r>
            <a:endParaRPr lang="en-US" sz="3600" dirty="0"/>
          </a:p>
        </p:txBody>
      </p:sp>
      <p:sp>
        <p:nvSpPr>
          <p:cNvPr id="18" name="Text 8"/>
          <p:cNvSpPr/>
          <p:nvPr/>
        </p:nvSpPr>
        <p:spPr>
          <a:xfrm>
            <a:off x="14543318" y="6540500"/>
            <a:ext cx="8010468" cy="668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possess the ability to cast spells.</a:t>
            </a:r>
            <a:endParaRPr lang="en-US" sz="3200" dirty="0"/>
          </a:p>
        </p:txBody>
      </p:sp>
      <p:sp>
        <p:nvSpPr>
          <p:cNvPr id="19" name="Shape 9"/>
          <p:cNvSpPr/>
          <p:nvPr/>
        </p:nvSpPr>
        <p:spPr>
          <a:xfrm>
            <a:off x="14543318" y="7683500"/>
            <a:ext cx="7874984" cy="3530600"/>
          </a:xfrm>
          <a:prstGeom prst="rect">
            <a:avLst/>
          </a:prstGeom>
          <a:noFill/>
          <a:ln/>
        </p:spPr>
      </p:sp>
      <p:sp>
        <p:nvSpPr>
          <p:cNvPr id="20" name="Shape 10"/>
          <p:cNvSpPr/>
          <p:nvPr/>
        </p:nvSpPr>
        <p:spPr>
          <a:xfrm>
            <a:off x="14543318" y="7683500"/>
            <a:ext cx="3721565" cy="2019300"/>
          </a:xfrm>
          <a:prstGeom prst="rect">
            <a:avLst/>
          </a:prstGeom>
          <a:noFill/>
          <a:ln/>
        </p:spPr>
      </p:sp>
      <p:sp>
        <p:nvSpPr>
          <p:cNvPr id="21" name="Text 11"/>
          <p:cNvSpPr/>
          <p:nvPr/>
        </p:nvSpPr>
        <p:spPr>
          <a:xfrm>
            <a:off x="14543318" y="7683500"/>
            <a:ext cx="4263500" cy="25611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Rowdies Regular" pitchFamily="34" charset="0"/>
                <a:ea typeface="Rowdies Regular" pitchFamily="34" charset="-122"/>
                <a:cs typeface="Rowdies Regular" pitchFamily="34" charset="-120"/>
              </a:rPr>
              <a:t>60%</a:t>
            </a:r>
            <a:endParaRPr lang="en-US" sz="12800" dirty="0"/>
          </a:p>
        </p:txBody>
      </p:sp>
      <p:sp>
        <p:nvSpPr>
          <p:cNvPr id="22" name="Shape 12"/>
          <p:cNvSpPr/>
          <p:nvPr/>
        </p:nvSpPr>
        <p:spPr>
          <a:xfrm>
            <a:off x="14543318" y="10007600"/>
            <a:ext cx="7874984" cy="1206500"/>
          </a:xfrm>
          <a:prstGeom prst="rect">
            <a:avLst/>
          </a:prstGeom>
          <a:noFill/>
          <a:ln/>
        </p:spPr>
      </p:sp>
      <p:sp>
        <p:nvSpPr>
          <p:cNvPr id="23" name="Text 13"/>
          <p:cNvSpPr/>
          <p:nvPr/>
        </p:nvSpPr>
        <p:spPr>
          <a:xfrm>
            <a:off x="14543318" y="10007600"/>
            <a:ext cx="8027403"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Rowdies Regular" pitchFamily="34" charset="0"/>
                <a:ea typeface="Rowdies Regular" pitchFamily="34" charset="-122"/>
                <a:cs typeface="Rowdies Regular" pitchFamily="34" charset="-120"/>
              </a:rPr>
              <a:t>Magic-Wielding Individuals</a:t>
            </a:r>
            <a:endParaRPr lang="en-US" sz="3600" dirty="0"/>
          </a:p>
        </p:txBody>
      </p:sp>
      <p:sp>
        <p:nvSpPr>
          <p:cNvPr id="24" name="Text 14"/>
          <p:cNvSpPr/>
          <p:nvPr/>
        </p:nvSpPr>
        <p:spPr>
          <a:xfrm>
            <a:off x="14543318" y="10680700"/>
            <a:ext cx="8010468" cy="668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practice the art of illusions.</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EAEA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790924" y="0"/>
            <a:ext cx="20817902"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7114" y="0"/>
            <a:ext cx="3708865" cy="3943338"/>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686964" y="6572262"/>
            <a:ext cx="6700084" cy="6859699"/>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sp>
        <p:nvSpPr>
          <p:cNvPr id="7" name="Shape 1"/>
          <p:cNvSpPr/>
          <p:nvPr/>
        </p:nvSpPr>
        <p:spPr>
          <a:xfrm>
            <a:off x="4305838" y="3403600"/>
            <a:ext cx="15762670" cy="6515100"/>
          </a:xfrm>
          <a:prstGeom prst="rect">
            <a:avLst/>
          </a:prstGeom>
          <a:noFill/>
          <a:ln/>
        </p:spPr>
      </p:sp>
      <p:sp>
        <p:nvSpPr>
          <p:cNvPr id="8" name="Shape 2"/>
          <p:cNvSpPr/>
          <p:nvPr/>
        </p:nvSpPr>
        <p:spPr>
          <a:xfrm>
            <a:off x="4305838" y="3403600"/>
            <a:ext cx="15762670" cy="5041900"/>
          </a:xfrm>
          <a:prstGeom prst="rect">
            <a:avLst/>
          </a:prstGeom>
          <a:noFill/>
          <a:ln/>
        </p:spPr>
      </p:sp>
      <p:sp>
        <p:nvSpPr>
          <p:cNvPr id="9" name="Text 3"/>
          <p:cNvSpPr/>
          <p:nvPr/>
        </p:nvSpPr>
        <p:spPr>
          <a:xfrm>
            <a:off x="5290211" y="3403600"/>
            <a:ext cx="13793924" cy="4800600"/>
          </a:xfrm>
          <a:prstGeom prst="rect">
            <a:avLst/>
          </a:prstGeom>
          <a:noFill/>
          <a:ln/>
        </p:spPr>
        <p:txBody>
          <a:bodyPr wrap="square" lIns="0" tIns="0" rIns="0" bIns="0" rtlCol="0" anchor="t"/>
          <a:lstStyle/>
          <a:p>
            <a:pPr algn="ctr" indent="0" marL="0">
              <a:buNone/>
            </a:pPr>
            <a:r>
              <a:rPr lang="en-US" sz="24000" dirty="0">
                <a:solidFill>
                  <a:srgbClr val="272727">
                    <a:alpha val="100000"/>
                  </a:srgbClr>
                </a:solidFill>
                <a:latin typeface="Rowdies Regular" pitchFamily="34" charset="0"/>
                <a:ea typeface="Rowdies Regular" pitchFamily="34" charset="-122"/>
                <a:cs typeface="Rowdies Regular" pitchFamily="34" charset="-120"/>
              </a:rPr>
              <a:t>234,567</a:t>
            </a:r>
            <a:endParaRPr lang="en-US" sz="24000" dirty="0"/>
          </a:p>
        </p:txBody>
      </p:sp>
      <p:sp>
        <p:nvSpPr>
          <p:cNvPr id="10" name="Text 4"/>
          <p:cNvSpPr/>
          <p:nvPr/>
        </p:nvSpPr>
        <p:spPr>
          <a:xfrm>
            <a:off x="4170355" y="7391400"/>
            <a:ext cx="16033637" cy="1325033"/>
          </a:xfrm>
          <a:prstGeom prst="rect">
            <a:avLst/>
          </a:prstGeom>
          <a:noFill/>
          <a:ln/>
        </p:spPr>
        <p:txBody>
          <a:bodyPr wrap="square" lIns="0" tIns="0" rIns="0" bIns="0" rtlCol="0" anchor="t"/>
          <a:lstStyle/>
          <a:p>
            <a:pPr algn="ctr" indent="0" marL="0">
              <a:buNone/>
            </a:pPr>
            <a:r>
              <a:rPr lang="en-US" sz="6400" spc="256" kern="0" dirty="0">
                <a:solidFill>
                  <a:srgbClr val="0E0E0E">
                    <a:alpha val="100000"/>
                  </a:srgbClr>
                </a:solidFill>
                <a:latin typeface="DM Sans Bold" pitchFamily="34" charset="0"/>
                <a:ea typeface="DM Sans Bold" pitchFamily="34" charset="-122"/>
                <a:cs typeface="DM Sans Bold" pitchFamily="34" charset="-120"/>
              </a:rPr>
              <a:t>UNICORN SIGHTINGS</a:t>
            </a:r>
            <a:endParaRPr lang="en-US" sz="6400" dirty="0"/>
          </a:p>
        </p:txBody>
      </p:sp>
      <p:sp>
        <p:nvSpPr>
          <p:cNvPr id="11" name="Text 5"/>
          <p:cNvSpPr/>
          <p:nvPr/>
        </p:nvSpPr>
        <p:spPr>
          <a:xfrm>
            <a:off x="7483352" y="8851900"/>
            <a:ext cx="9407642" cy="12022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tally of the number of unicorns spotted in the fantasy realm.</a:t>
            </a: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EAEA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9535042" y="11277600"/>
            <a:ext cx="4852006" cy="24384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2781648" cy="32512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995224" y="0"/>
            <a:ext cx="5391824" cy="3564756"/>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9848850"/>
            <a:ext cx="2800697" cy="27686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Shape 1"/>
          <p:cNvSpPr/>
          <p:nvPr/>
        </p:nvSpPr>
        <p:spPr>
          <a:xfrm>
            <a:off x="3391324" y="3263900"/>
            <a:ext cx="7874984" cy="2552700"/>
          </a:xfrm>
          <a:prstGeom prst="rect">
            <a:avLst/>
          </a:prstGeom>
          <a:noFill/>
          <a:ln/>
        </p:spPr>
      </p:sp>
      <p:sp>
        <p:nvSpPr>
          <p:cNvPr id="9" name="Shape 2"/>
          <p:cNvSpPr/>
          <p:nvPr/>
        </p:nvSpPr>
        <p:spPr>
          <a:xfrm>
            <a:off x="3454832" y="3263900"/>
            <a:ext cx="7747968" cy="2019300"/>
          </a:xfrm>
          <a:prstGeom prst="rect">
            <a:avLst/>
          </a:prstGeom>
          <a:noFill/>
          <a:ln/>
        </p:spPr>
      </p:sp>
      <p:sp>
        <p:nvSpPr>
          <p:cNvPr id="10" name="Text 3"/>
          <p:cNvSpPr/>
          <p:nvPr/>
        </p:nvSpPr>
        <p:spPr>
          <a:xfrm>
            <a:off x="3454832" y="3263900"/>
            <a:ext cx="8289903" cy="25611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Rowdies Regular" pitchFamily="34" charset="0"/>
                <a:ea typeface="Rowdies Regular" pitchFamily="34" charset="-122"/>
                <a:cs typeface="Rowdies Regular" pitchFamily="34" charset="-120"/>
              </a:rPr>
              <a:t>233 Coins</a:t>
            </a:r>
            <a:endParaRPr lang="en-US" sz="12800" dirty="0"/>
          </a:p>
        </p:txBody>
      </p:sp>
      <p:sp>
        <p:nvSpPr>
          <p:cNvPr id="11" name="Shape 4"/>
          <p:cNvSpPr/>
          <p:nvPr/>
        </p:nvSpPr>
        <p:spPr>
          <a:xfrm>
            <a:off x="3391324" y="5283200"/>
            <a:ext cx="7874984" cy="533400"/>
          </a:xfrm>
          <a:prstGeom prst="rect">
            <a:avLst/>
          </a:prstGeom>
          <a:noFill/>
          <a:ln/>
        </p:spPr>
      </p:sp>
      <p:sp>
        <p:nvSpPr>
          <p:cNvPr id="12" name="Text 5"/>
          <p:cNvSpPr/>
          <p:nvPr/>
        </p:nvSpPr>
        <p:spPr>
          <a:xfrm>
            <a:off x="3323582" y="5283200"/>
            <a:ext cx="8010468"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Treasure Found</a:t>
            </a:r>
            <a:endParaRPr lang="en-US" sz="3200" dirty="0"/>
          </a:p>
        </p:txBody>
      </p:sp>
      <p:sp>
        <p:nvSpPr>
          <p:cNvPr id="13" name="Shape 6"/>
          <p:cNvSpPr/>
          <p:nvPr/>
        </p:nvSpPr>
        <p:spPr>
          <a:xfrm>
            <a:off x="3391324" y="6985000"/>
            <a:ext cx="7874984" cy="2552700"/>
          </a:xfrm>
          <a:prstGeom prst="rect">
            <a:avLst/>
          </a:prstGeom>
          <a:noFill/>
          <a:ln/>
        </p:spPr>
      </p:sp>
      <p:sp>
        <p:nvSpPr>
          <p:cNvPr id="14" name="Shape 7"/>
          <p:cNvSpPr/>
          <p:nvPr/>
        </p:nvSpPr>
        <p:spPr>
          <a:xfrm>
            <a:off x="3149994" y="6985000"/>
            <a:ext cx="8357645" cy="2019300"/>
          </a:xfrm>
          <a:prstGeom prst="rect">
            <a:avLst/>
          </a:prstGeom>
          <a:noFill/>
          <a:ln/>
        </p:spPr>
      </p:sp>
      <p:sp>
        <p:nvSpPr>
          <p:cNvPr id="15" name="Text 8"/>
          <p:cNvSpPr/>
          <p:nvPr/>
        </p:nvSpPr>
        <p:spPr>
          <a:xfrm>
            <a:off x="3149994" y="6985000"/>
            <a:ext cx="8899579" cy="25611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Rowdies Regular" pitchFamily="34" charset="0"/>
                <a:ea typeface="Rowdies Regular" pitchFamily="34" charset="-122"/>
                <a:cs typeface="Rowdies Regular" pitchFamily="34" charset="-120"/>
              </a:rPr>
              <a:t>456 Hours</a:t>
            </a:r>
            <a:endParaRPr lang="en-US" sz="12800" dirty="0"/>
          </a:p>
        </p:txBody>
      </p:sp>
      <p:sp>
        <p:nvSpPr>
          <p:cNvPr id="16" name="Shape 9"/>
          <p:cNvSpPr/>
          <p:nvPr/>
        </p:nvSpPr>
        <p:spPr>
          <a:xfrm>
            <a:off x="3391324" y="9004300"/>
            <a:ext cx="7874984" cy="533400"/>
          </a:xfrm>
          <a:prstGeom prst="rect">
            <a:avLst/>
          </a:prstGeom>
          <a:noFill/>
          <a:ln/>
        </p:spPr>
      </p:sp>
      <p:sp>
        <p:nvSpPr>
          <p:cNvPr id="17" name="Text 10"/>
          <p:cNvSpPr/>
          <p:nvPr/>
        </p:nvSpPr>
        <p:spPr>
          <a:xfrm>
            <a:off x="3323582" y="9004300"/>
            <a:ext cx="8010468"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Duration of Spell Casting</a:t>
            </a:r>
            <a:endParaRPr lang="en-US" sz="3200" dirty="0"/>
          </a:p>
        </p:txBody>
      </p:sp>
      <p:sp>
        <p:nvSpPr>
          <p:cNvPr id="18" name="Shape 11"/>
          <p:cNvSpPr/>
          <p:nvPr/>
        </p:nvSpPr>
        <p:spPr>
          <a:xfrm>
            <a:off x="13552594" y="3263900"/>
            <a:ext cx="7874984" cy="2552700"/>
          </a:xfrm>
          <a:prstGeom prst="rect">
            <a:avLst/>
          </a:prstGeom>
          <a:noFill/>
          <a:ln/>
        </p:spPr>
      </p:sp>
      <p:sp>
        <p:nvSpPr>
          <p:cNvPr id="19" name="Shape 12"/>
          <p:cNvSpPr/>
          <p:nvPr/>
        </p:nvSpPr>
        <p:spPr>
          <a:xfrm>
            <a:off x="15654707" y="3263900"/>
            <a:ext cx="3670759" cy="2019300"/>
          </a:xfrm>
          <a:prstGeom prst="rect">
            <a:avLst/>
          </a:prstGeom>
          <a:noFill/>
          <a:ln/>
        </p:spPr>
      </p:sp>
      <p:sp>
        <p:nvSpPr>
          <p:cNvPr id="20" name="Text 13"/>
          <p:cNvSpPr/>
          <p:nvPr/>
        </p:nvSpPr>
        <p:spPr>
          <a:xfrm>
            <a:off x="15654707" y="3263900"/>
            <a:ext cx="4212693" cy="25611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Rowdies Regular" pitchFamily="34" charset="0"/>
                <a:ea typeface="Rowdies Regular" pitchFamily="34" charset="-122"/>
                <a:cs typeface="Rowdies Regular" pitchFamily="34" charset="-120"/>
              </a:rPr>
              <a:t>85%</a:t>
            </a:r>
            <a:endParaRPr lang="en-US" sz="12800" dirty="0"/>
          </a:p>
        </p:txBody>
      </p:sp>
      <p:sp>
        <p:nvSpPr>
          <p:cNvPr id="21" name="Shape 14"/>
          <p:cNvSpPr/>
          <p:nvPr/>
        </p:nvSpPr>
        <p:spPr>
          <a:xfrm>
            <a:off x="13552594" y="5283200"/>
            <a:ext cx="7874984" cy="533400"/>
          </a:xfrm>
          <a:prstGeom prst="rect">
            <a:avLst/>
          </a:prstGeom>
          <a:noFill/>
          <a:ln/>
        </p:spPr>
      </p:sp>
      <p:sp>
        <p:nvSpPr>
          <p:cNvPr id="22" name="Text 15"/>
          <p:cNvSpPr/>
          <p:nvPr/>
        </p:nvSpPr>
        <p:spPr>
          <a:xfrm>
            <a:off x="13484852" y="5283200"/>
            <a:ext cx="8010468"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Wished Granted</a:t>
            </a:r>
            <a:endParaRPr lang="en-US" sz="3200" dirty="0"/>
          </a:p>
        </p:txBody>
      </p:sp>
      <p:sp>
        <p:nvSpPr>
          <p:cNvPr id="23" name="Shape 16"/>
          <p:cNvSpPr/>
          <p:nvPr/>
        </p:nvSpPr>
        <p:spPr>
          <a:xfrm>
            <a:off x="13552594" y="6985000"/>
            <a:ext cx="7874984" cy="2552700"/>
          </a:xfrm>
          <a:prstGeom prst="rect">
            <a:avLst/>
          </a:prstGeom>
          <a:noFill/>
          <a:ln/>
        </p:spPr>
      </p:sp>
      <p:sp>
        <p:nvSpPr>
          <p:cNvPr id="24" name="Shape 17"/>
          <p:cNvSpPr/>
          <p:nvPr/>
        </p:nvSpPr>
        <p:spPr>
          <a:xfrm>
            <a:off x="14359145" y="6985000"/>
            <a:ext cx="6261883" cy="2019300"/>
          </a:xfrm>
          <a:prstGeom prst="rect">
            <a:avLst/>
          </a:prstGeom>
          <a:noFill/>
          <a:ln/>
        </p:spPr>
      </p:sp>
      <p:sp>
        <p:nvSpPr>
          <p:cNvPr id="25" name="Text 18"/>
          <p:cNvSpPr/>
          <p:nvPr/>
        </p:nvSpPr>
        <p:spPr>
          <a:xfrm>
            <a:off x="14359145" y="6985000"/>
            <a:ext cx="6803817" cy="25611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Rowdies Regular" pitchFamily="34" charset="0"/>
                <a:ea typeface="Rowdies Regular" pitchFamily="34" charset="-122"/>
                <a:cs typeface="Rowdies Regular" pitchFamily="34" charset="-120"/>
              </a:rPr>
              <a:t>535 Km</a:t>
            </a:r>
            <a:endParaRPr lang="en-US" sz="12800" dirty="0"/>
          </a:p>
        </p:txBody>
      </p:sp>
      <p:sp>
        <p:nvSpPr>
          <p:cNvPr id="26" name="Shape 19"/>
          <p:cNvSpPr/>
          <p:nvPr/>
        </p:nvSpPr>
        <p:spPr>
          <a:xfrm>
            <a:off x="13552594" y="9004300"/>
            <a:ext cx="7874984" cy="533400"/>
          </a:xfrm>
          <a:prstGeom prst="rect">
            <a:avLst/>
          </a:prstGeom>
          <a:noFill/>
          <a:ln/>
        </p:spPr>
      </p:sp>
      <p:sp>
        <p:nvSpPr>
          <p:cNvPr id="27" name="Text 20"/>
          <p:cNvSpPr/>
          <p:nvPr/>
        </p:nvSpPr>
        <p:spPr>
          <a:xfrm>
            <a:off x="13484852" y="9004300"/>
            <a:ext cx="8010468"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Journey Distance</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EAEA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8760245" y="0"/>
            <a:ext cx="5626803" cy="63246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7251700"/>
            <a:ext cx="4445556" cy="64643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3348800" cy="4471938"/>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443202" y="11093450"/>
            <a:ext cx="3581851" cy="262255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Text 1"/>
          <p:cNvSpPr/>
          <p:nvPr/>
        </p:nvSpPr>
        <p:spPr>
          <a:xfrm>
            <a:off x="6841922" y="1143000"/>
            <a:ext cx="10690503" cy="15959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Rowdies Regular" pitchFamily="34" charset="0"/>
                <a:ea typeface="Rowdies Regular" pitchFamily="34" charset="-122"/>
                <a:cs typeface="Rowdies Regular" pitchFamily="34" charset="-120"/>
              </a:rPr>
              <a:t>Some Graph</a:t>
            </a:r>
            <a:endParaRPr lang="en-US" sz="8000" dirty="0"/>
          </a:p>
        </p:txBody>
      </p:sp>
      <p:sp>
        <p:nvSpPr>
          <p:cNvPr id="9" name="Shape 2"/>
          <p:cNvSpPr/>
          <p:nvPr/>
        </p:nvSpPr>
        <p:spPr>
          <a:xfrm>
            <a:off x="2718140" y="3771900"/>
            <a:ext cx="8941918" cy="6180901"/>
          </a:xfrm>
          <a:prstGeom prst="rect">
            <a:avLst/>
          </a:prstGeom>
          <a:noFill/>
          <a:ln/>
        </p:spPr>
      </p:sp>
      <p:sp>
        <p:nvSpPr>
          <p:cNvPr id="10" name="Text 3"/>
          <p:cNvSpPr/>
          <p:nvPr/>
        </p:nvSpPr>
        <p:spPr>
          <a:xfrm>
            <a:off x="2986455" y="8999513"/>
            <a:ext cx="216821" cy="356494"/>
          </a:xfrm>
          <a:prstGeom prst="rect">
            <a:avLst/>
          </a:prstGeom>
          <a:noFill/>
          <a:ln/>
        </p:spPr>
        <p:txBody>
          <a:bodyPr wrap="square" lIns="0" tIns="0" rIns="0" bIns="0" rtlCol="0" anchor="t"/>
          <a:lstStyle/>
          <a:p>
            <a:pPr algn="l" indent="0" marL="0">
              <a:buNone/>
            </a:pPr>
            <a:r>
              <a:rPr lang="en-US" sz="1821" dirty="0">
                <a:solidFill>
                  <a:srgbClr val="A8BDC7">
                    <a:alpha val="100000"/>
                  </a:srgbClr>
                </a:solidFill>
                <a:latin typeface="Lato Regular" pitchFamily="34" charset="0"/>
                <a:ea typeface="Lato Regular" pitchFamily="34" charset="-122"/>
                <a:cs typeface="Lato Regular" pitchFamily="34" charset="-120"/>
              </a:rPr>
              <a:t>0</a:t>
            </a:r>
            <a:endParaRPr lang="en-US" sz="1821" dirty="0"/>
          </a:p>
        </p:txBody>
      </p:sp>
      <p:sp>
        <p:nvSpPr>
          <p:cNvPr id="11" name="Text 4"/>
          <p:cNvSpPr/>
          <p:nvPr/>
        </p:nvSpPr>
        <p:spPr>
          <a:xfrm>
            <a:off x="3331658" y="9622606"/>
            <a:ext cx="257645" cy="422713"/>
          </a:xfrm>
          <a:prstGeom prst="rect">
            <a:avLst/>
          </a:prstGeom>
          <a:noFill/>
          <a:ln/>
        </p:spPr>
        <p:txBody>
          <a:bodyPr wrap="square" lIns="0" tIns="0" rIns="0" bIns="0" rtlCol="0" anchor="t"/>
          <a:lstStyle/>
          <a:p>
            <a:pPr algn="l" indent="0" marL="0">
              <a:buNone/>
            </a:pPr>
            <a:r>
              <a:rPr lang="en-US" sz="2185" dirty="0">
                <a:solidFill>
                  <a:srgbClr val="A8BDC7">
                    <a:alpha val="100000"/>
                  </a:srgbClr>
                </a:solidFill>
                <a:latin typeface="Lato Regular" pitchFamily="34" charset="0"/>
                <a:ea typeface="Lato Regular" pitchFamily="34" charset="-122"/>
                <a:cs typeface="Lato Regular" pitchFamily="34" charset="-120"/>
              </a:rPr>
              <a:t>1</a:t>
            </a:r>
            <a:endParaRPr lang="en-US" sz="2185" dirty="0"/>
          </a:p>
        </p:txBody>
      </p:sp>
      <p:sp>
        <p:nvSpPr>
          <p:cNvPr id="12" name="Text 5"/>
          <p:cNvSpPr/>
          <p:nvPr/>
        </p:nvSpPr>
        <p:spPr>
          <a:xfrm>
            <a:off x="4470732" y="9622606"/>
            <a:ext cx="257645" cy="422713"/>
          </a:xfrm>
          <a:prstGeom prst="rect">
            <a:avLst/>
          </a:prstGeom>
          <a:noFill/>
          <a:ln/>
        </p:spPr>
        <p:txBody>
          <a:bodyPr wrap="square" lIns="0" tIns="0" rIns="0" bIns="0" rtlCol="0" anchor="t"/>
          <a:lstStyle/>
          <a:p>
            <a:pPr algn="l" indent="0" marL="0">
              <a:buNone/>
            </a:pPr>
            <a:r>
              <a:rPr lang="en-US" sz="2185" dirty="0">
                <a:solidFill>
                  <a:srgbClr val="A8BDC7">
                    <a:alpha val="100000"/>
                  </a:srgbClr>
                </a:solidFill>
                <a:latin typeface="Lato Regular" pitchFamily="34" charset="0"/>
                <a:ea typeface="Lato Regular" pitchFamily="34" charset="-122"/>
                <a:cs typeface="Lato Regular" pitchFamily="34" charset="-120"/>
              </a:rPr>
              <a:t>2</a:t>
            </a:r>
            <a:endParaRPr lang="en-US" sz="2185" dirty="0"/>
          </a:p>
        </p:txBody>
      </p:sp>
      <p:sp>
        <p:nvSpPr>
          <p:cNvPr id="13" name="Text 6"/>
          <p:cNvSpPr/>
          <p:nvPr/>
        </p:nvSpPr>
        <p:spPr>
          <a:xfrm>
            <a:off x="5609804" y="9622606"/>
            <a:ext cx="257645" cy="422713"/>
          </a:xfrm>
          <a:prstGeom prst="rect">
            <a:avLst/>
          </a:prstGeom>
          <a:noFill/>
          <a:ln/>
        </p:spPr>
        <p:txBody>
          <a:bodyPr wrap="square" lIns="0" tIns="0" rIns="0" bIns="0" rtlCol="0" anchor="t"/>
          <a:lstStyle/>
          <a:p>
            <a:pPr algn="l" indent="0" marL="0">
              <a:buNone/>
            </a:pPr>
            <a:r>
              <a:rPr lang="en-US" sz="2185" dirty="0">
                <a:solidFill>
                  <a:srgbClr val="A8BDC7">
                    <a:alpha val="100000"/>
                  </a:srgbClr>
                </a:solidFill>
                <a:latin typeface="Lato Regular" pitchFamily="34" charset="0"/>
                <a:ea typeface="Lato Regular" pitchFamily="34" charset="-122"/>
                <a:cs typeface="Lato Regular" pitchFamily="34" charset="-120"/>
              </a:rPr>
              <a:t>3</a:t>
            </a:r>
            <a:endParaRPr lang="en-US" sz="2185" dirty="0"/>
          </a:p>
        </p:txBody>
      </p:sp>
      <p:sp>
        <p:nvSpPr>
          <p:cNvPr id="14" name="Text 7"/>
          <p:cNvSpPr/>
          <p:nvPr/>
        </p:nvSpPr>
        <p:spPr>
          <a:xfrm>
            <a:off x="6748878" y="9622606"/>
            <a:ext cx="257645" cy="422713"/>
          </a:xfrm>
          <a:prstGeom prst="rect">
            <a:avLst/>
          </a:prstGeom>
          <a:noFill/>
          <a:ln/>
        </p:spPr>
        <p:txBody>
          <a:bodyPr wrap="square" lIns="0" tIns="0" rIns="0" bIns="0" rtlCol="0" anchor="t"/>
          <a:lstStyle/>
          <a:p>
            <a:pPr algn="l" indent="0" marL="0">
              <a:buNone/>
            </a:pPr>
            <a:r>
              <a:rPr lang="en-US" sz="2185" dirty="0">
                <a:solidFill>
                  <a:srgbClr val="A8BDC7">
                    <a:alpha val="100000"/>
                  </a:srgbClr>
                </a:solidFill>
                <a:latin typeface="Lato Regular" pitchFamily="34" charset="0"/>
                <a:ea typeface="Lato Regular" pitchFamily="34" charset="-122"/>
                <a:cs typeface="Lato Regular" pitchFamily="34" charset="-120"/>
              </a:rPr>
              <a:t>4</a:t>
            </a:r>
            <a:endParaRPr lang="en-US" sz="2185" dirty="0"/>
          </a:p>
        </p:txBody>
      </p:sp>
      <p:sp>
        <p:nvSpPr>
          <p:cNvPr id="15" name="Text 8"/>
          <p:cNvSpPr/>
          <p:nvPr/>
        </p:nvSpPr>
        <p:spPr>
          <a:xfrm>
            <a:off x="7887996" y="9622606"/>
            <a:ext cx="257645" cy="422713"/>
          </a:xfrm>
          <a:prstGeom prst="rect">
            <a:avLst/>
          </a:prstGeom>
          <a:noFill/>
          <a:ln/>
        </p:spPr>
        <p:txBody>
          <a:bodyPr wrap="square" lIns="0" tIns="0" rIns="0" bIns="0" rtlCol="0" anchor="t"/>
          <a:lstStyle/>
          <a:p>
            <a:pPr algn="l" indent="0" marL="0">
              <a:buNone/>
            </a:pPr>
            <a:r>
              <a:rPr lang="en-US" sz="2185" dirty="0">
                <a:solidFill>
                  <a:srgbClr val="A8BDC7">
                    <a:alpha val="100000"/>
                  </a:srgbClr>
                </a:solidFill>
                <a:latin typeface="Lato Regular" pitchFamily="34" charset="0"/>
                <a:ea typeface="Lato Regular" pitchFamily="34" charset="-122"/>
                <a:cs typeface="Lato Regular" pitchFamily="34" charset="-120"/>
              </a:rPr>
              <a:t>5</a:t>
            </a:r>
            <a:endParaRPr lang="en-US" sz="2185" dirty="0"/>
          </a:p>
        </p:txBody>
      </p:sp>
      <p:sp>
        <p:nvSpPr>
          <p:cNvPr id="16" name="Text 9"/>
          <p:cNvSpPr/>
          <p:nvPr/>
        </p:nvSpPr>
        <p:spPr>
          <a:xfrm>
            <a:off x="9027070" y="9622606"/>
            <a:ext cx="257645" cy="422713"/>
          </a:xfrm>
          <a:prstGeom prst="rect">
            <a:avLst/>
          </a:prstGeom>
          <a:noFill/>
          <a:ln/>
        </p:spPr>
        <p:txBody>
          <a:bodyPr wrap="square" lIns="0" tIns="0" rIns="0" bIns="0" rtlCol="0" anchor="t"/>
          <a:lstStyle/>
          <a:p>
            <a:pPr algn="l" indent="0" marL="0">
              <a:buNone/>
            </a:pPr>
            <a:r>
              <a:rPr lang="en-US" sz="2185" dirty="0">
                <a:solidFill>
                  <a:srgbClr val="A8BDC7">
                    <a:alpha val="100000"/>
                  </a:srgbClr>
                </a:solidFill>
                <a:latin typeface="Lato Regular" pitchFamily="34" charset="0"/>
                <a:ea typeface="Lato Regular" pitchFamily="34" charset="-122"/>
                <a:cs typeface="Lato Regular" pitchFamily="34" charset="-120"/>
              </a:rPr>
              <a:t>6</a:t>
            </a:r>
            <a:endParaRPr lang="en-US" sz="2185" dirty="0"/>
          </a:p>
        </p:txBody>
      </p:sp>
      <p:sp>
        <p:nvSpPr>
          <p:cNvPr id="17" name="Text 10"/>
          <p:cNvSpPr/>
          <p:nvPr/>
        </p:nvSpPr>
        <p:spPr>
          <a:xfrm>
            <a:off x="10166145" y="9622606"/>
            <a:ext cx="257645" cy="422713"/>
          </a:xfrm>
          <a:prstGeom prst="rect">
            <a:avLst/>
          </a:prstGeom>
          <a:noFill/>
          <a:ln/>
        </p:spPr>
        <p:txBody>
          <a:bodyPr wrap="square" lIns="0" tIns="0" rIns="0" bIns="0" rtlCol="0" anchor="t"/>
          <a:lstStyle/>
          <a:p>
            <a:pPr algn="l" indent="0" marL="0">
              <a:buNone/>
            </a:pPr>
            <a:r>
              <a:rPr lang="en-US" sz="2185" dirty="0">
                <a:solidFill>
                  <a:srgbClr val="A8BDC7">
                    <a:alpha val="100000"/>
                  </a:srgbClr>
                </a:solidFill>
                <a:latin typeface="Lato Regular" pitchFamily="34" charset="0"/>
                <a:ea typeface="Lato Regular" pitchFamily="34" charset="-122"/>
                <a:cs typeface="Lato Regular" pitchFamily="34" charset="-120"/>
              </a:rPr>
              <a:t>7</a:t>
            </a:r>
            <a:endParaRPr lang="en-US" sz="2185" dirty="0"/>
          </a:p>
        </p:txBody>
      </p:sp>
      <p:sp>
        <p:nvSpPr>
          <p:cNvPr id="18" name="Text 11"/>
          <p:cNvSpPr/>
          <p:nvPr/>
        </p:nvSpPr>
        <p:spPr>
          <a:xfrm>
            <a:off x="11281636" y="9622606"/>
            <a:ext cx="257645" cy="422713"/>
          </a:xfrm>
          <a:prstGeom prst="rect">
            <a:avLst/>
          </a:prstGeom>
          <a:noFill/>
          <a:ln/>
        </p:spPr>
        <p:txBody>
          <a:bodyPr wrap="square" lIns="0" tIns="0" rIns="0" bIns="0" rtlCol="0" anchor="t"/>
          <a:lstStyle/>
          <a:p>
            <a:pPr algn="l" indent="0" marL="0">
              <a:buNone/>
            </a:pPr>
            <a:r>
              <a:rPr lang="en-US" sz="2185" dirty="0">
                <a:solidFill>
                  <a:srgbClr val="A8BDC7">
                    <a:alpha val="100000"/>
                  </a:srgbClr>
                </a:solidFill>
                <a:latin typeface="Lato Regular" pitchFamily="34" charset="0"/>
                <a:ea typeface="Lato Regular" pitchFamily="34" charset="-122"/>
                <a:cs typeface="Lato Regular" pitchFamily="34" charset="-120"/>
              </a:rPr>
              <a:t>8</a:t>
            </a:r>
            <a:endParaRPr lang="en-US" sz="2185" dirty="0"/>
          </a:p>
        </p:txBody>
      </p:sp>
      <p:sp>
        <p:nvSpPr>
          <p:cNvPr id="19" name="Text 12"/>
          <p:cNvSpPr/>
          <p:nvPr/>
        </p:nvSpPr>
        <p:spPr>
          <a:xfrm>
            <a:off x="2852319" y="8482087"/>
            <a:ext cx="356539" cy="356494"/>
          </a:xfrm>
          <a:prstGeom prst="rect">
            <a:avLst/>
          </a:prstGeom>
          <a:noFill/>
          <a:ln/>
        </p:spPr>
        <p:txBody>
          <a:bodyPr wrap="square" lIns="0" tIns="0" rIns="0" bIns="0" rtlCol="0" anchor="t"/>
          <a:lstStyle/>
          <a:p>
            <a:pPr algn="l" indent="0" marL="0">
              <a:buNone/>
            </a:pPr>
            <a:r>
              <a:rPr lang="en-US" sz="1821" dirty="0">
                <a:solidFill>
                  <a:srgbClr val="A8BDC7">
                    <a:alpha val="100000"/>
                  </a:srgbClr>
                </a:solidFill>
                <a:latin typeface="Lato Regular" pitchFamily="34" charset="0"/>
                <a:ea typeface="Lato Regular" pitchFamily="34" charset="-122"/>
                <a:cs typeface="Lato Regular" pitchFamily="34" charset="-120"/>
              </a:rPr>
              <a:t>10</a:t>
            </a:r>
            <a:endParaRPr lang="en-US" sz="1821" dirty="0"/>
          </a:p>
        </p:txBody>
      </p:sp>
      <p:sp>
        <p:nvSpPr>
          <p:cNvPr id="20" name="Text 13"/>
          <p:cNvSpPr/>
          <p:nvPr/>
        </p:nvSpPr>
        <p:spPr>
          <a:xfrm>
            <a:off x="2852319" y="7964612"/>
            <a:ext cx="356539" cy="356494"/>
          </a:xfrm>
          <a:prstGeom prst="rect">
            <a:avLst/>
          </a:prstGeom>
          <a:noFill/>
          <a:ln/>
        </p:spPr>
        <p:txBody>
          <a:bodyPr wrap="square" lIns="0" tIns="0" rIns="0" bIns="0" rtlCol="0" anchor="t"/>
          <a:lstStyle/>
          <a:p>
            <a:pPr algn="l" indent="0" marL="0">
              <a:buNone/>
            </a:pPr>
            <a:r>
              <a:rPr lang="en-US" sz="1821" dirty="0">
                <a:solidFill>
                  <a:srgbClr val="A8BDC7">
                    <a:alpha val="100000"/>
                  </a:srgbClr>
                </a:solidFill>
                <a:latin typeface="Lato Regular" pitchFamily="34" charset="0"/>
                <a:ea typeface="Lato Regular" pitchFamily="34" charset="-122"/>
                <a:cs typeface="Lato Regular" pitchFamily="34" charset="-120"/>
              </a:rPr>
              <a:t>20</a:t>
            </a:r>
            <a:endParaRPr lang="en-US" sz="1821" dirty="0"/>
          </a:p>
        </p:txBody>
      </p:sp>
      <p:sp>
        <p:nvSpPr>
          <p:cNvPr id="21" name="Text 14"/>
          <p:cNvSpPr/>
          <p:nvPr/>
        </p:nvSpPr>
        <p:spPr>
          <a:xfrm>
            <a:off x="2852319" y="7447161"/>
            <a:ext cx="356539" cy="356494"/>
          </a:xfrm>
          <a:prstGeom prst="rect">
            <a:avLst/>
          </a:prstGeom>
          <a:noFill/>
          <a:ln/>
        </p:spPr>
        <p:txBody>
          <a:bodyPr wrap="square" lIns="0" tIns="0" rIns="0" bIns="0" rtlCol="0" anchor="t"/>
          <a:lstStyle/>
          <a:p>
            <a:pPr algn="l" indent="0" marL="0">
              <a:buNone/>
            </a:pPr>
            <a:r>
              <a:rPr lang="en-US" sz="1821" dirty="0">
                <a:solidFill>
                  <a:srgbClr val="A8BDC7">
                    <a:alpha val="100000"/>
                  </a:srgbClr>
                </a:solidFill>
                <a:latin typeface="Lato Regular" pitchFamily="34" charset="0"/>
                <a:ea typeface="Lato Regular" pitchFamily="34" charset="-122"/>
                <a:cs typeface="Lato Regular" pitchFamily="34" charset="-120"/>
              </a:rPr>
              <a:t>30</a:t>
            </a:r>
            <a:endParaRPr lang="en-US" sz="1821" dirty="0"/>
          </a:p>
        </p:txBody>
      </p:sp>
      <p:sp>
        <p:nvSpPr>
          <p:cNvPr id="22" name="Text 15"/>
          <p:cNvSpPr/>
          <p:nvPr/>
        </p:nvSpPr>
        <p:spPr>
          <a:xfrm>
            <a:off x="2852319" y="6929611"/>
            <a:ext cx="356539" cy="356494"/>
          </a:xfrm>
          <a:prstGeom prst="rect">
            <a:avLst/>
          </a:prstGeom>
          <a:noFill/>
          <a:ln/>
        </p:spPr>
        <p:txBody>
          <a:bodyPr wrap="square" lIns="0" tIns="0" rIns="0" bIns="0" rtlCol="0" anchor="t"/>
          <a:lstStyle/>
          <a:p>
            <a:pPr algn="l" indent="0" marL="0">
              <a:buNone/>
            </a:pPr>
            <a:r>
              <a:rPr lang="en-US" sz="1821" dirty="0">
                <a:solidFill>
                  <a:srgbClr val="A8BDC7">
                    <a:alpha val="100000"/>
                  </a:srgbClr>
                </a:solidFill>
                <a:latin typeface="Lato Regular" pitchFamily="34" charset="0"/>
                <a:ea typeface="Lato Regular" pitchFamily="34" charset="-122"/>
                <a:cs typeface="Lato Regular" pitchFamily="34" charset="-120"/>
              </a:rPr>
              <a:t>40</a:t>
            </a:r>
            <a:endParaRPr lang="en-US" sz="1821" dirty="0"/>
          </a:p>
        </p:txBody>
      </p:sp>
      <p:sp>
        <p:nvSpPr>
          <p:cNvPr id="23" name="Text 16"/>
          <p:cNvSpPr/>
          <p:nvPr/>
        </p:nvSpPr>
        <p:spPr>
          <a:xfrm>
            <a:off x="2852319" y="6412309"/>
            <a:ext cx="356539" cy="356494"/>
          </a:xfrm>
          <a:prstGeom prst="rect">
            <a:avLst/>
          </a:prstGeom>
          <a:noFill/>
          <a:ln/>
        </p:spPr>
        <p:txBody>
          <a:bodyPr wrap="square" lIns="0" tIns="0" rIns="0" bIns="0" rtlCol="0" anchor="t"/>
          <a:lstStyle/>
          <a:p>
            <a:pPr algn="l" indent="0" marL="0">
              <a:buNone/>
            </a:pPr>
            <a:r>
              <a:rPr lang="en-US" sz="1821" dirty="0">
                <a:solidFill>
                  <a:srgbClr val="A8BDC7">
                    <a:alpha val="100000"/>
                  </a:srgbClr>
                </a:solidFill>
                <a:latin typeface="Lato Regular" pitchFamily="34" charset="0"/>
                <a:ea typeface="Lato Regular" pitchFamily="34" charset="-122"/>
                <a:cs typeface="Lato Regular" pitchFamily="34" charset="-120"/>
              </a:rPr>
              <a:t>50</a:t>
            </a:r>
            <a:endParaRPr lang="en-US" sz="1821" dirty="0"/>
          </a:p>
        </p:txBody>
      </p:sp>
      <p:sp>
        <p:nvSpPr>
          <p:cNvPr id="24" name="Text 17"/>
          <p:cNvSpPr/>
          <p:nvPr/>
        </p:nvSpPr>
        <p:spPr>
          <a:xfrm>
            <a:off x="2852319" y="5894809"/>
            <a:ext cx="356539" cy="356494"/>
          </a:xfrm>
          <a:prstGeom prst="rect">
            <a:avLst/>
          </a:prstGeom>
          <a:noFill/>
          <a:ln/>
        </p:spPr>
        <p:txBody>
          <a:bodyPr wrap="square" lIns="0" tIns="0" rIns="0" bIns="0" rtlCol="0" anchor="t"/>
          <a:lstStyle/>
          <a:p>
            <a:pPr algn="l" indent="0" marL="0">
              <a:buNone/>
            </a:pPr>
            <a:r>
              <a:rPr lang="en-US" sz="1821" dirty="0">
                <a:solidFill>
                  <a:srgbClr val="A8BDC7">
                    <a:alpha val="100000"/>
                  </a:srgbClr>
                </a:solidFill>
                <a:latin typeface="Lato Regular" pitchFamily="34" charset="0"/>
                <a:ea typeface="Lato Regular" pitchFamily="34" charset="-122"/>
                <a:cs typeface="Lato Regular" pitchFamily="34" charset="-120"/>
              </a:rPr>
              <a:t>60</a:t>
            </a:r>
            <a:endParaRPr lang="en-US" sz="1821" dirty="0"/>
          </a:p>
        </p:txBody>
      </p:sp>
      <p:sp>
        <p:nvSpPr>
          <p:cNvPr id="25" name="Text 18"/>
          <p:cNvSpPr/>
          <p:nvPr/>
        </p:nvSpPr>
        <p:spPr>
          <a:xfrm>
            <a:off x="2852319" y="5377507"/>
            <a:ext cx="356539" cy="356494"/>
          </a:xfrm>
          <a:prstGeom prst="rect">
            <a:avLst/>
          </a:prstGeom>
          <a:noFill/>
          <a:ln/>
        </p:spPr>
        <p:txBody>
          <a:bodyPr wrap="square" lIns="0" tIns="0" rIns="0" bIns="0" rtlCol="0" anchor="t"/>
          <a:lstStyle/>
          <a:p>
            <a:pPr algn="l" indent="0" marL="0">
              <a:buNone/>
            </a:pPr>
            <a:r>
              <a:rPr lang="en-US" sz="1821" dirty="0">
                <a:solidFill>
                  <a:srgbClr val="A8BDC7">
                    <a:alpha val="100000"/>
                  </a:srgbClr>
                </a:solidFill>
                <a:latin typeface="Lato Regular" pitchFamily="34" charset="0"/>
                <a:ea typeface="Lato Regular" pitchFamily="34" charset="-122"/>
                <a:cs typeface="Lato Regular" pitchFamily="34" charset="-120"/>
              </a:rPr>
              <a:t>70</a:t>
            </a:r>
            <a:endParaRPr lang="en-US" sz="1821" dirty="0"/>
          </a:p>
        </p:txBody>
      </p:sp>
      <p:sp>
        <p:nvSpPr>
          <p:cNvPr id="26" name="Text 19"/>
          <p:cNvSpPr/>
          <p:nvPr/>
        </p:nvSpPr>
        <p:spPr>
          <a:xfrm>
            <a:off x="2852319" y="4860057"/>
            <a:ext cx="356539" cy="356494"/>
          </a:xfrm>
          <a:prstGeom prst="rect">
            <a:avLst/>
          </a:prstGeom>
          <a:noFill/>
          <a:ln/>
        </p:spPr>
        <p:txBody>
          <a:bodyPr wrap="square" lIns="0" tIns="0" rIns="0" bIns="0" rtlCol="0" anchor="t"/>
          <a:lstStyle/>
          <a:p>
            <a:pPr algn="l" indent="0" marL="0">
              <a:buNone/>
            </a:pPr>
            <a:r>
              <a:rPr lang="en-US" sz="1821" dirty="0">
                <a:solidFill>
                  <a:srgbClr val="A8BDC7">
                    <a:alpha val="100000"/>
                  </a:srgbClr>
                </a:solidFill>
                <a:latin typeface="Lato Regular" pitchFamily="34" charset="0"/>
                <a:ea typeface="Lato Regular" pitchFamily="34" charset="-122"/>
                <a:cs typeface="Lato Regular" pitchFamily="34" charset="-120"/>
              </a:rPr>
              <a:t>80</a:t>
            </a:r>
            <a:endParaRPr lang="en-US" sz="1821" dirty="0"/>
          </a:p>
        </p:txBody>
      </p:sp>
      <p:sp>
        <p:nvSpPr>
          <p:cNvPr id="27" name="Text 20"/>
          <p:cNvSpPr/>
          <p:nvPr/>
        </p:nvSpPr>
        <p:spPr>
          <a:xfrm>
            <a:off x="2852319" y="4342507"/>
            <a:ext cx="356539" cy="356494"/>
          </a:xfrm>
          <a:prstGeom prst="rect">
            <a:avLst/>
          </a:prstGeom>
          <a:noFill/>
          <a:ln/>
        </p:spPr>
        <p:txBody>
          <a:bodyPr wrap="square" lIns="0" tIns="0" rIns="0" bIns="0" rtlCol="0" anchor="t"/>
          <a:lstStyle/>
          <a:p>
            <a:pPr algn="l" indent="0" marL="0">
              <a:buNone/>
            </a:pPr>
            <a:r>
              <a:rPr lang="en-US" sz="1821" dirty="0">
                <a:solidFill>
                  <a:srgbClr val="A8BDC7">
                    <a:alpha val="100000"/>
                  </a:srgbClr>
                </a:solidFill>
                <a:latin typeface="Lato Regular" pitchFamily="34" charset="0"/>
                <a:ea typeface="Lato Regular" pitchFamily="34" charset="-122"/>
                <a:cs typeface="Lato Regular" pitchFamily="34" charset="-120"/>
              </a:rPr>
              <a:t>90</a:t>
            </a:r>
            <a:endParaRPr lang="en-US" sz="1821" dirty="0"/>
          </a:p>
        </p:txBody>
      </p:sp>
      <p:sp>
        <p:nvSpPr>
          <p:cNvPr id="28" name="Text 21"/>
          <p:cNvSpPr/>
          <p:nvPr/>
        </p:nvSpPr>
        <p:spPr>
          <a:xfrm>
            <a:off x="2718140" y="3825032"/>
            <a:ext cx="483555" cy="356494"/>
          </a:xfrm>
          <a:prstGeom prst="rect">
            <a:avLst/>
          </a:prstGeom>
          <a:noFill/>
          <a:ln/>
        </p:spPr>
        <p:txBody>
          <a:bodyPr wrap="square" lIns="0" tIns="0" rIns="0" bIns="0" rtlCol="0" anchor="t"/>
          <a:lstStyle/>
          <a:p>
            <a:pPr algn="l" indent="0" marL="0">
              <a:buNone/>
            </a:pPr>
            <a:r>
              <a:rPr lang="en-US" sz="1821" dirty="0">
                <a:solidFill>
                  <a:srgbClr val="A8BDC7">
                    <a:alpha val="100000"/>
                  </a:srgbClr>
                </a:solidFill>
                <a:latin typeface="Lato Regular" pitchFamily="34" charset="0"/>
                <a:ea typeface="Lato Regular" pitchFamily="34" charset="-122"/>
                <a:cs typeface="Lato Regular" pitchFamily="34" charset="-120"/>
              </a:rPr>
              <a:t>100</a:t>
            </a:r>
            <a:endParaRPr lang="en-US" sz="1821" dirty="0"/>
          </a:p>
        </p:txBody>
      </p:sp>
      <p:pic>
        <p:nvPicPr>
          <p:cNvPr id="29"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368467" y="3771900"/>
            <a:ext cx="8291591" cy="5511006"/>
          </a:xfrm>
          <a:prstGeom prst="rect">
            <a:avLst/>
          </a:prstGeom>
        </p:spPr>
      </p:pic>
      <p:pic>
        <p:nvPicPr>
          <p:cNvPr id="30"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512766" y="4185444"/>
            <a:ext cx="11567" cy="5258445"/>
          </a:xfrm>
          <a:prstGeom prst="rect">
            <a:avLst/>
          </a:prstGeom>
        </p:spPr>
      </p:pic>
      <p:pic>
        <p:nvPicPr>
          <p:cNvPr id="31"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651279" y="4185444"/>
            <a:ext cx="11567" cy="5258445"/>
          </a:xfrm>
          <a:prstGeom prst="rect">
            <a:avLst/>
          </a:prstGeom>
        </p:spPr>
      </p:pic>
      <p:pic>
        <p:nvPicPr>
          <p:cNvPr id="32"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789795" y="4185444"/>
            <a:ext cx="11567" cy="5258445"/>
          </a:xfrm>
          <a:prstGeom prst="rect">
            <a:avLst/>
          </a:prstGeom>
        </p:spPr>
      </p:pic>
      <p:pic>
        <p:nvPicPr>
          <p:cNvPr id="33"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928309" y="4185444"/>
            <a:ext cx="11567" cy="5258445"/>
          </a:xfrm>
          <a:prstGeom prst="rect">
            <a:avLst/>
          </a:prstGeom>
        </p:spPr>
      </p:pic>
      <p:pic>
        <p:nvPicPr>
          <p:cNvPr id="34"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066828" y="4185444"/>
            <a:ext cx="11567" cy="5258445"/>
          </a:xfrm>
          <a:prstGeom prst="rect">
            <a:avLst/>
          </a:prstGeom>
        </p:spPr>
      </p:pic>
      <p:pic>
        <p:nvPicPr>
          <p:cNvPr id="35"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0205341" y="4185444"/>
            <a:ext cx="11567" cy="5258445"/>
          </a:xfrm>
          <a:prstGeom prst="rect">
            <a:avLst/>
          </a:prstGeom>
        </p:spPr>
      </p:pic>
      <p:pic>
        <p:nvPicPr>
          <p:cNvPr id="36" name="Image 12"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1343854" y="4185444"/>
            <a:ext cx="11567" cy="5258445"/>
          </a:xfrm>
          <a:prstGeom prst="rect">
            <a:avLst/>
          </a:prstGeom>
        </p:spPr>
      </p:pic>
      <p:pic>
        <p:nvPicPr>
          <p:cNvPr id="37" name="Image 13"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3355539" y="5483845"/>
            <a:ext cx="8050168" cy="2373585"/>
          </a:xfrm>
          <a:prstGeom prst="rect">
            <a:avLst/>
          </a:prstGeom>
        </p:spPr>
      </p:pic>
      <p:pic>
        <p:nvPicPr>
          <p:cNvPr id="38" name="Image 14"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3369143" y="6359525"/>
            <a:ext cx="8044031" cy="2268538"/>
          </a:xfrm>
          <a:prstGeom prst="rect">
            <a:avLst/>
          </a:prstGeom>
        </p:spPr>
      </p:pic>
      <p:pic>
        <p:nvPicPr>
          <p:cNvPr id="39" name="Image 15"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4441751" y="6055643"/>
            <a:ext cx="153591" cy="153566"/>
          </a:xfrm>
          <a:prstGeom prst="rect">
            <a:avLst/>
          </a:prstGeom>
        </p:spPr>
      </p:pic>
      <p:pic>
        <p:nvPicPr>
          <p:cNvPr id="40" name="Image 16" descr=" ">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4441751" y="6981130"/>
            <a:ext cx="153591" cy="153566"/>
          </a:xfrm>
          <a:prstGeom prst="rect">
            <a:avLst/>
          </a:prstGeom>
        </p:spPr>
      </p:pic>
      <p:pic>
        <p:nvPicPr>
          <p:cNvPr id="41" name="Image 17" descr=" ">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5580267" y="5651277"/>
            <a:ext cx="153591" cy="153566"/>
          </a:xfrm>
          <a:prstGeom prst="rect">
            <a:avLst/>
          </a:prstGeom>
        </p:spPr>
      </p:pic>
      <p:pic>
        <p:nvPicPr>
          <p:cNvPr id="42" name="Image 18" descr=" ">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5580267" y="7415510"/>
            <a:ext cx="153591" cy="153566"/>
          </a:xfrm>
          <a:prstGeom prst="rect">
            <a:avLst/>
          </a:prstGeom>
        </p:spPr>
      </p:pic>
      <p:pic>
        <p:nvPicPr>
          <p:cNvPr id="43" name="Image 19" descr=" ">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6718783" y="7732812"/>
            <a:ext cx="153591" cy="153566"/>
          </a:xfrm>
          <a:prstGeom prst="rect">
            <a:avLst/>
          </a:prstGeom>
        </p:spPr>
      </p:pic>
      <p:pic>
        <p:nvPicPr>
          <p:cNvPr id="44" name="Image 20" descr=" ">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6718783" y="6311826"/>
            <a:ext cx="153591" cy="153566"/>
          </a:xfrm>
          <a:prstGeom prst="rect">
            <a:avLst/>
          </a:prstGeom>
        </p:spPr>
      </p:pic>
      <p:pic>
        <p:nvPicPr>
          <p:cNvPr id="45" name="Image 21" descr=" ">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7861923" y="6733232"/>
            <a:ext cx="153591" cy="153566"/>
          </a:xfrm>
          <a:prstGeom prst="rect">
            <a:avLst/>
          </a:prstGeom>
        </p:spPr>
      </p:pic>
      <p:pic>
        <p:nvPicPr>
          <p:cNvPr id="46" name="Image 22" descr=" ">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7861923" y="6420644"/>
            <a:ext cx="153591" cy="153566"/>
          </a:xfrm>
          <a:prstGeom prst="rect">
            <a:avLst/>
          </a:prstGeom>
        </p:spPr>
      </p:pic>
      <p:pic>
        <p:nvPicPr>
          <p:cNvPr id="47" name="Image 23" descr=" ">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8995813" y="7667575"/>
            <a:ext cx="153591" cy="153566"/>
          </a:xfrm>
          <a:prstGeom prst="rect">
            <a:avLst/>
          </a:prstGeom>
        </p:spPr>
      </p:pic>
      <p:pic>
        <p:nvPicPr>
          <p:cNvPr id="48" name="Image 24" descr=" ">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8995813" y="7076877"/>
            <a:ext cx="153591" cy="153566"/>
          </a:xfrm>
          <a:prstGeom prst="rect">
            <a:avLst/>
          </a:prstGeom>
        </p:spPr>
      </p:pic>
      <p:pic>
        <p:nvPicPr>
          <p:cNvPr id="49" name="Image 25" descr=" ">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10138955" y="6972449"/>
            <a:ext cx="153591" cy="153566"/>
          </a:xfrm>
          <a:prstGeom prst="rect">
            <a:avLst/>
          </a:prstGeom>
        </p:spPr>
      </p:pic>
      <p:pic>
        <p:nvPicPr>
          <p:cNvPr id="50" name="Image 26" descr=" ">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10138955" y="6572771"/>
            <a:ext cx="153591" cy="153566"/>
          </a:xfrm>
          <a:prstGeom prst="rect">
            <a:avLst/>
          </a:prstGeom>
        </p:spPr>
      </p:pic>
      <p:sp>
        <p:nvSpPr>
          <p:cNvPr id="51" name="Shape 22"/>
          <p:cNvSpPr/>
          <p:nvPr/>
        </p:nvSpPr>
        <p:spPr>
          <a:xfrm>
            <a:off x="14403600" y="4191000"/>
            <a:ext cx="5601400" cy="7620000"/>
          </a:xfrm>
          <a:prstGeom prst="rect">
            <a:avLst/>
          </a:prstGeom>
          <a:noFill/>
          <a:ln/>
        </p:spPr>
      </p:sp>
      <p:sp>
        <p:nvSpPr>
          <p:cNvPr id="52" name="Shape 23"/>
          <p:cNvSpPr/>
          <p:nvPr/>
        </p:nvSpPr>
        <p:spPr>
          <a:xfrm>
            <a:off x="14403600" y="4191000"/>
            <a:ext cx="5601400" cy="7620000"/>
          </a:xfrm>
          <a:prstGeom prst="rect">
            <a:avLst/>
          </a:prstGeom>
          <a:noFill/>
          <a:ln/>
        </p:spPr>
      </p:sp>
      <p:pic>
        <p:nvPicPr>
          <p:cNvPr id="53" name="Image 27" descr=" ">    </p:cNvPr>
          <p:cNvPicPr>
            <a:picLocks noChangeAspect="1"/>
          </p:cNvPicPr>
          <p:nvPr/>
        </p:nvPicPr>
        <p:blipFill>
          <a:blip r:embed="rId54"/>
          <a:stretch>
            <a:fillRect/>
          </a:stretch>
        </p:blipFill>
        <p:spPr>
          <a:xfrm>
            <a:off x="14403600" y="4191000"/>
            <a:ext cx="5575997" cy="5575300"/>
          </a:xfrm>
          <a:prstGeom prst="rect">
            <a:avLst/>
          </a:prstGeom>
        </p:spPr>
      </p:pic>
      <p:pic>
        <p:nvPicPr>
          <p:cNvPr id="54" name="Image 28" descr=" ">    </p:cNvPr>
          <p:cNvPicPr>
            <a:picLocks noChangeAspect="1"/>
          </p:cNvPicPr>
          <p:nvPr/>
        </p:nvPicPr>
        <p:blipFill>
          <a:blip r:embed="rId55"/>
          <a:stretch>
            <a:fillRect/>
          </a:stretch>
        </p:blipFill>
        <p:spPr>
          <a:xfrm>
            <a:off x="14403600" y="4191000"/>
            <a:ext cx="5575997" cy="5575300"/>
          </a:xfrm>
          <a:prstGeom prst="rect">
            <a:avLst/>
          </a:prstGeom>
        </p:spPr>
      </p:pic>
      <p:sp>
        <p:nvSpPr>
          <p:cNvPr id="55" name="Shape 24"/>
          <p:cNvSpPr/>
          <p:nvPr/>
        </p:nvSpPr>
        <p:spPr>
          <a:xfrm>
            <a:off x="16111964" y="6365379"/>
            <a:ext cx="2171971" cy="1226566"/>
          </a:xfrm>
          <a:prstGeom prst="rect">
            <a:avLst/>
          </a:prstGeom>
          <a:noFill/>
          <a:ln/>
        </p:spPr>
      </p:sp>
      <p:sp>
        <p:nvSpPr>
          <p:cNvPr id="56" name="Text 25"/>
          <p:cNvSpPr/>
          <p:nvPr/>
        </p:nvSpPr>
        <p:spPr>
          <a:xfrm>
            <a:off x="16111964" y="6330950"/>
            <a:ext cx="2375197"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owdies Regular" pitchFamily="34" charset="0"/>
                <a:ea typeface="Rowdies Regular" pitchFamily="34" charset="-122"/>
                <a:cs typeface="Rowdies Regular" pitchFamily="34" charset="-120"/>
              </a:rPr>
              <a:t>34.574</a:t>
            </a:r>
            <a:endParaRPr lang="en-US" sz="4800" dirty="0"/>
          </a:p>
        </p:txBody>
      </p:sp>
      <p:sp>
        <p:nvSpPr>
          <p:cNvPr id="57" name="Text 26"/>
          <p:cNvSpPr/>
          <p:nvPr/>
        </p:nvSpPr>
        <p:spPr>
          <a:xfrm>
            <a:off x="16747043" y="7092950"/>
            <a:ext cx="1037296" cy="668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Total</a:t>
            </a:r>
            <a:endParaRPr lang="en-US" sz="3200" dirty="0"/>
          </a:p>
        </p:txBody>
      </p:sp>
      <p:sp>
        <p:nvSpPr>
          <p:cNvPr id="58" name="Shape 27"/>
          <p:cNvSpPr/>
          <p:nvPr/>
        </p:nvSpPr>
        <p:spPr>
          <a:xfrm>
            <a:off x="13260457" y="10515600"/>
            <a:ext cx="7874984" cy="1930400"/>
          </a:xfrm>
          <a:prstGeom prst="rect">
            <a:avLst/>
          </a:prstGeom>
          <a:noFill/>
          <a:ln/>
        </p:spPr>
      </p:sp>
      <p:sp>
        <p:nvSpPr>
          <p:cNvPr id="59" name="Shape 28"/>
          <p:cNvSpPr/>
          <p:nvPr/>
        </p:nvSpPr>
        <p:spPr>
          <a:xfrm>
            <a:off x="13260457" y="10515600"/>
            <a:ext cx="7874984" cy="1930400"/>
          </a:xfrm>
          <a:prstGeom prst="rect">
            <a:avLst/>
          </a:prstGeom>
          <a:noFill/>
          <a:ln/>
        </p:spPr>
      </p:sp>
      <p:sp>
        <p:nvSpPr>
          <p:cNvPr id="60" name="Text 29"/>
          <p:cNvSpPr/>
          <p:nvPr/>
        </p:nvSpPr>
        <p:spPr>
          <a:xfrm>
            <a:off x="13158845" y="10515600"/>
            <a:ext cx="8078210" cy="965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Rowdies Regular" pitchFamily="34" charset="0"/>
                <a:ea typeface="Rowdies Regular" pitchFamily="34" charset="-122"/>
                <a:cs typeface="Rowdies Regular" pitchFamily="34" charset="-120"/>
              </a:rPr>
              <a:t>Treasure Found</a:t>
            </a:r>
            <a:endParaRPr lang="en-US" sz="4800" dirty="0"/>
          </a:p>
        </p:txBody>
      </p:sp>
      <p:sp>
        <p:nvSpPr>
          <p:cNvPr id="61" name="Text 30"/>
          <p:cNvSpPr/>
          <p:nvPr/>
        </p:nvSpPr>
        <p:spPr>
          <a:xfrm>
            <a:off x="13192716" y="11379200"/>
            <a:ext cx="8010468" cy="12022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amount of treasure found per month</a:t>
            </a:r>
            <a:endParaRPr lang="en-US" sz="3200" dirty="0"/>
          </a:p>
        </p:txBody>
      </p:sp>
      <p:sp>
        <p:nvSpPr>
          <p:cNvPr id="62" name="Shape 31"/>
          <p:cNvSpPr/>
          <p:nvPr/>
        </p:nvSpPr>
        <p:spPr>
          <a:xfrm>
            <a:off x="3251606" y="10515600"/>
            <a:ext cx="7874984" cy="1930400"/>
          </a:xfrm>
          <a:prstGeom prst="rect">
            <a:avLst/>
          </a:prstGeom>
          <a:noFill/>
          <a:ln/>
        </p:spPr>
      </p:sp>
      <p:sp>
        <p:nvSpPr>
          <p:cNvPr id="63" name="Shape 32"/>
          <p:cNvSpPr/>
          <p:nvPr/>
        </p:nvSpPr>
        <p:spPr>
          <a:xfrm>
            <a:off x="3251606" y="10515600"/>
            <a:ext cx="7874984" cy="1930400"/>
          </a:xfrm>
          <a:prstGeom prst="rect">
            <a:avLst/>
          </a:prstGeom>
          <a:noFill/>
          <a:ln/>
        </p:spPr>
      </p:sp>
      <p:sp>
        <p:nvSpPr>
          <p:cNvPr id="64" name="Text 33"/>
          <p:cNvSpPr/>
          <p:nvPr/>
        </p:nvSpPr>
        <p:spPr>
          <a:xfrm>
            <a:off x="3149994" y="10515600"/>
            <a:ext cx="8078210" cy="965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Rowdies Regular" pitchFamily="34" charset="0"/>
                <a:ea typeface="Rowdies Regular" pitchFamily="34" charset="-122"/>
                <a:cs typeface="Rowdies Regular" pitchFamily="34" charset="-120"/>
              </a:rPr>
              <a:t>Spellcasting Progress</a:t>
            </a:r>
            <a:endParaRPr lang="en-US" sz="4800" dirty="0"/>
          </a:p>
        </p:txBody>
      </p:sp>
      <p:sp>
        <p:nvSpPr>
          <p:cNvPr id="65" name="Text 34"/>
          <p:cNvSpPr/>
          <p:nvPr/>
        </p:nvSpPr>
        <p:spPr>
          <a:xfrm>
            <a:off x="3183865" y="11379200"/>
            <a:ext cx="8010468" cy="12022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number of spells cast per year</a:t>
            </a:r>
            <a:endParaRPr lang="en-US"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EAEA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9448800"/>
            <a:ext cx="4191524" cy="42672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954194" y="0"/>
            <a:ext cx="4432854" cy="39624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3027422" cy="4277097"/>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481310" y="9429750"/>
            <a:ext cx="3905738" cy="428625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Shape 1"/>
          <p:cNvSpPr/>
          <p:nvPr/>
        </p:nvSpPr>
        <p:spPr>
          <a:xfrm>
            <a:off x="13450981" y="6870700"/>
            <a:ext cx="8738692" cy="2032000"/>
          </a:xfrm>
          <a:prstGeom prst="rect">
            <a:avLst/>
          </a:prstGeom>
          <a:noFill/>
          <a:ln/>
        </p:spPr>
      </p:sp>
      <p:sp>
        <p:nvSpPr>
          <p:cNvPr id="9" name="Shape 2"/>
          <p:cNvSpPr/>
          <p:nvPr/>
        </p:nvSpPr>
        <p:spPr>
          <a:xfrm>
            <a:off x="13450981" y="6870700"/>
            <a:ext cx="8738692" cy="2032000"/>
          </a:xfrm>
          <a:prstGeom prst="rect">
            <a:avLst/>
          </a:prstGeom>
          <a:noFill/>
          <a:ln/>
        </p:spPr>
      </p:sp>
      <p:sp>
        <p:nvSpPr>
          <p:cNvPr id="10" name="Text 3"/>
          <p:cNvSpPr/>
          <p:nvPr/>
        </p:nvSpPr>
        <p:spPr>
          <a:xfrm>
            <a:off x="13450981" y="6870700"/>
            <a:ext cx="8941918"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owdies Regular" pitchFamily="34" charset="0"/>
                <a:ea typeface="Rowdies Regular" pitchFamily="34" charset="-122"/>
                <a:cs typeface="Rowdies Regular" pitchFamily="34" charset="-120"/>
              </a:rPr>
              <a:t>A web application</a:t>
            </a:r>
            <a:endParaRPr lang="en-US" sz="4800" dirty="0"/>
          </a:p>
        </p:txBody>
      </p:sp>
      <p:sp>
        <p:nvSpPr>
          <p:cNvPr id="11" name="Text 4"/>
          <p:cNvSpPr/>
          <p:nvPr/>
        </p:nvSpPr>
        <p:spPr>
          <a:xfrm>
            <a:off x="13450981" y="7835900"/>
            <a:ext cx="8874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web application designed for discovering the world of fantasy</a:t>
            </a:r>
            <a:endParaRPr lang="en-US" sz="3200" dirty="0"/>
          </a:p>
        </p:txBody>
      </p:sp>
      <p:pic>
        <p:nvPicPr>
          <p:cNvPr id="12"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54032" y="3251200"/>
            <a:ext cx="13768521" cy="8166100"/>
          </a:xfrm>
          <a:prstGeom prst="rect">
            <a:avLst/>
          </a:prstGeom>
        </p:spPr>
      </p:pic>
      <p:pic>
        <p:nvPicPr>
          <p:cNvPr id="13"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184673" y="3594100"/>
            <a:ext cx="9894537" cy="6489700"/>
          </a:xfrm>
          <a:prstGeom prst="rect">
            <a:avLst/>
          </a:prstGeom>
        </p:spPr>
      </p:pic>
      <p:sp>
        <p:nvSpPr>
          <p:cNvPr id="14" name="Text 5"/>
          <p:cNvSpPr/>
          <p:nvPr/>
        </p:nvSpPr>
        <p:spPr>
          <a:xfrm>
            <a:off x="13374772" y="4737100"/>
            <a:ext cx="10690503" cy="15959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Rowdies Regular" pitchFamily="34" charset="0"/>
                <a:ea typeface="Rowdies Regular" pitchFamily="34" charset="-122"/>
                <a:cs typeface="Rowdies Regular" pitchFamily="34" charset="-120"/>
              </a:rPr>
              <a:t>Portal to Adventure</a:t>
            </a:r>
            <a:endParaRPr lang="en-US" sz="8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EAEA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9535042" y="11277600"/>
            <a:ext cx="4852006" cy="24384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2781648" cy="32512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995224" y="0"/>
            <a:ext cx="5391824" cy="3564756"/>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9848850"/>
            <a:ext cx="2800697" cy="27686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Shape 1"/>
          <p:cNvSpPr/>
          <p:nvPr/>
        </p:nvSpPr>
        <p:spPr>
          <a:xfrm>
            <a:off x="2946768" y="4152900"/>
            <a:ext cx="8738692" cy="2032000"/>
          </a:xfrm>
          <a:prstGeom prst="rect">
            <a:avLst/>
          </a:prstGeom>
          <a:noFill/>
          <a:ln/>
        </p:spPr>
      </p:sp>
      <p:sp>
        <p:nvSpPr>
          <p:cNvPr id="9" name="Shape 2"/>
          <p:cNvSpPr/>
          <p:nvPr/>
        </p:nvSpPr>
        <p:spPr>
          <a:xfrm>
            <a:off x="2946768" y="4152900"/>
            <a:ext cx="8738692" cy="2032000"/>
          </a:xfrm>
          <a:prstGeom prst="rect">
            <a:avLst/>
          </a:prstGeom>
          <a:noFill/>
          <a:ln/>
        </p:spPr>
      </p:sp>
      <p:sp>
        <p:nvSpPr>
          <p:cNvPr id="10" name="Text 3"/>
          <p:cNvSpPr/>
          <p:nvPr/>
        </p:nvSpPr>
        <p:spPr>
          <a:xfrm>
            <a:off x="2946768" y="4152900"/>
            <a:ext cx="8941918"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owdies Regular" pitchFamily="34" charset="0"/>
                <a:ea typeface="Rowdies Regular" pitchFamily="34" charset="-122"/>
                <a:cs typeface="Rowdies Regular" pitchFamily="34" charset="-120"/>
              </a:rPr>
              <a:t>An mobile app</a:t>
            </a:r>
            <a:endParaRPr lang="en-US" sz="4800" dirty="0"/>
          </a:p>
        </p:txBody>
      </p:sp>
      <p:sp>
        <p:nvSpPr>
          <p:cNvPr id="11" name="Text 4"/>
          <p:cNvSpPr/>
          <p:nvPr/>
        </p:nvSpPr>
        <p:spPr>
          <a:xfrm>
            <a:off x="2946768" y="5118100"/>
            <a:ext cx="8874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An app designed for exploring and experiencing the enchanting realm of fantasy</a:t>
            </a:r>
            <a:endParaRPr lang="en-US" sz="3200" dirty="0"/>
          </a:p>
        </p:txBody>
      </p:sp>
      <p:sp>
        <p:nvSpPr>
          <p:cNvPr id="12" name="Text 5"/>
          <p:cNvSpPr/>
          <p:nvPr/>
        </p:nvSpPr>
        <p:spPr>
          <a:xfrm>
            <a:off x="2946768" y="7658100"/>
            <a:ext cx="9090103" cy="3615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Explore a magical world</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Experience fantasy firsthand</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Immerse in a realm of magic</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Discover untold wonders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Live your fantasy dreams</a:t>
            </a:r>
            <a:endParaRPr lang="en-US" sz="3200" dirty="0"/>
          </a:p>
        </p:txBody>
      </p:sp>
      <p:sp>
        <p:nvSpPr>
          <p:cNvPr id="13" name="Text 6"/>
          <p:cNvSpPr/>
          <p:nvPr/>
        </p:nvSpPr>
        <p:spPr>
          <a:xfrm>
            <a:off x="2895962" y="1854200"/>
            <a:ext cx="12900579" cy="15959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Rowdies Regular" pitchFamily="34" charset="0"/>
                <a:ea typeface="Rowdies Regular" pitchFamily="34" charset="-122"/>
                <a:cs typeface="Rowdies Regular" pitchFamily="34" charset="-120"/>
              </a:rPr>
              <a:t>The Future of Fantasy</a:t>
            </a:r>
            <a:endParaRPr lang="en-US" sz="8000" dirty="0"/>
          </a:p>
        </p:txBody>
      </p:sp>
      <p:pic>
        <p:nvPicPr>
          <p:cNvPr id="14"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457832" y="1028700"/>
            <a:ext cx="5474384" cy="11849100"/>
          </a:xfrm>
          <a:prstGeom prst="rect">
            <a:avLst/>
          </a:prstGeom>
        </p:spPr>
      </p:pic>
      <p:pic>
        <p:nvPicPr>
          <p:cNvPr id="15"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648356" y="1765300"/>
            <a:ext cx="5106038" cy="10795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EAEA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8760245" y="0"/>
            <a:ext cx="5626803" cy="63246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7251700"/>
            <a:ext cx="4445556" cy="64643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3348800" cy="4471938"/>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443202" y="11093450"/>
            <a:ext cx="3581851" cy="262255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Shape 1"/>
          <p:cNvSpPr/>
          <p:nvPr/>
        </p:nvSpPr>
        <p:spPr>
          <a:xfrm>
            <a:off x="16880410" y="4025900"/>
            <a:ext cx="5715714" cy="2565400"/>
          </a:xfrm>
          <a:prstGeom prst="rect">
            <a:avLst/>
          </a:prstGeom>
          <a:noFill/>
          <a:ln/>
        </p:spPr>
      </p:sp>
      <p:sp>
        <p:nvSpPr>
          <p:cNvPr id="9" name="Shape 2"/>
          <p:cNvSpPr/>
          <p:nvPr/>
        </p:nvSpPr>
        <p:spPr>
          <a:xfrm>
            <a:off x="16880410" y="4025900"/>
            <a:ext cx="5715714" cy="2565400"/>
          </a:xfrm>
          <a:prstGeom prst="rect">
            <a:avLst/>
          </a:prstGeom>
          <a:noFill/>
          <a:ln/>
        </p:spPr>
      </p:sp>
      <p:sp>
        <p:nvSpPr>
          <p:cNvPr id="10" name="Text 3"/>
          <p:cNvSpPr/>
          <p:nvPr/>
        </p:nvSpPr>
        <p:spPr>
          <a:xfrm>
            <a:off x="16880410" y="4025900"/>
            <a:ext cx="5918940"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owdies Regular" pitchFamily="34" charset="0"/>
                <a:ea typeface="Rowdies Regular" pitchFamily="34" charset="-122"/>
                <a:cs typeface="Rowdies Regular" pitchFamily="34" charset="-120"/>
              </a:rPr>
              <a:t>A web application</a:t>
            </a:r>
            <a:endParaRPr lang="en-US" sz="4800" dirty="0"/>
          </a:p>
        </p:txBody>
      </p:sp>
      <p:sp>
        <p:nvSpPr>
          <p:cNvPr id="11" name="Text 4"/>
          <p:cNvSpPr/>
          <p:nvPr/>
        </p:nvSpPr>
        <p:spPr>
          <a:xfrm>
            <a:off x="16880410" y="4991100"/>
            <a:ext cx="5851198"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web application designed for discovering the world of fantasy</a:t>
            </a:r>
            <a:endParaRPr lang="en-US" sz="3200" dirty="0"/>
          </a:p>
        </p:txBody>
      </p:sp>
      <p:sp>
        <p:nvSpPr>
          <p:cNvPr id="12" name="Text 5"/>
          <p:cNvSpPr/>
          <p:nvPr/>
        </p:nvSpPr>
        <p:spPr>
          <a:xfrm>
            <a:off x="825603" y="4064000"/>
            <a:ext cx="7007042" cy="53678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Rowdies Regular" pitchFamily="34" charset="0"/>
                <a:ea typeface="Rowdies Regular" pitchFamily="34" charset="-122"/>
                <a:cs typeface="Rowdies Regular" pitchFamily="34" charset="-120"/>
              </a:rPr>
              <a:t>A Gateway to a World of Fantasy and Wonder</a:t>
            </a:r>
            <a:endParaRPr lang="en-US" sz="8000" dirty="0"/>
          </a:p>
        </p:txBody>
      </p:sp>
      <p:sp>
        <p:nvSpPr>
          <p:cNvPr id="13" name="Text 6"/>
          <p:cNvSpPr/>
          <p:nvPr/>
        </p:nvSpPr>
        <p:spPr>
          <a:xfrm>
            <a:off x="16766096" y="7734300"/>
            <a:ext cx="6994341" cy="5012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Immerse yourself in the world of magic and mystery</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Explore uncharted territories and fantastical lands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Meet mythical creatures and legendary beings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Uncover hidden treasures and secret treasures</a:t>
            </a:r>
            <a:endParaRPr lang="en-US" sz="3200" dirty="0"/>
          </a:p>
        </p:txBody>
      </p:sp>
      <p:pic>
        <p:nvPicPr>
          <p:cNvPr id="14"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900387" y="749300"/>
            <a:ext cx="8573572" cy="12331700"/>
          </a:xfrm>
          <a:prstGeom prst="rect">
            <a:avLst/>
          </a:prstGeom>
        </p:spPr>
      </p:pic>
      <p:pic>
        <p:nvPicPr>
          <p:cNvPr id="15"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395749" y="1803400"/>
            <a:ext cx="7582848" cy="102362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EAEA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15690694" y="698500"/>
            <a:ext cx="7464300" cy="2853267"/>
          </a:xfrm>
          <a:prstGeom prst="rect">
            <a:avLst/>
          </a:prstGeom>
          <a:noFill/>
          <a:ln/>
        </p:spPr>
        <p:txBody>
          <a:bodyPr wrap="square" lIns="0" tIns="0" rIns="0" bIns="0" rtlCol="0" anchor="t"/>
          <a:lstStyle/>
          <a:p>
            <a:pPr algn="r" indent="0" marL="0">
              <a:buNone/>
            </a:pPr>
            <a:r>
              <a:rPr lang="en-US" sz="8000" dirty="0">
                <a:solidFill>
                  <a:srgbClr val="272727">
                    <a:alpha val="100000"/>
                  </a:srgbClr>
                </a:solidFill>
                <a:latin typeface="Rowdies Regular" pitchFamily="34" charset="0"/>
                <a:ea typeface="Rowdies Regular" pitchFamily="34" charset="-122"/>
                <a:cs typeface="Rowdies Regular" pitchFamily="34" charset="-120"/>
              </a:rPr>
              <a:t>A Magic Picture</a:t>
            </a:r>
            <a:endParaRPr lang="en-US" sz="8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EAEA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790924" y="0"/>
            <a:ext cx="20817902"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7114" y="0"/>
            <a:ext cx="3708865" cy="3943336"/>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686964" y="6572264"/>
            <a:ext cx="6700084" cy="6859693"/>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sp>
        <p:nvSpPr>
          <p:cNvPr id="7" name="Text 1"/>
          <p:cNvSpPr/>
          <p:nvPr/>
        </p:nvSpPr>
        <p:spPr>
          <a:xfrm>
            <a:off x="8239096" y="4394200"/>
            <a:ext cx="7908855" cy="2561167"/>
          </a:xfrm>
          <a:prstGeom prst="rect">
            <a:avLst/>
          </a:prstGeom>
          <a:noFill/>
          <a:ln/>
        </p:spPr>
        <p:txBody>
          <a:bodyPr wrap="square" lIns="0" tIns="0" rIns="0" bIns="0" rtlCol="0" anchor="t"/>
          <a:lstStyle/>
          <a:p>
            <a:pPr algn="ctr" indent="0" marL="0">
              <a:buNone/>
            </a:pPr>
            <a:r>
              <a:rPr lang="en-US" sz="12800" dirty="0">
                <a:solidFill>
                  <a:srgbClr val="272727">
                    <a:alpha val="100000"/>
                  </a:srgbClr>
                </a:solidFill>
                <a:latin typeface="Rowdies Regular" pitchFamily="34" charset="0"/>
                <a:ea typeface="Rowdies Regular" pitchFamily="34" charset="-122"/>
                <a:cs typeface="Rowdies Regular" pitchFamily="34" charset="-120"/>
              </a:rPr>
              <a:t>Welcome</a:t>
            </a:r>
            <a:endParaRPr lang="en-US" sz="12800" dirty="0"/>
          </a:p>
        </p:txBody>
      </p:sp>
      <p:sp>
        <p:nvSpPr>
          <p:cNvPr id="8" name="Text 2"/>
          <p:cNvSpPr/>
          <p:nvPr/>
        </p:nvSpPr>
        <p:spPr>
          <a:xfrm>
            <a:off x="5000192" y="6921500"/>
            <a:ext cx="14399366" cy="2269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EAEA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9448800"/>
            <a:ext cx="4191524" cy="42672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954194" y="0"/>
            <a:ext cx="4432854" cy="39624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3027422" cy="4277097"/>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481310" y="9429750"/>
            <a:ext cx="3905738" cy="428625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pic>
        <p:nvPicPr>
          <p:cNvPr id="8"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74797" y="711200"/>
            <a:ext cx="7311233" cy="5656560"/>
          </a:xfrm>
          <a:prstGeom prst="rect">
            <a:avLst/>
          </a:prstGeom>
        </p:spPr>
      </p:pic>
      <p:pic>
        <p:nvPicPr>
          <p:cNvPr id="9"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915089" y="6985000"/>
            <a:ext cx="7613250" cy="5131346"/>
          </a:xfrm>
          <a:prstGeom prst="rect">
            <a:avLst/>
          </a:prstGeom>
        </p:spPr>
      </p:pic>
      <p:sp>
        <p:nvSpPr>
          <p:cNvPr id="10" name="Shape 1"/>
          <p:cNvSpPr/>
          <p:nvPr/>
        </p:nvSpPr>
        <p:spPr>
          <a:xfrm>
            <a:off x="8675184" y="2171700"/>
            <a:ext cx="6604826" cy="3225800"/>
          </a:xfrm>
          <a:prstGeom prst="rect">
            <a:avLst/>
          </a:prstGeom>
          <a:noFill/>
          <a:ln/>
        </p:spPr>
      </p:sp>
      <p:sp>
        <p:nvSpPr>
          <p:cNvPr id="11" name="Shape 2"/>
          <p:cNvSpPr/>
          <p:nvPr/>
        </p:nvSpPr>
        <p:spPr>
          <a:xfrm>
            <a:off x="8675184" y="2774950"/>
            <a:ext cx="660483" cy="2019300"/>
          </a:xfrm>
          <a:prstGeom prst="rect">
            <a:avLst/>
          </a:prstGeom>
          <a:noFill/>
          <a:ln/>
        </p:spPr>
      </p:sp>
      <p:sp>
        <p:nvSpPr>
          <p:cNvPr id="12" name="Text 3"/>
          <p:cNvSpPr/>
          <p:nvPr/>
        </p:nvSpPr>
        <p:spPr>
          <a:xfrm>
            <a:off x="8675184" y="2774950"/>
            <a:ext cx="1202417" cy="25611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Rowdies Regular" pitchFamily="34" charset="0"/>
                <a:ea typeface="Rowdies Regular" pitchFamily="34" charset="-122"/>
                <a:cs typeface="Rowdies Regular" pitchFamily="34" charset="-120"/>
              </a:rPr>
              <a:t>1</a:t>
            </a:r>
            <a:endParaRPr lang="en-US" sz="12800" dirty="0"/>
          </a:p>
        </p:txBody>
      </p:sp>
      <p:sp>
        <p:nvSpPr>
          <p:cNvPr id="13" name="Shape 4"/>
          <p:cNvSpPr/>
          <p:nvPr/>
        </p:nvSpPr>
        <p:spPr>
          <a:xfrm>
            <a:off x="9538892" y="2171700"/>
            <a:ext cx="5741118" cy="3225800"/>
          </a:xfrm>
          <a:prstGeom prst="rect">
            <a:avLst/>
          </a:prstGeom>
          <a:noFill/>
          <a:ln/>
        </p:spPr>
      </p:sp>
      <p:sp>
        <p:nvSpPr>
          <p:cNvPr id="14" name="Text 5"/>
          <p:cNvSpPr/>
          <p:nvPr/>
        </p:nvSpPr>
        <p:spPr>
          <a:xfrm>
            <a:off x="9538892" y="2171700"/>
            <a:ext cx="5944343" cy="1727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owdies Regular" pitchFamily="34" charset="0"/>
                <a:ea typeface="Rowdies Regular" pitchFamily="34" charset="-122"/>
                <a:cs typeface="Rowdies Regular" pitchFamily="34" charset="-120"/>
              </a:rPr>
              <a:t>Discover the secrets</a:t>
            </a:r>
            <a:endParaRPr lang="en-US" sz="4800" dirty="0"/>
          </a:p>
        </p:txBody>
      </p:sp>
      <p:sp>
        <p:nvSpPr>
          <p:cNvPr id="15" name="Text 6"/>
          <p:cNvSpPr/>
          <p:nvPr/>
        </p:nvSpPr>
        <p:spPr>
          <a:xfrm>
            <a:off x="9538892" y="3797300"/>
            <a:ext cx="5876601"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Explore the lush, vibrant forest and uncover the mysteries that lie within.</a:t>
            </a:r>
            <a:endParaRPr lang="en-US" sz="3200" dirty="0"/>
          </a:p>
        </p:txBody>
      </p:sp>
      <p:sp>
        <p:nvSpPr>
          <p:cNvPr id="16" name="Shape 7"/>
          <p:cNvSpPr/>
          <p:nvPr/>
        </p:nvSpPr>
        <p:spPr>
          <a:xfrm>
            <a:off x="1079635" y="7962900"/>
            <a:ext cx="6604826" cy="3759200"/>
          </a:xfrm>
          <a:prstGeom prst="rect">
            <a:avLst/>
          </a:prstGeom>
          <a:noFill/>
          <a:ln/>
        </p:spPr>
      </p:sp>
      <p:sp>
        <p:nvSpPr>
          <p:cNvPr id="17" name="Shape 8"/>
          <p:cNvSpPr/>
          <p:nvPr/>
        </p:nvSpPr>
        <p:spPr>
          <a:xfrm>
            <a:off x="1079635" y="8832850"/>
            <a:ext cx="1028829" cy="2019300"/>
          </a:xfrm>
          <a:prstGeom prst="rect">
            <a:avLst/>
          </a:prstGeom>
          <a:noFill/>
          <a:ln/>
        </p:spPr>
      </p:sp>
      <p:sp>
        <p:nvSpPr>
          <p:cNvPr id="18" name="Text 9"/>
          <p:cNvSpPr/>
          <p:nvPr/>
        </p:nvSpPr>
        <p:spPr>
          <a:xfrm>
            <a:off x="1079635" y="8832850"/>
            <a:ext cx="1570763" cy="25611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Rowdies Regular" pitchFamily="34" charset="0"/>
                <a:ea typeface="Rowdies Regular" pitchFamily="34" charset="-122"/>
                <a:cs typeface="Rowdies Regular" pitchFamily="34" charset="-120"/>
              </a:rPr>
              <a:t>3</a:t>
            </a:r>
            <a:endParaRPr lang="en-US" sz="12800" dirty="0"/>
          </a:p>
        </p:txBody>
      </p:sp>
      <p:sp>
        <p:nvSpPr>
          <p:cNvPr id="19" name="Shape 10"/>
          <p:cNvSpPr/>
          <p:nvPr/>
        </p:nvSpPr>
        <p:spPr>
          <a:xfrm>
            <a:off x="2311689" y="7962900"/>
            <a:ext cx="5372772" cy="3759200"/>
          </a:xfrm>
          <a:prstGeom prst="rect">
            <a:avLst/>
          </a:prstGeom>
          <a:noFill/>
          <a:ln/>
        </p:spPr>
      </p:sp>
      <p:sp>
        <p:nvSpPr>
          <p:cNvPr id="20" name="Text 11"/>
          <p:cNvSpPr/>
          <p:nvPr/>
        </p:nvSpPr>
        <p:spPr>
          <a:xfrm>
            <a:off x="2311689" y="7962900"/>
            <a:ext cx="5575997" cy="1727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owdies Regular" pitchFamily="34" charset="0"/>
                <a:ea typeface="Rowdies Regular" pitchFamily="34" charset="-122"/>
                <a:cs typeface="Rowdies Regular" pitchFamily="34" charset="-120"/>
              </a:rPr>
              <a:t>Meet the creatures</a:t>
            </a:r>
            <a:endParaRPr lang="en-US" sz="4800" dirty="0"/>
          </a:p>
        </p:txBody>
      </p:sp>
      <p:sp>
        <p:nvSpPr>
          <p:cNvPr id="21" name="Text 12"/>
          <p:cNvSpPr/>
          <p:nvPr/>
        </p:nvSpPr>
        <p:spPr>
          <a:xfrm>
            <a:off x="2311689" y="9588500"/>
            <a:ext cx="5508255" cy="2269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Encounter the mythical creatures that call the forest home, from talking animals to fairies.</a:t>
            </a:r>
            <a:endParaRPr lang="en-US" sz="3200" dirty="0"/>
          </a:p>
        </p:txBody>
      </p:sp>
      <p:sp>
        <p:nvSpPr>
          <p:cNvPr id="22" name="Shape 13"/>
          <p:cNvSpPr/>
          <p:nvPr/>
        </p:nvSpPr>
        <p:spPr>
          <a:xfrm>
            <a:off x="8586273" y="7962900"/>
            <a:ext cx="6604826" cy="3759200"/>
          </a:xfrm>
          <a:prstGeom prst="rect">
            <a:avLst/>
          </a:prstGeom>
          <a:noFill/>
          <a:ln/>
        </p:spPr>
      </p:sp>
      <p:sp>
        <p:nvSpPr>
          <p:cNvPr id="23" name="Shape 14"/>
          <p:cNvSpPr/>
          <p:nvPr/>
        </p:nvSpPr>
        <p:spPr>
          <a:xfrm>
            <a:off x="8586273" y="8832850"/>
            <a:ext cx="1143143" cy="2019300"/>
          </a:xfrm>
          <a:prstGeom prst="rect">
            <a:avLst/>
          </a:prstGeom>
          <a:noFill/>
          <a:ln/>
        </p:spPr>
      </p:sp>
      <p:sp>
        <p:nvSpPr>
          <p:cNvPr id="24" name="Text 15"/>
          <p:cNvSpPr/>
          <p:nvPr/>
        </p:nvSpPr>
        <p:spPr>
          <a:xfrm>
            <a:off x="8586273" y="8832850"/>
            <a:ext cx="1685077" cy="25611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Rowdies Regular" pitchFamily="34" charset="0"/>
                <a:ea typeface="Rowdies Regular" pitchFamily="34" charset="-122"/>
                <a:cs typeface="Rowdies Regular" pitchFamily="34" charset="-120"/>
              </a:rPr>
              <a:t>4</a:t>
            </a:r>
            <a:endParaRPr lang="en-US" sz="12800" dirty="0"/>
          </a:p>
        </p:txBody>
      </p:sp>
      <p:sp>
        <p:nvSpPr>
          <p:cNvPr id="25" name="Shape 16"/>
          <p:cNvSpPr/>
          <p:nvPr/>
        </p:nvSpPr>
        <p:spPr>
          <a:xfrm>
            <a:off x="9932641" y="7962900"/>
            <a:ext cx="5258457" cy="3759200"/>
          </a:xfrm>
          <a:prstGeom prst="rect">
            <a:avLst/>
          </a:prstGeom>
          <a:noFill/>
          <a:ln/>
        </p:spPr>
      </p:sp>
      <p:sp>
        <p:nvSpPr>
          <p:cNvPr id="26" name="Text 17"/>
          <p:cNvSpPr/>
          <p:nvPr/>
        </p:nvSpPr>
        <p:spPr>
          <a:xfrm>
            <a:off x="9932641" y="7962900"/>
            <a:ext cx="5461683" cy="1727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owdies Regular" pitchFamily="34" charset="0"/>
                <a:ea typeface="Rowdies Regular" pitchFamily="34" charset="-122"/>
                <a:cs typeface="Rowdies Regular" pitchFamily="34" charset="-120"/>
              </a:rPr>
              <a:t>Uncover the magic</a:t>
            </a:r>
            <a:endParaRPr lang="en-US" sz="4800" dirty="0"/>
          </a:p>
        </p:txBody>
      </p:sp>
      <p:sp>
        <p:nvSpPr>
          <p:cNvPr id="27" name="Text 18"/>
          <p:cNvSpPr/>
          <p:nvPr/>
        </p:nvSpPr>
        <p:spPr>
          <a:xfrm>
            <a:off x="9932641" y="9588500"/>
            <a:ext cx="5393941" cy="2269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Learn about the powerful magic that pervades the forest and how it affects all who enter.</a:t>
            </a:r>
            <a:endParaRPr lang="en-US" sz="3200" dirty="0"/>
          </a:p>
        </p:txBody>
      </p:sp>
      <p:sp>
        <p:nvSpPr>
          <p:cNvPr id="28" name="Shape 19"/>
          <p:cNvSpPr/>
          <p:nvPr/>
        </p:nvSpPr>
        <p:spPr>
          <a:xfrm>
            <a:off x="16181822" y="2171700"/>
            <a:ext cx="6604826" cy="3225800"/>
          </a:xfrm>
          <a:prstGeom prst="rect">
            <a:avLst/>
          </a:prstGeom>
          <a:noFill/>
          <a:ln/>
        </p:spPr>
      </p:sp>
      <p:sp>
        <p:nvSpPr>
          <p:cNvPr id="29" name="Shape 20"/>
          <p:cNvSpPr/>
          <p:nvPr/>
        </p:nvSpPr>
        <p:spPr>
          <a:xfrm>
            <a:off x="16181822" y="2774950"/>
            <a:ext cx="1003425" cy="2019300"/>
          </a:xfrm>
          <a:prstGeom prst="rect">
            <a:avLst/>
          </a:prstGeom>
          <a:noFill/>
          <a:ln/>
        </p:spPr>
      </p:sp>
      <p:sp>
        <p:nvSpPr>
          <p:cNvPr id="30" name="Text 21"/>
          <p:cNvSpPr/>
          <p:nvPr/>
        </p:nvSpPr>
        <p:spPr>
          <a:xfrm>
            <a:off x="16181822" y="2774950"/>
            <a:ext cx="1545360" cy="25611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Rowdies Regular" pitchFamily="34" charset="0"/>
                <a:ea typeface="Rowdies Regular" pitchFamily="34" charset="-122"/>
                <a:cs typeface="Rowdies Regular" pitchFamily="34" charset="-120"/>
              </a:rPr>
              <a:t>2</a:t>
            </a:r>
            <a:endParaRPr lang="en-US" sz="12800" dirty="0"/>
          </a:p>
        </p:txBody>
      </p:sp>
      <p:sp>
        <p:nvSpPr>
          <p:cNvPr id="31" name="Shape 22"/>
          <p:cNvSpPr/>
          <p:nvPr/>
        </p:nvSpPr>
        <p:spPr>
          <a:xfrm>
            <a:off x="17388473" y="2171700"/>
            <a:ext cx="5398175" cy="3225800"/>
          </a:xfrm>
          <a:prstGeom prst="rect">
            <a:avLst/>
          </a:prstGeom>
          <a:noFill/>
          <a:ln/>
        </p:spPr>
      </p:sp>
      <p:sp>
        <p:nvSpPr>
          <p:cNvPr id="32" name="Text 23"/>
          <p:cNvSpPr/>
          <p:nvPr/>
        </p:nvSpPr>
        <p:spPr>
          <a:xfrm>
            <a:off x="17388473" y="2171700"/>
            <a:ext cx="5601400" cy="1727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owdies Regular" pitchFamily="34" charset="0"/>
                <a:ea typeface="Rowdies Regular" pitchFamily="34" charset="-122"/>
                <a:cs typeface="Rowdies Regular" pitchFamily="34" charset="-120"/>
              </a:rPr>
              <a:t>Find your own path</a:t>
            </a:r>
            <a:endParaRPr lang="en-US" sz="4800" dirty="0"/>
          </a:p>
        </p:txBody>
      </p:sp>
      <p:sp>
        <p:nvSpPr>
          <p:cNvPr id="33" name="Text 24"/>
          <p:cNvSpPr/>
          <p:nvPr/>
        </p:nvSpPr>
        <p:spPr>
          <a:xfrm>
            <a:off x="17388473" y="3797300"/>
            <a:ext cx="5533658"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Choose your own path through the forest, and see where it takes you.</a:t>
            </a: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EAEA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9535042" y="11277600"/>
            <a:ext cx="4852006" cy="24384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2781648" cy="32512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995224" y="0"/>
            <a:ext cx="5391824" cy="3564756"/>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9848850"/>
            <a:ext cx="2800697" cy="27686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pic>
        <p:nvPicPr>
          <p:cNvPr id="8"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522765" y="3810000"/>
            <a:ext cx="14479810" cy="7861300"/>
          </a:xfrm>
          <a:prstGeom prst="rect">
            <a:avLst/>
          </a:prstGeom>
        </p:spPr>
      </p:pic>
      <p:sp>
        <p:nvSpPr>
          <p:cNvPr id="9" name="Text 1"/>
          <p:cNvSpPr/>
          <p:nvPr/>
        </p:nvSpPr>
        <p:spPr>
          <a:xfrm>
            <a:off x="5012893" y="1104900"/>
            <a:ext cx="14348560" cy="15959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Rowdies Regular" pitchFamily="34" charset="0"/>
                <a:ea typeface="Rowdies Regular" pitchFamily="34" charset="-122"/>
                <a:cs typeface="Rowdies Regular" pitchFamily="34" charset="-120"/>
              </a:rPr>
              <a:t>Fantasy Realm at a Glance</a:t>
            </a:r>
            <a:endParaRPr lang="en-US" sz="8000" dirty="0"/>
          </a:p>
        </p:txBody>
      </p:sp>
      <p:sp>
        <p:nvSpPr>
          <p:cNvPr id="10" name="Shape 2"/>
          <p:cNvSpPr/>
          <p:nvPr/>
        </p:nvSpPr>
        <p:spPr>
          <a:xfrm>
            <a:off x="1714714" y="3429000"/>
            <a:ext cx="6935067" cy="1930400"/>
          </a:xfrm>
          <a:prstGeom prst="rect">
            <a:avLst/>
          </a:prstGeom>
          <a:noFill/>
          <a:ln/>
        </p:spPr>
      </p:sp>
      <p:sp>
        <p:nvSpPr>
          <p:cNvPr id="11" name="Shape 3"/>
          <p:cNvSpPr/>
          <p:nvPr/>
        </p:nvSpPr>
        <p:spPr>
          <a:xfrm>
            <a:off x="1714714" y="3429000"/>
            <a:ext cx="6935067" cy="1930400"/>
          </a:xfrm>
          <a:prstGeom prst="rect">
            <a:avLst/>
          </a:prstGeom>
          <a:noFill/>
          <a:ln/>
        </p:spPr>
      </p:sp>
      <p:sp>
        <p:nvSpPr>
          <p:cNvPr id="12" name="Text 4"/>
          <p:cNvSpPr/>
          <p:nvPr/>
        </p:nvSpPr>
        <p:spPr>
          <a:xfrm>
            <a:off x="1714714" y="3429000"/>
            <a:ext cx="7138292"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owdies Regular" pitchFamily="34" charset="0"/>
                <a:ea typeface="Rowdies Regular" pitchFamily="34" charset="-122"/>
                <a:cs typeface="Rowdies Regular" pitchFamily="34" charset="-120"/>
              </a:rPr>
              <a:t>The Enchanted Forest</a:t>
            </a:r>
            <a:endParaRPr lang="en-US" sz="4800" dirty="0"/>
          </a:p>
        </p:txBody>
      </p:sp>
      <p:sp>
        <p:nvSpPr>
          <p:cNvPr id="13" name="Text 5"/>
          <p:cNvSpPr/>
          <p:nvPr/>
        </p:nvSpPr>
        <p:spPr>
          <a:xfrm>
            <a:off x="1714714" y="4292600"/>
            <a:ext cx="7070550"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magical forest filled with talking animals and enchanted creatures.</a:t>
            </a:r>
            <a:endParaRPr lang="en-US" sz="3200" dirty="0"/>
          </a:p>
        </p:txBody>
      </p:sp>
      <p:sp>
        <p:nvSpPr>
          <p:cNvPr id="14" name="Shape 6"/>
          <p:cNvSpPr/>
          <p:nvPr/>
        </p:nvSpPr>
        <p:spPr>
          <a:xfrm>
            <a:off x="1714714" y="6591300"/>
            <a:ext cx="6935067" cy="1930400"/>
          </a:xfrm>
          <a:prstGeom prst="rect">
            <a:avLst/>
          </a:prstGeom>
          <a:noFill/>
          <a:ln/>
        </p:spPr>
      </p:sp>
      <p:sp>
        <p:nvSpPr>
          <p:cNvPr id="15" name="Shape 7"/>
          <p:cNvSpPr/>
          <p:nvPr/>
        </p:nvSpPr>
        <p:spPr>
          <a:xfrm>
            <a:off x="1714714" y="6591300"/>
            <a:ext cx="6935067" cy="1930400"/>
          </a:xfrm>
          <a:prstGeom prst="rect">
            <a:avLst/>
          </a:prstGeom>
          <a:noFill/>
          <a:ln/>
        </p:spPr>
      </p:sp>
      <p:sp>
        <p:nvSpPr>
          <p:cNvPr id="16" name="Text 8"/>
          <p:cNvSpPr/>
          <p:nvPr/>
        </p:nvSpPr>
        <p:spPr>
          <a:xfrm>
            <a:off x="1714714" y="6591300"/>
            <a:ext cx="7138292"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owdies Regular" pitchFamily="34" charset="0"/>
                <a:ea typeface="Rowdies Regular" pitchFamily="34" charset="-122"/>
                <a:cs typeface="Rowdies Regular" pitchFamily="34" charset="-120"/>
              </a:rPr>
              <a:t>The Crystal Caves</a:t>
            </a:r>
            <a:endParaRPr lang="en-US" sz="4800" dirty="0"/>
          </a:p>
        </p:txBody>
      </p:sp>
      <p:sp>
        <p:nvSpPr>
          <p:cNvPr id="17" name="Text 9"/>
          <p:cNvSpPr/>
          <p:nvPr/>
        </p:nvSpPr>
        <p:spPr>
          <a:xfrm>
            <a:off x="1714714" y="7454900"/>
            <a:ext cx="7070550"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network of underground caves filled with gems and crystals.</a:t>
            </a:r>
            <a:endParaRPr lang="en-US" sz="3200" dirty="0"/>
          </a:p>
        </p:txBody>
      </p:sp>
      <p:sp>
        <p:nvSpPr>
          <p:cNvPr id="18" name="Shape 10"/>
          <p:cNvSpPr/>
          <p:nvPr/>
        </p:nvSpPr>
        <p:spPr>
          <a:xfrm>
            <a:off x="1714714" y="9753600"/>
            <a:ext cx="6935067" cy="1930400"/>
          </a:xfrm>
          <a:prstGeom prst="rect">
            <a:avLst/>
          </a:prstGeom>
          <a:noFill/>
          <a:ln/>
        </p:spPr>
      </p:sp>
      <p:sp>
        <p:nvSpPr>
          <p:cNvPr id="19" name="Shape 11"/>
          <p:cNvSpPr/>
          <p:nvPr/>
        </p:nvSpPr>
        <p:spPr>
          <a:xfrm>
            <a:off x="1714714" y="9753600"/>
            <a:ext cx="6935067" cy="1930400"/>
          </a:xfrm>
          <a:prstGeom prst="rect">
            <a:avLst/>
          </a:prstGeom>
          <a:noFill/>
          <a:ln/>
        </p:spPr>
      </p:sp>
      <p:sp>
        <p:nvSpPr>
          <p:cNvPr id="20" name="Text 12"/>
          <p:cNvSpPr/>
          <p:nvPr/>
        </p:nvSpPr>
        <p:spPr>
          <a:xfrm>
            <a:off x="1714714" y="9753600"/>
            <a:ext cx="7138292"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owdies Regular" pitchFamily="34" charset="0"/>
                <a:ea typeface="Rowdies Regular" pitchFamily="34" charset="-122"/>
                <a:cs typeface="Rowdies Regular" pitchFamily="34" charset="-120"/>
              </a:rPr>
              <a:t>The Dragon's Lair</a:t>
            </a:r>
            <a:endParaRPr lang="en-US" sz="4800" dirty="0"/>
          </a:p>
        </p:txBody>
      </p:sp>
      <p:sp>
        <p:nvSpPr>
          <p:cNvPr id="21" name="Text 13"/>
          <p:cNvSpPr/>
          <p:nvPr/>
        </p:nvSpPr>
        <p:spPr>
          <a:xfrm>
            <a:off x="1714714" y="10617200"/>
            <a:ext cx="7070550"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dangerous and mysterious place where dragons reside.</a:t>
            </a:r>
            <a:endParaRPr lang="en-US" sz="3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EAEA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8760245" y="0"/>
            <a:ext cx="5626803" cy="63246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7251700"/>
            <a:ext cx="4445556" cy="64643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3348800" cy="4471938"/>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443202" y="11093450"/>
            <a:ext cx="3581851" cy="262255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Text 1"/>
          <p:cNvSpPr/>
          <p:nvPr/>
        </p:nvSpPr>
        <p:spPr>
          <a:xfrm>
            <a:off x="6054423" y="1104900"/>
            <a:ext cx="12278201" cy="15959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Rowdies Regular" pitchFamily="34" charset="0"/>
                <a:ea typeface="Rowdies Regular" pitchFamily="34" charset="-122"/>
                <a:cs typeface="Rowdies Regular" pitchFamily="34" charset="-120"/>
              </a:rPr>
              <a:t>The Timeline</a:t>
            </a:r>
            <a:endParaRPr lang="en-US" sz="8000" dirty="0"/>
          </a:p>
        </p:txBody>
      </p:sp>
      <p:sp>
        <p:nvSpPr>
          <p:cNvPr id="9" name="Shape 2"/>
          <p:cNvSpPr/>
          <p:nvPr/>
        </p:nvSpPr>
        <p:spPr>
          <a:xfrm>
            <a:off x="0" y="3289300"/>
            <a:ext cx="24387048" cy="9766300"/>
          </a:xfrm>
          <a:prstGeom prst="rect">
            <a:avLst/>
          </a:prstGeom>
          <a:noFill/>
          <a:ln/>
        </p:spPr>
      </p:sp>
      <p:sp>
        <p:nvSpPr>
          <p:cNvPr id="10" name="Shape 3"/>
          <p:cNvSpPr/>
          <p:nvPr/>
        </p:nvSpPr>
        <p:spPr>
          <a:xfrm>
            <a:off x="0" y="7924800"/>
            <a:ext cx="24387048" cy="0"/>
          </a:xfrm>
          <a:prstGeom prst="rect">
            <a:avLst/>
          </a:prstGeom>
          <a:noFill/>
          <a:ln/>
        </p:spPr>
      </p:sp>
      <p:pic>
        <p:nvPicPr>
          <p:cNvPr id="11"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0" y="7912100"/>
            <a:ext cx="24387048" cy="12700"/>
          </a:xfrm>
          <a:prstGeom prst="rect">
            <a:avLst/>
          </a:prstGeom>
        </p:spPr>
      </p:pic>
      <p:pic>
        <p:nvPicPr>
          <p:cNvPr id="12" name="Image 6" descr=" ">    </p:cNvPr>
          <p:cNvPicPr>
            <a:picLocks noChangeAspect="1"/>
          </p:cNvPicPr>
          <p:nvPr/>
        </p:nvPicPr>
        <p:blipFill>
          <a:blip r:embed="rId12"/>
          <a:stretch>
            <a:fillRect/>
          </a:stretch>
        </p:blipFill>
        <p:spPr>
          <a:xfrm>
            <a:off x="1244756" y="5016500"/>
            <a:ext cx="190524" cy="2908300"/>
          </a:xfrm>
          <a:prstGeom prst="rect">
            <a:avLst/>
          </a:prstGeom>
        </p:spPr>
      </p:pic>
      <p:pic>
        <p:nvPicPr>
          <p:cNvPr id="13" name="Image 7" descr=" ">    </p:cNvPr>
          <p:cNvPicPr>
            <a:picLocks noChangeAspect="1"/>
          </p:cNvPicPr>
          <p:nvPr/>
        </p:nvPicPr>
        <p:blipFill>
          <a:blip r:embed="rId13"/>
          <a:stretch>
            <a:fillRect/>
          </a:stretch>
        </p:blipFill>
        <p:spPr>
          <a:xfrm>
            <a:off x="12561870" y="3505200"/>
            <a:ext cx="190524" cy="4419600"/>
          </a:xfrm>
          <a:prstGeom prst="rect">
            <a:avLst/>
          </a:prstGeom>
        </p:spPr>
      </p:pic>
      <p:pic>
        <p:nvPicPr>
          <p:cNvPr id="14" name="Image 8" descr=" ">    </p:cNvPr>
          <p:cNvPicPr>
            <a:picLocks noChangeAspect="1"/>
          </p:cNvPicPr>
          <p:nvPr/>
        </p:nvPicPr>
        <p:blipFill>
          <a:blip r:embed="rId14"/>
          <a:stretch>
            <a:fillRect/>
          </a:stretch>
        </p:blipFill>
        <p:spPr>
          <a:xfrm>
            <a:off x="6884260" y="7924800"/>
            <a:ext cx="190524" cy="5029200"/>
          </a:xfrm>
          <a:prstGeom prst="rect">
            <a:avLst/>
          </a:prstGeom>
        </p:spPr>
      </p:pic>
      <p:pic>
        <p:nvPicPr>
          <p:cNvPr id="15" name="Image 9" descr=" ">    </p:cNvPr>
          <p:cNvPicPr>
            <a:picLocks noChangeAspect="1"/>
          </p:cNvPicPr>
          <p:nvPr/>
        </p:nvPicPr>
        <p:blipFill>
          <a:blip r:embed="rId15"/>
          <a:stretch>
            <a:fillRect/>
          </a:stretch>
        </p:blipFill>
        <p:spPr>
          <a:xfrm>
            <a:off x="18214076" y="7924800"/>
            <a:ext cx="190524" cy="3048000"/>
          </a:xfrm>
          <a:prstGeom prst="rect">
            <a:avLst/>
          </a:prstGeom>
        </p:spPr>
      </p:pic>
      <p:sp>
        <p:nvSpPr>
          <p:cNvPr id="16" name="Shape 4"/>
          <p:cNvSpPr/>
          <p:nvPr/>
        </p:nvSpPr>
        <p:spPr>
          <a:xfrm>
            <a:off x="1740117" y="4775200"/>
            <a:ext cx="4572572" cy="2781300"/>
          </a:xfrm>
          <a:prstGeom prst="rect">
            <a:avLst/>
          </a:prstGeom>
          <a:noFill/>
          <a:ln/>
        </p:spPr>
      </p:sp>
      <p:sp>
        <p:nvSpPr>
          <p:cNvPr id="17" name="Shape 5"/>
          <p:cNvSpPr/>
          <p:nvPr/>
        </p:nvSpPr>
        <p:spPr>
          <a:xfrm>
            <a:off x="1740117" y="4775200"/>
            <a:ext cx="4572572" cy="2781300"/>
          </a:xfrm>
          <a:prstGeom prst="rect">
            <a:avLst/>
          </a:prstGeom>
          <a:noFill/>
          <a:ln/>
        </p:spPr>
      </p:sp>
      <p:sp>
        <p:nvSpPr>
          <p:cNvPr id="18" name="Text 6"/>
          <p:cNvSpPr/>
          <p:nvPr/>
        </p:nvSpPr>
        <p:spPr>
          <a:xfrm>
            <a:off x="1740117" y="4775200"/>
            <a:ext cx="4724991"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Rowdies Regular" pitchFamily="34" charset="0"/>
                <a:ea typeface="Rowdies Regular" pitchFamily="34" charset="-122"/>
                <a:cs typeface="Rowdies Regular" pitchFamily="34" charset="-120"/>
              </a:rPr>
              <a:t>War</a:t>
            </a:r>
            <a:endParaRPr lang="en-US" sz="3600" dirty="0"/>
          </a:p>
        </p:txBody>
      </p:sp>
      <p:sp>
        <p:nvSpPr>
          <p:cNvPr id="19" name="Text 7"/>
          <p:cNvSpPr/>
          <p:nvPr/>
        </p:nvSpPr>
        <p:spPr>
          <a:xfrm>
            <a:off x="1740117" y="5549900"/>
            <a:ext cx="4708055" cy="2142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Eclipse</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Quest for artifact</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Volcano disaster</a:t>
            </a:r>
            <a:endParaRPr lang="en-US" sz="3200" dirty="0"/>
          </a:p>
        </p:txBody>
      </p:sp>
      <p:sp>
        <p:nvSpPr>
          <p:cNvPr id="20" name="Shape 8"/>
          <p:cNvSpPr/>
          <p:nvPr/>
        </p:nvSpPr>
        <p:spPr>
          <a:xfrm>
            <a:off x="13069934" y="3289300"/>
            <a:ext cx="4572572" cy="4381500"/>
          </a:xfrm>
          <a:prstGeom prst="rect">
            <a:avLst/>
          </a:prstGeom>
          <a:noFill/>
          <a:ln/>
        </p:spPr>
      </p:sp>
      <p:sp>
        <p:nvSpPr>
          <p:cNvPr id="21" name="Shape 9"/>
          <p:cNvSpPr/>
          <p:nvPr/>
        </p:nvSpPr>
        <p:spPr>
          <a:xfrm>
            <a:off x="13069934" y="3289300"/>
            <a:ext cx="4572572" cy="4381500"/>
          </a:xfrm>
          <a:prstGeom prst="rect">
            <a:avLst/>
          </a:prstGeom>
          <a:noFill/>
          <a:ln/>
        </p:spPr>
      </p:sp>
      <p:sp>
        <p:nvSpPr>
          <p:cNvPr id="22" name="Text 10"/>
          <p:cNvSpPr/>
          <p:nvPr/>
        </p:nvSpPr>
        <p:spPr>
          <a:xfrm>
            <a:off x="13069934" y="3289300"/>
            <a:ext cx="4724991"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Rowdies Regular" pitchFamily="34" charset="0"/>
                <a:ea typeface="Rowdies Regular" pitchFamily="34" charset="-122"/>
                <a:cs typeface="Rowdies Regular" pitchFamily="34" charset="-120"/>
              </a:rPr>
              <a:t>Transformation</a:t>
            </a:r>
            <a:endParaRPr lang="en-US" sz="3600" dirty="0"/>
          </a:p>
        </p:txBody>
      </p:sp>
      <p:sp>
        <p:nvSpPr>
          <p:cNvPr id="23" name="Text 11"/>
          <p:cNvSpPr/>
          <p:nvPr/>
        </p:nvSpPr>
        <p:spPr>
          <a:xfrm>
            <a:off x="13069934" y="4064000"/>
            <a:ext cx="4708055" cy="3742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Kingdoms clash in conflict.</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Peasant discovers magical powers.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Plot to assassinate leader uncovered.</a:t>
            </a:r>
            <a:endParaRPr lang="en-US" sz="3200" dirty="0"/>
          </a:p>
        </p:txBody>
      </p:sp>
      <p:sp>
        <p:nvSpPr>
          <p:cNvPr id="24" name="Shape 12"/>
          <p:cNvSpPr/>
          <p:nvPr/>
        </p:nvSpPr>
        <p:spPr>
          <a:xfrm>
            <a:off x="7417727" y="8432800"/>
            <a:ext cx="4572572" cy="4381500"/>
          </a:xfrm>
          <a:prstGeom prst="rect">
            <a:avLst/>
          </a:prstGeom>
          <a:noFill/>
          <a:ln/>
        </p:spPr>
      </p:sp>
      <p:sp>
        <p:nvSpPr>
          <p:cNvPr id="25" name="Shape 13"/>
          <p:cNvSpPr/>
          <p:nvPr/>
        </p:nvSpPr>
        <p:spPr>
          <a:xfrm>
            <a:off x="7417727" y="8432800"/>
            <a:ext cx="4572572" cy="4381500"/>
          </a:xfrm>
          <a:prstGeom prst="rect">
            <a:avLst/>
          </a:prstGeom>
          <a:noFill/>
          <a:ln/>
        </p:spPr>
      </p:sp>
      <p:sp>
        <p:nvSpPr>
          <p:cNvPr id="26" name="Text 14"/>
          <p:cNvSpPr/>
          <p:nvPr/>
        </p:nvSpPr>
        <p:spPr>
          <a:xfrm>
            <a:off x="7417727" y="8432800"/>
            <a:ext cx="4724991"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Rowdies Regular" pitchFamily="34" charset="0"/>
                <a:ea typeface="Rowdies Regular" pitchFamily="34" charset="-122"/>
                <a:cs typeface="Rowdies Regular" pitchFamily="34" charset="-120"/>
              </a:rPr>
              <a:t>Rise</a:t>
            </a:r>
            <a:endParaRPr lang="en-US" sz="3600" dirty="0"/>
          </a:p>
        </p:txBody>
      </p:sp>
      <p:sp>
        <p:nvSpPr>
          <p:cNvPr id="27" name="Text 15"/>
          <p:cNvSpPr/>
          <p:nvPr/>
        </p:nvSpPr>
        <p:spPr>
          <a:xfrm>
            <a:off x="7417727" y="9207500"/>
            <a:ext cx="4708055" cy="3742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Humans acquire Crystal </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Shimmering City established</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City expands, conquers neighbors.</a:t>
            </a:r>
            <a:endParaRPr lang="en-US" sz="3200" dirty="0"/>
          </a:p>
        </p:txBody>
      </p:sp>
      <p:sp>
        <p:nvSpPr>
          <p:cNvPr id="28" name="Shape 16"/>
          <p:cNvSpPr/>
          <p:nvPr/>
        </p:nvSpPr>
        <p:spPr>
          <a:xfrm>
            <a:off x="18747543" y="8432800"/>
            <a:ext cx="4572572" cy="2781300"/>
          </a:xfrm>
          <a:prstGeom prst="rect">
            <a:avLst/>
          </a:prstGeom>
          <a:noFill/>
          <a:ln/>
        </p:spPr>
      </p:sp>
      <p:sp>
        <p:nvSpPr>
          <p:cNvPr id="29" name="Shape 17"/>
          <p:cNvSpPr/>
          <p:nvPr/>
        </p:nvSpPr>
        <p:spPr>
          <a:xfrm>
            <a:off x="18747543" y="8432800"/>
            <a:ext cx="4572572" cy="2781300"/>
          </a:xfrm>
          <a:prstGeom prst="rect">
            <a:avLst/>
          </a:prstGeom>
          <a:noFill/>
          <a:ln/>
        </p:spPr>
      </p:sp>
      <p:sp>
        <p:nvSpPr>
          <p:cNvPr id="30" name="Text 18"/>
          <p:cNvSpPr/>
          <p:nvPr/>
        </p:nvSpPr>
        <p:spPr>
          <a:xfrm>
            <a:off x="18747543" y="8432800"/>
            <a:ext cx="4724991"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Rowdies Regular" pitchFamily="34" charset="0"/>
                <a:ea typeface="Rowdies Regular" pitchFamily="34" charset="-122"/>
                <a:cs typeface="Rowdies Regular" pitchFamily="34" charset="-120"/>
              </a:rPr>
              <a:t>Invasion</a:t>
            </a:r>
            <a:endParaRPr lang="en-US" sz="3600" dirty="0"/>
          </a:p>
        </p:txBody>
      </p:sp>
      <p:sp>
        <p:nvSpPr>
          <p:cNvPr id="31" name="Text 19"/>
          <p:cNvSpPr/>
          <p:nvPr/>
        </p:nvSpPr>
        <p:spPr>
          <a:xfrm>
            <a:off x="18747543" y="9207500"/>
            <a:ext cx="4708055" cy="2142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Kingdom invaded</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Betrayal</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Hero's festival</a:t>
            </a:r>
            <a:endParaRPr lang="en-US" sz="3200" dirty="0"/>
          </a:p>
        </p:txBody>
      </p:sp>
      <p:sp>
        <p:nvSpPr>
          <p:cNvPr id="32" name="Text 20"/>
          <p:cNvSpPr/>
          <p:nvPr/>
        </p:nvSpPr>
        <p:spPr>
          <a:xfrm rot="16200000">
            <a:off x="784401" y="8473380"/>
            <a:ext cx="1333667" cy="7239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Rowdies Regular" pitchFamily="34" charset="0"/>
                <a:ea typeface="Rowdies Regular" pitchFamily="34" charset="-122"/>
                <a:cs typeface="Rowdies Regular" pitchFamily="34" charset="-120"/>
              </a:rPr>
              <a:t>2020</a:t>
            </a:r>
            <a:endParaRPr lang="en-US" sz="3600" dirty="0"/>
          </a:p>
        </p:txBody>
      </p:sp>
      <p:sp>
        <p:nvSpPr>
          <p:cNvPr id="33" name="Text 21"/>
          <p:cNvSpPr/>
          <p:nvPr/>
        </p:nvSpPr>
        <p:spPr>
          <a:xfrm rot="16200000">
            <a:off x="12114217" y="8488474"/>
            <a:ext cx="1308264" cy="7239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Rowdies Regular" pitchFamily="34" charset="0"/>
                <a:ea typeface="Rowdies Regular" pitchFamily="34" charset="-122"/>
                <a:cs typeface="Rowdies Regular" pitchFamily="34" charset="-120"/>
              </a:rPr>
              <a:t>2022</a:t>
            </a:r>
            <a:endParaRPr lang="en-US" sz="3600" dirty="0"/>
          </a:p>
        </p:txBody>
      </p:sp>
      <p:sp>
        <p:nvSpPr>
          <p:cNvPr id="34" name="Text 22"/>
          <p:cNvSpPr/>
          <p:nvPr/>
        </p:nvSpPr>
        <p:spPr>
          <a:xfrm rot="16200000">
            <a:off x="6487413" y="6609730"/>
            <a:ext cx="1206651" cy="7239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Rowdies Regular" pitchFamily="34" charset="0"/>
                <a:ea typeface="Rowdies Regular" pitchFamily="34" charset="-122"/>
                <a:cs typeface="Rowdies Regular" pitchFamily="34" charset="-120"/>
              </a:rPr>
              <a:t>2021</a:t>
            </a:r>
            <a:endParaRPr lang="en-US" sz="3600" dirty="0"/>
          </a:p>
        </p:txBody>
      </p:sp>
      <p:sp>
        <p:nvSpPr>
          <p:cNvPr id="35" name="Text 23"/>
          <p:cNvSpPr/>
          <p:nvPr/>
        </p:nvSpPr>
        <p:spPr>
          <a:xfrm rot="16200000">
            <a:off x="17766423" y="6558074"/>
            <a:ext cx="1308264" cy="7239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Rowdies Regular" pitchFamily="34" charset="0"/>
                <a:ea typeface="Rowdies Regular" pitchFamily="34" charset="-122"/>
                <a:cs typeface="Rowdies Regular" pitchFamily="34" charset="-120"/>
              </a:rPr>
              <a:t>2022</a:t>
            </a:r>
            <a:endParaRPr lang="en-US" sz="36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EAEA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9448800"/>
            <a:ext cx="4191524" cy="42672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954194" y="0"/>
            <a:ext cx="4432854" cy="39624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3027422" cy="4277097"/>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481310" y="9429750"/>
            <a:ext cx="3905738" cy="428625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Text 1"/>
          <p:cNvSpPr/>
          <p:nvPr/>
        </p:nvSpPr>
        <p:spPr>
          <a:xfrm>
            <a:off x="9267925" y="711200"/>
            <a:ext cx="5851198" cy="15959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Rowdies Regular" pitchFamily="34" charset="0"/>
                <a:ea typeface="Rowdies Regular" pitchFamily="34" charset="-122"/>
                <a:cs typeface="Rowdies Regular" pitchFamily="34" charset="-120"/>
              </a:rPr>
              <a:t>Our Team</a:t>
            </a:r>
            <a:endParaRPr lang="en-US" sz="8000" dirty="0"/>
          </a:p>
        </p:txBody>
      </p:sp>
      <p:sp>
        <p:nvSpPr>
          <p:cNvPr id="9" name="Shape 2"/>
          <p:cNvSpPr/>
          <p:nvPr/>
        </p:nvSpPr>
        <p:spPr>
          <a:xfrm>
            <a:off x="2553019" y="2984500"/>
            <a:ext cx="6096762" cy="7747000"/>
          </a:xfrm>
          <a:prstGeom prst="rect">
            <a:avLst/>
          </a:prstGeom>
          <a:noFill/>
          <a:ln/>
        </p:spPr>
      </p:sp>
      <p:pic>
        <p:nvPicPr>
          <p:cNvPr id="10"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553019" y="2984500"/>
            <a:ext cx="6096762" cy="6096000"/>
          </a:xfrm>
          <a:prstGeom prst="rect">
            <a:avLst/>
          </a:prstGeom>
        </p:spPr>
      </p:pic>
      <p:sp>
        <p:nvSpPr>
          <p:cNvPr id="11" name="Shape 3"/>
          <p:cNvSpPr/>
          <p:nvPr/>
        </p:nvSpPr>
        <p:spPr>
          <a:xfrm>
            <a:off x="2553019" y="9283700"/>
            <a:ext cx="6096762" cy="1447800"/>
          </a:xfrm>
          <a:prstGeom prst="rect">
            <a:avLst/>
          </a:prstGeom>
          <a:noFill/>
          <a:ln/>
        </p:spPr>
      </p:sp>
      <p:sp>
        <p:nvSpPr>
          <p:cNvPr id="12" name="Shape 4"/>
          <p:cNvSpPr/>
          <p:nvPr/>
        </p:nvSpPr>
        <p:spPr>
          <a:xfrm>
            <a:off x="2553019" y="9283700"/>
            <a:ext cx="6096762" cy="1447800"/>
          </a:xfrm>
          <a:prstGeom prst="rect">
            <a:avLst/>
          </a:prstGeom>
          <a:noFill/>
          <a:ln/>
        </p:spPr>
      </p:sp>
      <p:sp>
        <p:nvSpPr>
          <p:cNvPr id="13" name="Text 5"/>
          <p:cNvSpPr/>
          <p:nvPr/>
        </p:nvSpPr>
        <p:spPr>
          <a:xfrm>
            <a:off x="2451406" y="9283700"/>
            <a:ext cx="6299987" cy="965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Rowdies Regular" pitchFamily="34" charset="0"/>
                <a:ea typeface="Rowdies Regular" pitchFamily="34" charset="-122"/>
                <a:cs typeface="Rowdies Regular" pitchFamily="34" charset="-120"/>
              </a:rPr>
              <a:t>Eldruin</a:t>
            </a:r>
            <a:endParaRPr lang="en-US" sz="4800" dirty="0"/>
          </a:p>
        </p:txBody>
      </p:sp>
      <p:sp>
        <p:nvSpPr>
          <p:cNvPr id="14" name="Text 6"/>
          <p:cNvSpPr/>
          <p:nvPr/>
        </p:nvSpPr>
        <p:spPr>
          <a:xfrm>
            <a:off x="2485277" y="10198100"/>
            <a:ext cx="6232246"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Fire Mage</a:t>
            </a:r>
            <a:endParaRPr lang="en-US" sz="3200" dirty="0"/>
          </a:p>
        </p:txBody>
      </p:sp>
      <p:sp>
        <p:nvSpPr>
          <p:cNvPr id="15" name="Shape 7"/>
          <p:cNvSpPr/>
          <p:nvPr/>
        </p:nvSpPr>
        <p:spPr>
          <a:xfrm>
            <a:off x="9513489" y="5422900"/>
            <a:ext cx="6096762" cy="7747000"/>
          </a:xfrm>
          <a:prstGeom prst="rect">
            <a:avLst/>
          </a:prstGeom>
          <a:noFill/>
          <a:ln/>
        </p:spPr>
      </p:sp>
      <p:pic>
        <p:nvPicPr>
          <p:cNvPr id="16"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513489" y="5422900"/>
            <a:ext cx="6096762" cy="6096000"/>
          </a:xfrm>
          <a:prstGeom prst="rect">
            <a:avLst/>
          </a:prstGeom>
        </p:spPr>
      </p:pic>
      <p:sp>
        <p:nvSpPr>
          <p:cNvPr id="17" name="Shape 8"/>
          <p:cNvSpPr/>
          <p:nvPr/>
        </p:nvSpPr>
        <p:spPr>
          <a:xfrm>
            <a:off x="9513489" y="11722100"/>
            <a:ext cx="6096762" cy="1447800"/>
          </a:xfrm>
          <a:prstGeom prst="rect">
            <a:avLst/>
          </a:prstGeom>
          <a:noFill/>
          <a:ln/>
        </p:spPr>
      </p:sp>
      <p:sp>
        <p:nvSpPr>
          <p:cNvPr id="18" name="Shape 9"/>
          <p:cNvSpPr/>
          <p:nvPr/>
        </p:nvSpPr>
        <p:spPr>
          <a:xfrm>
            <a:off x="9513489" y="11722100"/>
            <a:ext cx="6096762" cy="1447800"/>
          </a:xfrm>
          <a:prstGeom prst="rect">
            <a:avLst/>
          </a:prstGeom>
          <a:noFill/>
          <a:ln/>
        </p:spPr>
      </p:sp>
      <p:sp>
        <p:nvSpPr>
          <p:cNvPr id="19" name="Text 10"/>
          <p:cNvSpPr/>
          <p:nvPr/>
        </p:nvSpPr>
        <p:spPr>
          <a:xfrm>
            <a:off x="9411876" y="11722100"/>
            <a:ext cx="6299987" cy="965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Rowdies Regular" pitchFamily="34" charset="0"/>
                <a:ea typeface="Rowdies Regular" pitchFamily="34" charset="-122"/>
                <a:cs typeface="Rowdies Regular" pitchFamily="34" charset="-120"/>
              </a:rPr>
              <a:t>Elementalen</a:t>
            </a:r>
            <a:endParaRPr lang="en-US" sz="4800" dirty="0"/>
          </a:p>
        </p:txBody>
      </p:sp>
      <p:sp>
        <p:nvSpPr>
          <p:cNvPr id="20" name="Text 11"/>
          <p:cNvSpPr/>
          <p:nvPr/>
        </p:nvSpPr>
        <p:spPr>
          <a:xfrm>
            <a:off x="9445747" y="12636500"/>
            <a:ext cx="6232246"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Guardian</a:t>
            </a:r>
            <a:endParaRPr lang="en-US" sz="3200" dirty="0"/>
          </a:p>
        </p:txBody>
      </p:sp>
      <p:sp>
        <p:nvSpPr>
          <p:cNvPr id="21" name="Shape 12"/>
          <p:cNvSpPr/>
          <p:nvPr/>
        </p:nvSpPr>
        <p:spPr>
          <a:xfrm>
            <a:off x="16473959" y="2984500"/>
            <a:ext cx="6096762" cy="7747000"/>
          </a:xfrm>
          <a:prstGeom prst="rect">
            <a:avLst/>
          </a:prstGeom>
          <a:noFill/>
          <a:ln/>
        </p:spPr>
      </p:sp>
      <p:pic>
        <p:nvPicPr>
          <p:cNvPr id="22"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6473959" y="2984500"/>
            <a:ext cx="6096762" cy="6096000"/>
          </a:xfrm>
          <a:prstGeom prst="rect">
            <a:avLst/>
          </a:prstGeom>
        </p:spPr>
      </p:pic>
      <p:sp>
        <p:nvSpPr>
          <p:cNvPr id="23" name="Shape 13"/>
          <p:cNvSpPr/>
          <p:nvPr/>
        </p:nvSpPr>
        <p:spPr>
          <a:xfrm>
            <a:off x="16473959" y="9283700"/>
            <a:ext cx="6096762" cy="1447800"/>
          </a:xfrm>
          <a:prstGeom prst="rect">
            <a:avLst/>
          </a:prstGeom>
          <a:noFill/>
          <a:ln/>
        </p:spPr>
      </p:sp>
      <p:sp>
        <p:nvSpPr>
          <p:cNvPr id="24" name="Shape 14"/>
          <p:cNvSpPr/>
          <p:nvPr/>
        </p:nvSpPr>
        <p:spPr>
          <a:xfrm>
            <a:off x="16473959" y="9283700"/>
            <a:ext cx="6096762" cy="1447800"/>
          </a:xfrm>
          <a:prstGeom prst="rect">
            <a:avLst/>
          </a:prstGeom>
          <a:noFill/>
          <a:ln/>
        </p:spPr>
      </p:sp>
      <p:sp>
        <p:nvSpPr>
          <p:cNvPr id="25" name="Text 15"/>
          <p:cNvSpPr/>
          <p:nvPr/>
        </p:nvSpPr>
        <p:spPr>
          <a:xfrm>
            <a:off x="16372346" y="9283700"/>
            <a:ext cx="6299987" cy="965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Rowdies Regular" pitchFamily="34" charset="0"/>
                <a:ea typeface="Rowdies Regular" pitchFamily="34" charset="-122"/>
                <a:cs typeface="Rowdies Regular" pitchFamily="34" charset="-120"/>
              </a:rPr>
              <a:t>Lunaria</a:t>
            </a:r>
            <a:endParaRPr lang="en-US" sz="4800" dirty="0"/>
          </a:p>
        </p:txBody>
      </p:sp>
      <p:sp>
        <p:nvSpPr>
          <p:cNvPr id="26" name="Text 16"/>
          <p:cNvSpPr/>
          <p:nvPr/>
        </p:nvSpPr>
        <p:spPr>
          <a:xfrm>
            <a:off x="16406217" y="10198100"/>
            <a:ext cx="6232246"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Moon Priestess</a:t>
            </a:r>
            <a:endParaRPr lang="en-US" sz="3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EAEA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9448800"/>
            <a:ext cx="4191524" cy="42672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954194" y="0"/>
            <a:ext cx="4432854" cy="39624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3027422" cy="4277097"/>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481310" y="9429750"/>
            <a:ext cx="3905738" cy="428625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Shape 1"/>
          <p:cNvSpPr/>
          <p:nvPr/>
        </p:nvSpPr>
        <p:spPr>
          <a:xfrm>
            <a:off x="2032254" y="571500"/>
            <a:ext cx="21338667" cy="11645900"/>
          </a:xfrm>
          <a:prstGeom prst="rect">
            <a:avLst/>
          </a:prstGeom>
          <a:noFill/>
          <a:ln/>
        </p:spPr>
      </p:sp>
      <p:sp>
        <p:nvSpPr>
          <p:cNvPr id="9" name="Shape 2"/>
          <p:cNvSpPr/>
          <p:nvPr/>
        </p:nvSpPr>
        <p:spPr>
          <a:xfrm>
            <a:off x="10618527" y="571500"/>
            <a:ext cx="4166121" cy="3441700"/>
          </a:xfrm>
          <a:prstGeom prst="roundRect">
            <a:avLst>
              <a:gd name="adj" fmla="val 1594"/>
            </a:avLst>
          </a:prstGeom>
          <a:noFill/>
          <a:ln/>
        </p:spPr>
      </p:sp>
      <p:pic>
        <p:nvPicPr>
          <p:cNvPr id="10"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685461" y="571500"/>
            <a:ext cx="2032254" cy="2032000"/>
          </a:xfrm>
          <a:prstGeom prst="rect">
            <a:avLst/>
          </a:prstGeom>
        </p:spPr>
      </p:pic>
      <p:sp>
        <p:nvSpPr>
          <p:cNvPr id="11" name="Shape 3"/>
          <p:cNvSpPr/>
          <p:nvPr/>
        </p:nvSpPr>
        <p:spPr>
          <a:xfrm>
            <a:off x="10923365" y="2806700"/>
            <a:ext cx="3556445" cy="1206500"/>
          </a:xfrm>
          <a:prstGeom prst="roundRect">
            <a:avLst>
              <a:gd name="adj" fmla="val 4547"/>
            </a:avLst>
          </a:prstGeom>
          <a:noFill/>
          <a:ln/>
        </p:spPr>
      </p:sp>
      <p:sp>
        <p:nvSpPr>
          <p:cNvPr id="12" name="Text 4"/>
          <p:cNvSpPr/>
          <p:nvPr/>
        </p:nvSpPr>
        <p:spPr>
          <a:xfrm>
            <a:off x="10847156" y="2806700"/>
            <a:ext cx="3708864" cy="723900"/>
          </a:xfrm>
          <a:prstGeom prst="rect">
            <a:avLst/>
          </a:prstGeom>
          <a:noFill/>
          <a:ln/>
        </p:spPr>
        <p:txBody>
          <a:bodyPr wrap="square" lIns="0" tIns="0" rIns="0" bIns="0" rtlCol="0" anchor="t"/>
          <a:lstStyle/>
          <a:p>
            <a:pPr algn="ctr" indent="0" marL="0">
              <a:buNone/>
            </a:pPr>
            <a:r>
              <a:rPr lang="en-US" sz="3600" dirty="0">
                <a:solidFill>
                  <a:srgbClr val="0E0E0E">
                    <a:alpha val="100000"/>
                  </a:srgbClr>
                </a:solidFill>
                <a:latin typeface="Rowdies Regular" pitchFamily="34" charset="0"/>
                <a:ea typeface="Rowdies Regular" pitchFamily="34" charset="-122"/>
                <a:cs typeface="Rowdies Regular" pitchFamily="34" charset="-120"/>
              </a:rPr>
              <a:t>Chloe Ng</a:t>
            </a:r>
            <a:endParaRPr lang="en-US" sz="3600" dirty="0"/>
          </a:p>
        </p:txBody>
      </p:sp>
      <p:sp>
        <p:nvSpPr>
          <p:cNvPr id="13" name="Text 5"/>
          <p:cNvSpPr/>
          <p:nvPr/>
        </p:nvSpPr>
        <p:spPr>
          <a:xfrm>
            <a:off x="10855623" y="3479800"/>
            <a:ext cx="3691928"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Mage</a:t>
            </a:r>
            <a:endParaRPr lang="en-US" sz="3200" dirty="0"/>
          </a:p>
        </p:txBody>
      </p:sp>
      <p:sp>
        <p:nvSpPr>
          <p:cNvPr id="14" name="Shape 6"/>
          <p:cNvSpPr/>
          <p:nvPr/>
        </p:nvSpPr>
        <p:spPr>
          <a:xfrm>
            <a:off x="2032254" y="8839200"/>
            <a:ext cx="4166121" cy="3441700"/>
          </a:xfrm>
          <a:prstGeom prst="roundRect">
            <a:avLst>
              <a:gd name="adj" fmla="val 1594"/>
            </a:avLst>
          </a:prstGeom>
          <a:noFill/>
          <a:ln/>
        </p:spPr>
      </p:sp>
      <p:pic>
        <p:nvPicPr>
          <p:cNvPr id="15"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099187" y="8839200"/>
            <a:ext cx="2032254" cy="2032000"/>
          </a:xfrm>
          <a:prstGeom prst="rect">
            <a:avLst/>
          </a:prstGeom>
        </p:spPr>
      </p:pic>
      <p:sp>
        <p:nvSpPr>
          <p:cNvPr id="16" name="Shape 7"/>
          <p:cNvSpPr/>
          <p:nvPr/>
        </p:nvSpPr>
        <p:spPr>
          <a:xfrm>
            <a:off x="2337092" y="11074400"/>
            <a:ext cx="3556445" cy="1206500"/>
          </a:xfrm>
          <a:prstGeom prst="roundRect">
            <a:avLst>
              <a:gd name="adj" fmla="val 4547"/>
            </a:avLst>
          </a:prstGeom>
          <a:noFill/>
          <a:ln/>
        </p:spPr>
      </p:sp>
      <p:sp>
        <p:nvSpPr>
          <p:cNvPr id="17" name="Text 8"/>
          <p:cNvSpPr/>
          <p:nvPr/>
        </p:nvSpPr>
        <p:spPr>
          <a:xfrm>
            <a:off x="2260883" y="11074400"/>
            <a:ext cx="3708864" cy="723900"/>
          </a:xfrm>
          <a:prstGeom prst="rect">
            <a:avLst/>
          </a:prstGeom>
          <a:noFill/>
          <a:ln/>
        </p:spPr>
        <p:txBody>
          <a:bodyPr wrap="square" lIns="0" tIns="0" rIns="0" bIns="0" rtlCol="0" anchor="t"/>
          <a:lstStyle/>
          <a:p>
            <a:pPr algn="ctr" indent="0" marL="0">
              <a:buNone/>
            </a:pPr>
            <a:r>
              <a:rPr lang="en-US" sz="3600" dirty="0">
                <a:solidFill>
                  <a:srgbClr val="0E0E0E">
                    <a:alpha val="100000"/>
                  </a:srgbClr>
                </a:solidFill>
                <a:latin typeface="Rowdies Regular" pitchFamily="34" charset="0"/>
                <a:ea typeface="Rowdies Regular" pitchFamily="34" charset="-122"/>
                <a:cs typeface="Rowdies Regular" pitchFamily="34" charset="-120"/>
              </a:rPr>
              <a:t>Lyrisa</a:t>
            </a:r>
            <a:endParaRPr lang="en-US" sz="3600" dirty="0"/>
          </a:p>
        </p:txBody>
      </p:sp>
      <p:sp>
        <p:nvSpPr>
          <p:cNvPr id="18" name="Text 9"/>
          <p:cNvSpPr/>
          <p:nvPr/>
        </p:nvSpPr>
        <p:spPr>
          <a:xfrm>
            <a:off x="2269350" y="11747500"/>
            <a:ext cx="3691928"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Dreamer</a:t>
            </a:r>
            <a:endParaRPr lang="en-US" sz="3200" dirty="0"/>
          </a:p>
        </p:txBody>
      </p:sp>
      <p:sp>
        <p:nvSpPr>
          <p:cNvPr id="19" name="Shape 10"/>
          <p:cNvSpPr/>
          <p:nvPr/>
        </p:nvSpPr>
        <p:spPr>
          <a:xfrm>
            <a:off x="6325391" y="8839200"/>
            <a:ext cx="4166121" cy="3441700"/>
          </a:xfrm>
          <a:prstGeom prst="roundRect">
            <a:avLst>
              <a:gd name="adj" fmla="val 1594"/>
            </a:avLst>
          </a:prstGeom>
          <a:noFill/>
          <a:ln/>
        </p:spPr>
      </p:sp>
      <p:pic>
        <p:nvPicPr>
          <p:cNvPr id="20"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392324" y="8839200"/>
            <a:ext cx="2032254" cy="2032000"/>
          </a:xfrm>
          <a:prstGeom prst="rect">
            <a:avLst/>
          </a:prstGeom>
        </p:spPr>
      </p:pic>
      <p:sp>
        <p:nvSpPr>
          <p:cNvPr id="21" name="Shape 11"/>
          <p:cNvSpPr/>
          <p:nvPr/>
        </p:nvSpPr>
        <p:spPr>
          <a:xfrm>
            <a:off x="6630229" y="11074400"/>
            <a:ext cx="3556445" cy="1206500"/>
          </a:xfrm>
          <a:prstGeom prst="roundRect">
            <a:avLst>
              <a:gd name="adj" fmla="val 4547"/>
            </a:avLst>
          </a:prstGeom>
          <a:noFill/>
          <a:ln/>
        </p:spPr>
      </p:sp>
      <p:sp>
        <p:nvSpPr>
          <p:cNvPr id="22" name="Text 12"/>
          <p:cNvSpPr/>
          <p:nvPr/>
        </p:nvSpPr>
        <p:spPr>
          <a:xfrm>
            <a:off x="6554019" y="11074400"/>
            <a:ext cx="3708864" cy="723900"/>
          </a:xfrm>
          <a:prstGeom prst="rect">
            <a:avLst/>
          </a:prstGeom>
          <a:noFill/>
          <a:ln/>
        </p:spPr>
        <p:txBody>
          <a:bodyPr wrap="square" lIns="0" tIns="0" rIns="0" bIns="0" rtlCol="0" anchor="t"/>
          <a:lstStyle/>
          <a:p>
            <a:pPr algn="ctr" indent="0" marL="0">
              <a:buNone/>
            </a:pPr>
            <a:r>
              <a:rPr lang="en-US" sz="3600" dirty="0">
                <a:solidFill>
                  <a:srgbClr val="0E0E0E">
                    <a:alpha val="100000"/>
                  </a:srgbClr>
                </a:solidFill>
                <a:latin typeface="Rowdies Regular" pitchFamily="34" charset="0"/>
                <a:ea typeface="Rowdies Regular" pitchFamily="34" charset="-122"/>
                <a:cs typeface="Rowdies Regular" pitchFamily="34" charset="-120"/>
              </a:rPr>
              <a:t>Lucian</a:t>
            </a:r>
            <a:endParaRPr lang="en-US" sz="3600" dirty="0"/>
          </a:p>
        </p:txBody>
      </p:sp>
      <p:sp>
        <p:nvSpPr>
          <p:cNvPr id="23" name="Text 13"/>
          <p:cNvSpPr/>
          <p:nvPr/>
        </p:nvSpPr>
        <p:spPr>
          <a:xfrm>
            <a:off x="6562487" y="11747500"/>
            <a:ext cx="3691928"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Conjurer</a:t>
            </a:r>
            <a:endParaRPr lang="en-US" sz="3200" dirty="0"/>
          </a:p>
        </p:txBody>
      </p:sp>
      <p:sp>
        <p:nvSpPr>
          <p:cNvPr id="24" name="Shape 14"/>
          <p:cNvSpPr/>
          <p:nvPr/>
        </p:nvSpPr>
        <p:spPr>
          <a:xfrm>
            <a:off x="10618527" y="8839200"/>
            <a:ext cx="4166121" cy="3441700"/>
          </a:xfrm>
          <a:prstGeom prst="roundRect">
            <a:avLst>
              <a:gd name="adj" fmla="val 1594"/>
            </a:avLst>
          </a:prstGeom>
          <a:noFill/>
          <a:ln/>
        </p:spPr>
      </p:sp>
      <p:pic>
        <p:nvPicPr>
          <p:cNvPr id="25"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685461" y="8839200"/>
            <a:ext cx="2032254" cy="2032000"/>
          </a:xfrm>
          <a:prstGeom prst="rect">
            <a:avLst/>
          </a:prstGeom>
        </p:spPr>
      </p:pic>
      <p:sp>
        <p:nvSpPr>
          <p:cNvPr id="26" name="Shape 15"/>
          <p:cNvSpPr/>
          <p:nvPr/>
        </p:nvSpPr>
        <p:spPr>
          <a:xfrm>
            <a:off x="10923365" y="11074400"/>
            <a:ext cx="3556445" cy="1206500"/>
          </a:xfrm>
          <a:prstGeom prst="roundRect">
            <a:avLst>
              <a:gd name="adj" fmla="val 4547"/>
            </a:avLst>
          </a:prstGeom>
          <a:noFill/>
          <a:ln/>
        </p:spPr>
      </p:sp>
      <p:sp>
        <p:nvSpPr>
          <p:cNvPr id="27" name="Text 16"/>
          <p:cNvSpPr/>
          <p:nvPr/>
        </p:nvSpPr>
        <p:spPr>
          <a:xfrm>
            <a:off x="10847156" y="11074400"/>
            <a:ext cx="3708864" cy="723900"/>
          </a:xfrm>
          <a:prstGeom prst="rect">
            <a:avLst/>
          </a:prstGeom>
          <a:noFill/>
          <a:ln/>
        </p:spPr>
        <p:txBody>
          <a:bodyPr wrap="square" lIns="0" tIns="0" rIns="0" bIns="0" rtlCol="0" anchor="t"/>
          <a:lstStyle/>
          <a:p>
            <a:pPr algn="ctr" indent="0" marL="0">
              <a:buNone/>
            </a:pPr>
            <a:r>
              <a:rPr lang="en-US" sz="3600" dirty="0">
                <a:solidFill>
                  <a:srgbClr val="0E0E0E">
                    <a:alpha val="100000"/>
                  </a:srgbClr>
                </a:solidFill>
                <a:latin typeface="Rowdies Regular" pitchFamily="34" charset="0"/>
                <a:ea typeface="Rowdies Regular" pitchFamily="34" charset="-122"/>
                <a:cs typeface="Rowdies Regular" pitchFamily="34" charset="-120"/>
              </a:rPr>
              <a:t>Elvina</a:t>
            </a:r>
            <a:endParaRPr lang="en-US" sz="3600" dirty="0"/>
          </a:p>
        </p:txBody>
      </p:sp>
      <p:sp>
        <p:nvSpPr>
          <p:cNvPr id="28" name="Text 17"/>
          <p:cNvSpPr/>
          <p:nvPr/>
        </p:nvSpPr>
        <p:spPr>
          <a:xfrm>
            <a:off x="10855623" y="11747500"/>
            <a:ext cx="3691928"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Oracle</a:t>
            </a:r>
            <a:endParaRPr lang="en-US" sz="3200" dirty="0"/>
          </a:p>
        </p:txBody>
      </p:sp>
      <p:sp>
        <p:nvSpPr>
          <p:cNvPr id="29" name="Shape 18"/>
          <p:cNvSpPr/>
          <p:nvPr/>
        </p:nvSpPr>
        <p:spPr>
          <a:xfrm>
            <a:off x="14911664" y="8839200"/>
            <a:ext cx="4166121" cy="3441700"/>
          </a:xfrm>
          <a:prstGeom prst="roundRect">
            <a:avLst>
              <a:gd name="adj" fmla="val 1594"/>
            </a:avLst>
          </a:prstGeom>
          <a:noFill/>
          <a:ln/>
        </p:spPr>
      </p:sp>
      <p:pic>
        <p:nvPicPr>
          <p:cNvPr id="30"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5978597" y="8839200"/>
            <a:ext cx="2032254" cy="2032000"/>
          </a:xfrm>
          <a:prstGeom prst="rect">
            <a:avLst/>
          </a:prstGeom>
        </p:spPr>
      </p:pic>
      <p:sp>
        <p:nvSpPr>
          <p:cNvPr id="31" name="Shape 19"/>
          <p:cNvSpPr/>
          <p:nvPr/>
        </p:nvSpPr>
        <p:spPr>
          <a:xfrm>
            <a:off x="15216502" y="11074400"/>
            <a:ext cx="3556445" cy="1206500"/>
          </a:xfrm>
          <a:prstGeom prst="roundRect">
            <a:avLst>
              <a:gd name="adj" fmla="val 4547"/>
            </a:avLst>
          </a:prstGeom>
          <a:noFill/>
          <a:ln/>
        </p:spPr>
      </p:sp>
      <p:sp>
        <p:nvSpPr>
          <p:cNvPr id="32" name="Text 20"/>
          <p:cNvSpPr/>
          <p:nvPr/>
        </p:nvSpPr>
        <p:spPr>
          <a:xfrm>
            <a:off x="15140292" y="11074400"/>
            <a:ext cx="3708864" cy="723900"/>
          </a:xfrm>
          <a:prstGeom prst="rect">
            <a:avLst/>
          </a:prstGeom>
          <a:noFill/>
          <a:ln/>
        </p:spPr>
        <p:txBody>
          <a:bodyPr wrap="square" lIns="0" tIns="0" rIns="0" bIns="0" rtlCol="0" anchor="t"/>
          <a:lstStyle/>
          <a:p>
            <a:pPr algn="ctr" indent="0" marL="0">
              <a:buNone/>
            </a:pPr>
            <a:r>
              <a:rPr lang="en-US" sz="3600" dirty="0">
                <a:solidFill>
                  <a:srgbClr val="0E0E0E">
                    <a:alpha val="100000"/>
                  </a:srgbClr>
                </a:solidFill>
                <a:latin typeface="Rowdies Regular" pitchFamily="34" charset="0"/>
                <a:ea typeface="Rowdies Regular" pitchFamily="34" charset="-122"/>
                <a:cs typeface="Rowdies Regular" pitchFamily="34" charset="-120"/>
              </a:rPr>
              <a:t>Seraphina</a:t>
            </a:r>
            <a:endParaRPr lang="en-US" sz="3600" dirty="0"/>
          </a:p>
        </p:txBody>
      </p:sp>
      <p:sp>
        <p:nvSpPr>
          <p:cNvPr id="33" name="Text 21"/>
          <p:cNvSpPr/>
          <p:nvPr/>
        </p:nvSpPr>
        <p:spPr>
          <a:xfrm>
            <a:off x="15148760" y="11747500"/>
            <a:ext cx="3691928"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Lightbringer</a:t>
            </a:r>
            <a:endParaRPr lang="en-US" sz="3200" dirty="0"/>
          </a:p>
        </p:txBody>
      </p:sp>
      <p:sp>
        <p:nvSpPr>
          <p:cNvPr id="34" name="Shape 22"/>
          <p:cNvSpPr/>
          <p:nvPr/>
        </p:nvSpPr>
        <p:spPr>
          <a:xfrm>
            <a:off x="19204800" y="8839200"/>
            <a:ext cx="4166121" cy="3441700"/>
          </a:xfrm>
          <a:prstGeom prst="roundRect">
            <a:avLst>
              <a:gd name="adj" fmla="val 1594"/>
            </a:avLst>
          </a:prstGeom>
          <a:noFill/>
          <a:ln/>
        </p:spPr>
      </p:sp>
      <p:pic>
        <p:nvPicPr>
          <p:cNvPr id="35"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0271734" y="8839200"/>
            <a:ext cx="2032254" cy="2032000"/>
          </a:xfrm>
          <a:prstGeom prst="rect">
            <a:avLst/>
          </a:prstGeom>
        </p:spPr>
      </p:pic>
      <p:sp>
        <p:nvSpPr>
          <p:cNvPr id="36" name="Shape 23"/>
          <p:cNvSpPr/>
          <p:nvPr/>
        </p:nvSpPr>
        <p:spPr>
          <a:xfrm>
            <a:off x="19509638" y="11074400"/>
            <a:ext cx="3556445" cy="1206500"/>
          </a:xfrm>
          <a:prstGeom prst="roundRect">
            <a:avLst>
              <a:gd name="adj" fmla="val 4547"/>
            </a:avLst>
          </a:prstGeom>
          <a:noFill/>
          <a:ln/>
        </p:spPr>
      </p:sp>
      <p:sp>
        <p:nvSpPr>
          <p:cNvPr id="37" name="Text 24"/>
          <p:cNvSpPr/>
          <p:nvPr/>
        </p:nvSpPr>
        <p:spPr>
          <a:xfrm>
            <a:off x="19433429" y="11074400"/>
            <a:ext cx="3708864" cy="723900"/>
          </a:xfrm>
          <a:prstGeom prst="rect">
            <a:avLst/>
          </a:prstGeom>
          <a:noFill/>
          <a:ln/>
        </p:spPr>
        <p:txBody>
          <a:bodyPr wrap="square" lIns="0" tIns="0" rIns="0" bIns="0" rtlCol="0" anchor="t"/>
          <a:lstStyle/>
          <a:p>
            <a:pPr algn="ctr" indent="0" marL="0">
              <a:buNone/>
            </a:pPr>
            <a:r>
              <a:rPr lang="en-US" sz="3600" dirty="0">
                <a:solidFill>
                  <a:srgbClr val="0E0E0E">
                    <a:alpha val="100000"/>
                  </a:srgbClr>
                </a:solidFill>
                <a:latin typeface="Rowdies Regular" pitchFamily="34" charset="0"/>
                <a:ea typeface="Rowdies Regular" pitchFamily="34" charset="-122"/>
                <a:cs typeface="Rowdies Regular" pitchFamily="34" charset="-120"/>
              </a:rPr>
              <a:t>Kaelen</a:t>
            </a:r>
            <a:endParaRPr lang="en-US" sz="3600" dirty="0"/>
          </a:p>
        </p:txBody>
      </p:sp>
      <p:sp>
        <p:nvSpPr>
          <p:cNvPr id="38" name="Text 25"/>
          <p:cNvSpPr/>
          <p:nvPr/>
        </p:nvSpPr>
        <p:spPr>
          <a:xfrm>
            <a:off x="19441897" y="11747500"/>
            <a:ext cx="3691928"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Sentinel</a:t>
            </a:r>
            <a:endParaRPr lang="en-US" sz="3200" dirty="0"/>
          </a:p>
        </p:txBody>
      </p:sp>
      <p:sp>
        <p:nvSpPr>
          <p:cNvPr id="39" name="Shape 26"/>
          <p:cNvSpPr/>
          <p:nvPr/>
        </p:nvSpPr>
        <p:spPr>
          <a:xfrm>
            <a:off x="4267733" y="4762500"/>
            <a:ext cx="4166121" cy="3441700"/>
          </a:xfrm>
          <a:prstGeom prst="roundRect">
            <a:avLst>
              <a:gd name="adj" fmla="val 1594"/>
            </a:avLst>
          </a:prstGeom>
          <a:noFill/>
          <a:ln/>
        </p:spPr>
      </p:sp>
      <p:pic>
        <p:nvPicPr>
          <p:cNvPr id="40"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334667" y="4762500"/>
            <a:ext cx="2032254" cy="2032000"/>
          </a:xfrm>
          <a:prstGeom prst="rect">
            <a:avLst/>
          </a:prstGeom>
        </p:spPr>
      </p:pic>
      <p:sp>
        <p:nvSpPr>
          <p:cNvPr id="41" name="Shape 27"/>
          <p:cNvSpPr/>
          <p:nvPr/>
        </p:nvSpPr>
        <p:spPr>
          <a:xfrm>
            <a:off x="4572572" y="6997700"/>
            <a:ext cx="3556445" cy="1206500"/>
          </a:xfrm>
          <a:prstGeom prst="roundRect">
            <a:avLst>
              <a:gd name="adj" fmla="val 4547"/>
            </a:avLst>
          </a:prstGeom>
          <a:noFill/>
          <a:ln/>
        </p:spPr>
      </p:sp>
      <p:sp>
        <p:nvSpPr>
          <p:cNvPr id="42" name="Text 28"/>
          <p:cNvSpPr/>
          <p:nvPr/>
        </p:nvSpPr>
        <p:spPr>
          <a:xfrm>
            <a:off x="4496362" y="6997700"/>
            <a:ext cx="3708864" cy="723900"/>
          </a:xfrm>
          <a:prstGeom prst="rect">
            <a:avLst/>
          </a:prstGeom>
          <a:noFill/>
          <a:ln/>
        </p:spPr>
        <p:txBody>
          <a:bodyPr wrap="square" lIns="0" tIns="0" rIns="0" bIns="0" rtlCol="0" anchor="t"/>
          <a:lstStyle/>
          <a:p>
            <a:pPr algn="ctr" indent="0" marL="0">
              <a:buNone/>
            </a:pPr>
            <a:r>
              <a:rPr lang="en-US" sz="3600" dirty="0">
                <a:solidFill>
                  <a:srgbClr val="0E0E0E">
                    <a:alpha val="100000"/>
                  </a:srgbClr>
                </a:solidFill>
                <a:latin typeface="Rowdies Regular" pitchFamily="34" charset="0"/>
                <a:ea typeface="Rowdies Regular" pitchFamily="34" charset="-122"/>
                <a:cs typeface="Rowdies Regular" pitchFamily="34" charset="-120"/>
              </a:rPr>
              <a:t>Aurielle</a:t>
            </a:r>
            <a:endParaRPr lang="en-US" sz="3600" dirty="0"/>
          </a:p>
        </p:txBody>
      </p:sp>
      <p:sp>
        <p:nvSpPr>
          <p:cNvPr id="43" name="Text 29"/>
          <p:cNvSpPr/>
          <p:nvPr/>
        </p:nvSpPr>
        <p:spPr>
          <a:xfrm>
            <a:off x="4504830" y="7670800"/>
            <a:ext cx="3691928"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Priestess</a:t>
            </a:r>
            <a:endParaRPr lang="en-US" sz="3200" dirty="0"/>
          </a:p>
        </p:txBody>
      </p:sp>
      <p:sp>
        <p:nvSpPr>
          <p:cNvPr id="44" name="Shape 30"/>
          <p:cNvSpPr/>
          <p:nvPr/>
        </p:nvSpPr>
        <p:spPr>
          <a:xfrm>
            <a:off x="17121740" y="4762500"/>
            <a:ext cx="4166121" cy="3441700"/>
          </a:xfrm>
          <a:prstGeom prst="roundRect">
            <a:avLst>
              <a:gd name="adj" fmla="val 1594"/>
            </a:avLst>
          </a:prstGeom>
          <a:noFill/>
          <a:ln/>
        </p:spPr>
      </p:sp>
      <p:pic>
        <p:nvPicPr>
          <p:cNvPr id="45" name="Image 12"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8188673" y="4762500"/>
            <a:ext cx="2032254" cy="2032000"/>
          </a:xfrm>
          <a:prstGeom prst="rect">
            <a:avLst/>
          </a:prstGeom>
        </p:spPr>
      </p:pic>
      <p:sp>
        <p:nvSpPr>
          <p:cNvPr id="46" name="Shape 31"/>
          <p:cNvSpPr/>
          <p:nvPr/>
        </p:nvSpPr>
        <p:spPr>
          <a:xfrm>
            <a:off x="17426578" y="6997700"/>
            <a:ext cx="3556445" cy="1206500"/>
          </a:xfrm>
          <a:prstGeom prst="roundRect">
            <a:avLst>
              <a:gd name="adj" fmla="val 4547"/>
            </a:avLst>
          </a:prstGeom>
          <a:noFill/>
          <a:ln/>
        </p:spPr>
      </p:sp>
      <p:sp>
        <p:nvSpPr>
          <p:cNvPr id="47" name="Text 32"/>
          <p:cNvSpPr/>
          <p:nvPr/>
        </p:nvSpPr>
        <p:spPr>
          <a:xfrm>
            <a:off x="17350369" y="6997700"/>
            <a:ext cx="3708864" cy="723900"/>
          </a:xfrm>
          <a:prstGeom prst="rect">
            <a:avLst/>
          </a:prstGeom>
          <a:noFill/>
          <a:ln/>
        </p:spPr>
        <p:txBody>
          <a:bodyPr wrap="square" lIns="0" tIns="0" rIns="0" bIns="0" rtlCol="0" anchor="t"/>
          <a:lstStyle/>
          <a:p>
            <a:pPr algn="ctr" indent="0" marL="0">
              <a:buNone/>
            </a:pPr>
            <a:r>
              <a:rPr lang="en-US" sz="3600" dirty="0">
                <a:solidFill>
                  <a:srgbClr val="0E0E0E">
                    <a:alpha val="100000"/>
                  </a:srgbClr>
                </a:solidFill>
                <a:latin typeface="Rowdies Regular" pitchFamily="34" charset="0"/>
                <a:ea typeface="Rowdies Regular" pitchFamily="34" charset="-122"/>
                <a:cs typeface="Rowdies Regular" pitchFamily="34" charset="-120"/>
              </a:rPr>
              <a:t>Dariana</a:t>
            </a:r>
            <a:endParaRPr lang="en-US" sz="3600" dirty="0"/>
          </a:p>
        </p:txBody>
      </p:sp>
      <p:sp>
        <p:nvSpPr>
          <p:cNvPr id="48" name="Text 33"/>
          <p:cNvSpPr/>
          <p:nvPr/>
        </p:nvSpPr>
        <p:spPr>
          <a:xfrm>
            <a:off x="17358836" y="7670800"/>
            <a:ext cx="3691928"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Shaman</a:t>
            </a:r>
            <a:endParaRPr lang="en-US" sz="3200" dirty="0"/>
          </a:p>
        </p:txBody>
      </p:sp>
      <p:sp>
        <p:nvSpPr>
          <p:cNvPr id="49" name="Shape 34"/>
          <p:cNvSpPr/>
          <p:nvPr/>
        </p:nvSpPr>
        <p:spPr>
          <a:xfrm>
            <a:off x="10618527" y="4762500"/>
            <a:ext cx="4166121" cy="3441700"/>
          </a:xfrm>
          <a:prstGeom prst="roundRect">
            <a:avLst>
              <a:gd name="adj" fmla="val 1594"/>
            </a:avLst>
          </a:prstGeom>
          <a:noFill/>
          <a:ln/>
        </p:spPr>
      </p:sp>
      <p:pic>
        <p:nvPicPr>
          <p:cNvPr id="50" name="Image 13"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1685461" y="4762500"/>
            <a:ext cx="2032254" cy="2032000"/>
          </a:xfrm>
          <a:prstGeom prst="rect">
            <a:avLst/>
          </a:prstGeom>
        </p:spPr>
      </p:pic>
      <p:sp>
        <p:nvSpPr>
          <p:cNvPr id="51" name="Shape 35"/>
          <p:cNvSpPr/>
          <p:nvPr/>
        </p:nvSpPr>
        <p:spPr>
          <a:xfrm>
            <a:off x="10923365" y="6997700"/>
            <a:ext cx="3556445" cy="1206500"/>
          </a:xfrm>
          <a:prstGeom prst="roundRect">
            <a:avLst>
              <a:gd name="adj" fmla="val 4547"/>
            </a:avLst>
          </a:prstGeom>
          <a:noFill/>
          <a:ln/>
        </p:spPr>
      </p:sp>
      <p:sp>
        <p:nvSpPr>
          <p:cNvPr id="52" name="Text 36"/>
          <p:cNvSpPr/>
          <p:nvPr/>
        </p:nvSpPr>
        <p:spPr>
          <a:xfrm>
            <a:off x="10847156" y="6997700"/>
            <a:ext cx="3708864" cy="723900"/>
          </a:xfrm>
          <a:prstGeom prst="rect">
            <a:avLst/>
          </a:prstGeom>
          <a:noFill/>
          <a:ln/>
        </p:spPr>
        <p:txBody>
          <a:bodyPr wrap="square" lIns="0" tIns="0" rIns="0" bIns="0" rtlCol="0" anchor="t"/>
          <a:lstStyle/>
          <a:p>
            <a:pPr algn="ctr" indent="0" marL="0">
              <a:buNone/>
            </a:pPr>
            <a:r>
              <a:rPr lang="en-US" sz="3600" dirty="0">
                <a:solidFill>
                  <a:srgbClr val="0E0E0E">
                    <a:alpha val="100000"/>
                  </a:srgbClr>
                </a:solidFill>
                <a:latin typeface="Rowdies Regular" pitchFamily="34" charset="0"/>
                <a:ea typeface="Rowdies Regular" pitchFamily="34" charset="-122"/>
                <a:cs typeface="Rowdies Regular" pitchFamily="34" charset="-120"/>
              </a:rPr>
              <a:t>Theronis</a:t>
            </a:r>
            <a:endParaRPr lang="en-US" sz="3600" dirty="0"/>
          </a:p>
        </p:txBody>
      </p:sp>
      <p:sp>
        <p:nvSpPr>
          <p:cNvPr id="53" name="Text 37"/>
          <p:cNvSpPr/>
          <p:nvPr/>
        </p:nvSpPr>
        <p:spPr>
          <a:xfrm>
            <a:off x="10855623" y="7670800"/>
            <a:ext cx="3691928"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Warrior</a:t>
            </a:r>
            <a:endParaRPr lang="en-US" sz="3200" dirty="0"/>
          </a:p>
        </p:txBody>
      </p:sp>
      <p:pic>
        <p:nvPicPr>
          <p:cNvPr id="54" name="Image 14"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2688886" y="8140700"/>
            <a:ext cx="12702" cy="812800"/>
          </a:xfrm>
          <a:prstGeom prst="rect">
            <a:avLst/>
          </a:prstGeom>
        </p:spPr>
      </p:pic>
      <p:pic>
        <p:nvPicPr>
          <p:cNvPr id="55" name="Image 15"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2688886" y="3949700"/>
            <a:ext cx="12702" cy="812800"/>
          </a:xfrm>
          <a:prstGeom prst="rect">
            <a:avLst/>
          </a:prstGeom>
        </p:spPr>
      </p:pic>
      <p:pic>
        <p:nvPicPr>
          <p:cNvPr id="56" name="Image 16" descr=" ">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6349054" y="3937124"/>
            <a:ext cx="5882575" cy="825376"/>
          </a:xfrm>
          <a:prstGeom prst="rect">
            <a:avLst/>
          </a:prstGeom>
        </p:spPr>
      </p:pic>
      <p:pic>
        <p:nvPicPr>
          <p:cNvPr id="57" name="Image 17" descr=" ">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4110505" y="8027343"/>
            <a:ext cx="1960854" cy="811857"/>
          </a:xfrm>
          <a:prstGeom prst="rect">
            <a:avLst/>
          </a:prstGeom>
        </p:spPr>
      </p:pic>
      <p:pic>
        <p:nvPicPr>
          <p:cNvPr id="58" name="Image 18" descr=" ">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17053422" y="8027343"/>
            <a:ext cx="1960854" cy="811857"/>
          </a:xfrm>
          <a:prstGeom prst="rect">
            <a:avLst/>
          </a:prstGeom>
        </p:spPr>
      </p:pic>
      <p:pic>
        <p:nvPicPr>
          <p:cNvPr id="59" name="Image 19" descr=" ">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6452406" y="8027343"/>
            <a:ext cx="1960854" cy="811857"/>
          </a:xfrm>
          <a:prstGeom prst="rect">
            <a:avLst/>
          </a:prstGeom>
        </p:spPr>
      </p:pic>
      <p:pic>
        <p:nvPicPr>
          <p:cNvPr id="60" name="Image 20" descr=" ">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9395324" y="8027343"/>
            <a:ext cx="1960854" cy="811857"/>
          </a:xfrm>
          <a:prstGeom prst="rect">
            <a:avLst/>
          </a:prstGeom>
        </p:spPr>
      </p:pic>
      <p:pic>
        <p:nvPicPr>
          <p:cNvPr id="61" name="Image 21" descr=" ">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13323965" y="3937124"/>
            <a:ext cx="5882575" cy="825376"/>
          </a:xfrm>
          <a:prstGeom prst="rect">
            <a:avLst/>
          </a:prstGeom>
        </p:spPr>
      </p:pic>
      <p:sp>
        <p:nvSpPr>
          <p:cNvPr id="62" name="Text 38"/>
          <p:cNvSpPr/>
          <p:nvPr/>
        </p:nvSpPr>
        <p:spPr>
          <a:xfrm>
            <a:off x="7747968" y="12801600"/>
            <a:ext cx="8480427" cy="6688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DM Sans Regular" pitchFamily="34" charset="0"/>
                <a:ea typeface="DM Sans Regular" pitchFamily="34" charset="-122"/>
                <a:cs typeface="DM Sans Regular" pitchFamily="34" charset="-120"/>
              </a:rPr>
              <a:t>To download more editable chart, </a:t>
            </a:r>
            <a:pPr algn="l" indent="0" marL="0">
              <a:spcAft>
                <a:spcPts val="4000"/>
              </a:spcAft>
              <a:buNone/>
            </a:pPr>
            <a:r>
              <a:rPr lang="en-US" sz="3200" u="sng" dirty="0">
                <a:solidFill>
                  <a:srgbClr val="000000">
                    <a:alpha val="100000"/>
                  </a:srgbClr>
                </a:solidFill>
                <a:latin typeface="Montserrat Regular" pitchFamily="34" charset="0"/>
                <a:ea typeface="Montserrat Regular" pitchFamily="34" charset="-122"/>
                <a:cs typeface="Montserrat Regular" pitchFamily="34" charset="-120"/>
                <a:hlinkClick r:id="rId44" invalidUrl="" action="" tgtFrame="" tooltip="Open https://eatemp.com/powerpoint-org-chart-template/" history="1" highlightClick="0" endSnd="0">
                  <a:extLst>
                    <a:ext uri="{A12FA001-AC4F-418D-AE19-62706E023703}">
                      <ahyp:hlinkClr xmlns:ahyp="http://schemas.microsoft.com/office/drawing/2018/hyperlinkcolor" val="tx"/>
                    </a:ext>
                  </a:extLst>
                </a:hlinkClick>
              </a:rPr>
              <a:t>click here</a:t>
            </a:r>
            <a:endParaRPr lang="en-US" sz="3200" dirty="0"/>
          </a:p>
        </p:txBody>
      </p:sp>
      <p:sp>
        <p:nvSpPr>
          <p:cNvPr id="63" name="Text 39"/>
          <p:cNvSpPr/>
          <p:nvPr/>
        </p:nvSpPr>
        <p:spPr>
          <a:xfrm rot="16200000">
            <a:off x="-4320911" y="4700997"/>
            <a:ext cx="10754011" cy="1595967"/>
          </a:xfrm>
          <a:prstGeom prst="rect">
            <a:avLst/>
          </a:prstGeom>
          <a:noFill/>
          <a:ln/>
        </p:spPr>
        <p:txBody>
          <a:bodyPr wrap="square" lIns="0" tIns="0" rIns="0" bIns="0" rtlCol="0" anchor="t"/>
          <a:lstStyle/>
          <a:p>
            <a:pPr algn="r" indent="0" marL="0">
              <a:buNone/>
            </a:pPr>
            <a:r>
              <a:rPr lang="en-US" sz="8000" dirty="0">
                <a:solidFill>
                  <a:srgbClr val="272727">
                    <a:alpha val="100000"/>
                  </a:srgbClr>
                </a:solidFill>
                <a:latin typeface="Rowdies Regular" pitchFamily="34" charset="0"/>
                <a:ea typeface="Rowdies Regular" pitchFamily="34" charset="-122"/>
                <a:cs typeface="Rowdies Regular" pitchFamily="34" charset="-120"/>
              </a:rPr>
              <a:t>The Organization</a:t>
            </a:r>
            <a:endParaRPr lang="en-US" sz="80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solidFill>
          <a:srgbClr val="EAEA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0" y="0"/>
            <a:ext cx="24387048" cy="13716000"/>
          </a:xfrm>
          <a:prstGeom prst="rect">
            <a:avLst/>
          </a:prstGeom>
        </p:spPr>
      </p:pic>
      <p:pic>
        <p:nvPicPr>
          <p:cNvPr id="3" name="Image 1" descr=" ">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686964" y="6572275"/>
            <a:ext cx="6700084" cy="6859687"/>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4"/>
          <a:stretch>
            <a:fillRect/>
          </a:stretch>
        </p:blipFill>
        <p:spPr>
          <a:xfrm>
            <a:off x="23523340" y="10820400"/>
            <a:ext cx="711289" cy="2590800"/>
          </a:xfrm>
          <a:prstGeom prst="rect">
            <a:avLst/>
          </a:prstGeom>
        </p:spPr>
      </p:pic>
      <p:sp>
        <p:nvSpPr>
          <p:cNvPr id="6" name="Text 1"/>
          <p:cNvSpPr/>
          <p:nvPr/>
        </p:nvSpPr>
        <p:spPr>
          <a:xfrm>
            <a:off x="2171971" y="3035300"/>
            <a:ext cx="9572763" cy="28532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Rowdies Regular" pitchFamily="34" charset="0"/>
                <a:ea typeface="Rowdies Regular" pitchFamily="34" charset="-122"/>
                <a:cs typeface="Rowdies Regular" pitchFamily="34" charset="-120"/>
              </a:rPr>
              <a:t>Thank you for choosing EaTemp</a:t>
            </a:r>
            <a:endParaRPr lang="en-US" sz="8000" dirty="0"/>
          </a:p>
        </p:txBody>
      </p:sp>
      <p:sp>
        <p:nvSpPr>
          <p:cNvPr id="7" name="Text 2"/>
          <p:cNvSpPr/>
          <p:nvPr/>
        </p:nvSpPr>
        <p:spPr>
          <a:xfrm>
            <a:off x="2171971" y="6438900"/>
            <a:ext cx="9369538" cy="4377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We offer free and high-quality slides templates for your presentations. We appreciate you choosing us and hope our templates have been helpful. </a:t>
            </a:r>
            <a:endParaRPr lang="en-US" sz="3200" dirty="0"/>
          </a:p>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As a new website, we rely on your support to grow, so please help us by sharing our site with your friends and colleagues. </a:t>
            </a:r>
            <a:endParaRPr lang="en-US" sz="3200" dirty="0"/>
          </a:p>
        </p:txBody>
      </p:sp>
      <p:sp>
        <p:nvSpPr>
          <p:cNvPr id="8" name="Text 3"/>
          <p:cNvSpPr/>
          <p:nvPr/>
        </p:nvSpPr>
        <p:spPr>
          <a:xfrm rot="16200000">
            <a:off x="22204468" y="8326859"/>
            <a:ext cx="3645356" cy="469900"/>
          </a:xfrm>
          <a:prstGeom prst="rect">
            <a:avLst/>
          </a:prstGeom>
          <a:noFill/>
          <a:ln/>
        </p:spPr>
        <p:txBody>
          <a:bodyPr wrap="square" lIns="0" tIns="0" rIns="0" bIns="0" rtlCol="0" anchor="t"/>
          <a:lstStyle/>
          <a:p>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indent="0" marL="0">
              <a:spcAft>
                <a:spcPts val="4000"/>
              </a:spcAft>
              <a:buNone/>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5" invalidUrl="" action="" tgtFrame="" tooltip="Open https://unsplash.com/" history="1" highlightClick="0" endSnd="0">
                  <a:extLst>
                    <a:ext uri="{A12FA001-AC4F-418D-AE19-62706E023703}">
                      <ahyp:hlinkClr xmlns:ahyp="http://schemas.microsoft.com/office/drawing/2018/hyperlinkcolor" val="tx"/>
                    </a:ext>
                  </a:extLst>
                </a:hlinkClick>
              </a:rPr>
              <a:t>Unsplash</a:t>
            </a:r>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pic>
        <p:nvPicPr>
          <p:cNvPr id="9"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825178" y="3670300"/>
            <a:ext cx="11545743" cy="70104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EAEA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9535042" y="11277600"/>
            <a:ext cx="4852006" cy="24384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2781648" cy="32512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995224" y="0"/>
            <a:ext cx="5391824" cy="356475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9848850"/>
            <a:ext cx="2800697" cy="2768603"/>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Text 1"/>
          <p:cNvSpPr/>
          <p:nvPr/>
        </p:nvSpPr>
        <p:spPr>
          <a:xfrm>
            <a:off x="5893537" y="482600"/>
            <a:ext cx="14297754" cy="25611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Rowdies Regular" pitchFamily="34" charset="0"/>
                <a:ea typeface="Rowdies Regular" pitchFamily="34" charset="-122"/>
                <a:cs typeface="Rowdies Regular" pitchFamily="34" charset="-120"/>
              </a:rPr>
              <a:t>Table of Contents</a:t>
            </a:r>
            <a:endParaRPr lang="en-US" sz="12800" dirty="0"/>
          </a:p>
        </p:txBody>
      </p:sp>
      <p:sp>
        <p:nvSpPr>
          <p:cNvPr id="9" name="Shape 2"/>
          <p:cNvSpPr/>
          <p:nvPr/>
        </p:nvSpPr>
        <p:spPr>
          <a:xfrm>
            <a:off x="8929216" y="4241800"/>
            <a:ext cx="7760670" cy="1625600"/>
          </a:xfrm>
          <a:prstGeom prst="rect">
            <a:avLst/>
          </a:prstGeom>
          <a:noFill/>
          <a:ln/>
        </p:spPr>
      </p:sp>
      <p:sp>
        <p:nvSpPr>
          <p:cNvPr id="10" name="Shape 3"/>
          <p:cNvSpPr/>
          <p:nvPr/>
        </p:nvSpPr>
        <p:spPr>
          <a:xfrm>
            <a:off x="8929216" y="4356100"/>
            <a:ext cx="5931641" cy="1397000"/>
          </a:xfrm>
          <a:prstGeom prst="rect">
            <a:avLst/>
          </a:prstGeom>
          <a:noFill/>
          <a:ln/>
        </p:spPr>
      </p:sp>
      <p:sp>
        <p:nvSpPr>
          <p:cNvPr id="11" name="Text 4"/>
          <p:cNvSpPr/>
          <p:nvPr/>
        </p:nvSpPr>
        <p:spPr>
          <a:xfrm>
            <a:off x="8725991" y="4356100"/>
            <a:ext cx="6134867" cy="965200"/>
          </a:xfrm>
          <a:prstGeom prst="rect">
            <a:avLst/>
          </a:prstGeom>
          <a:noFill/>
          <a:ln/>
        </p:spPr>
        <p:txBody>
          <a:bodyPr wrap="square" lIns="0" tIns="0" rIns="0" bIns="0" rtlCol="0" anchor="t"/>
          <a:lstStyle/>
          <a:p>
            <a:pPr algn="r" indent="0" marL="0">
              <a:buNone/>
            </a:pPr>
            <a:r>
              <a:rPr lang="en-US" sz="4800" dirty="0">
                <a:solidFill>
                  <a:srgbClr val="0E0E0E">
                    <a:alpha val="100000"/>
                  </a:srgbClr>
                </a:solidFill>
                <a:latin typeface="Rowdies Regular" pitchFamily="34" charset="0"/>
                <a:ea typeface="Rowdies Regular" pitchFamily="34" charset="-122"/>
                <a:cs typeface="Rowdies Regular" pitchFamily="34" charset="-120"/>
              </a:rPr>
              <a:t>Introduction</a:t>
            </a:r>
            <a:endParaRPr lang="en-US" sz="4800" dirty="0"/>
          </a:p>
        </p:txBody>
      </p:sp>
      <p:sp>
        <p:nvSpPr>
          <p:cNvPr id="12" name="Text 5"/>
          <p:cNvSpPr/>
          <p:nvPr/>
        </p:nvSpPr>
        <p:spPr>
          <a:xfrm>
            <a:off x="8793732" y="5219700"/>
            <a:ext cx="6067125" cy="668867"/>
          </a:xfrm>
          <a:prstGeom prst="rect">
            <a:avLst/>
          </a:prstGeom>
          <a:noFill/>
          <a:ln/>
        </p:spPr>
        <p:txBody>
          <a:bodyPr wrap="square" lIns="0" tIns="0" rIns="0" bIns="0" rtlCol="0" anchor="t"/>
          <a:lstStyle/>
          <a:p>
            <a:pPr algn="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Extraordinary Realm</a:t>
            </a:r>
            <a:endParaRPr lang="en-US" sz="3200" dirty="0"/>
          </a:p>
        </p:txBody>
      </p:sp>
      <p:pic>
        <p:nvPicPr>
          <p:cNvPr id="13" name="Image 5" descr=" ">    </p:cNvPr>
          <p:cNvPicPr>
            <a:picLocks noChangeAspect="1"/>
          </p:cNvPicPr>
          <p:nvPr/>
        </p:nvPicPr>
        <p:blipFill>
          <a:blip r:embed="rId10"/>
          <a:stretch>
            <a:fillRect/>
          </a:stretch>
        </p:blipFill>
        <p:spPr>
          <a:xfrm>
            <a:off x="15064083" y="4241800"/>
            <a:ext cx="1625803" cy="1625600"/>
          </a:xfrm>
          <a:prstGeom prst="rect">
            <a:avLst/>
          </a:prstGeom>
        </p:spPr>
      </p:pic>
      <p:sp>
        <p:nvSpPr>
          <p:cNvPr id="14" name="Shape 6"/>
          <p:cNvSpPr/>
          <p:nvPr/>
        </p:nvSpPr>
        <p:spPr>
          <a:xfrm>
            <a:off x="15064083" y="4241800"/>
            <a:ext cx="1625803" cy="1625600"/>
          </a:xfrm>
          <a:prstGeom prst="roundRect">
            <a:avLst>
              <a:gd name="adj" fmla="val 781313"/>
            </a:avLst>
          </a:prstGeom>
          <a:noFill/>
          <a:ln w="50800">
            <a:solidFill>
              <a:srgbClr val="A8BDC7"/>
            </a:solidFill>
            <a:prstDash val="solid"/>
          </a:ln>
        </p:spPr>
      </p:sp>
      <p:sp>
        <p:nvSpPr>
          <p:cNvPr id="15" name="Text 7"/>
          <p:cNvSpPr/>
          <p:nvPr/>
        </p:nvSpPr>
        <p:spPr>
          <a:xfrm>
            <a:off x="15445130" y="4572000"/>
            <a:ext cx="863708" cy="965200"/>
          </a:xfrm>
          <a:prstGeom prst="rect">
            <a:avLst/>
          </a:prstGeom>
          <a:noFill/>
          <a:ln/>
        </p:spPr>
        <p:txBody>
          <a:bodyPr wrap="square" lIns="0" tIns="0" rIns="0" bIns="0" rtlCol="0" anchor="ctr"/>
          <a:lstStyle/>
          <a:p>
            <a:pPr algn="ctr" indent="0" marL="0">
              <a:buNone/>
            </a:pPr>
            <a:r>
              <a:rPr lang="en-US" sz="4800" dirty="0">
                <a:solidFill>
                  <a:srgbClr val="A8BDC7">
                    <a:alpha val="100000"/>
                  </a:srgbClr>
                </a:solidFill>
                <a:latin typeface="Rowdies Regular" pitchFamily="34" charset="0"/>
                <a:ea typeface="Rowdies Regular" pitchFamily="34" charset="-122"/>
                <a:cs typeface="Rowdies Regular" pitchFamily="34" charset="-120"/>
              </a:rPr>
              <a:t>01</a:t>
            </a:r>
            <a:endParaRPr lang="en-US" sz="4800" dirty="0"/>
          </a:p>
        </p:txBody>
      </p:sp>
      <p:sp>
        <p:nvSpPr>
          <p:cNvPr id="16" name="Shape 8"/>
          <p:cNvSpPr/>
          <p:nvPr/>
        </p:nvSpPr>
        <p:spPr>
          <a:xfrm>
            <a:off x="17451981" y="4241800"/>
            <a:ext cx="7760670" cy="1625600"/>
          </a:xfrm>
          <a:prstGeom prst="rect">
            <a:avLst/>
          </a:prstGeom>
          <a:noFill/>
          <a:ln/>
        </p:spPr>
      </p:sp>
      <p:pic>
        <p:nvPicPr>
          <p:cNvPr id="17" name="Image 6" descr=" ">    </p:cNvPr>
          <p:cNvPicPr>
            <a:picLocks noChangeAspect="1"/>
          </p:cNvPicPr>
          <p:nvPr/>
        </p:nvPicPr>
        <p:blipFill>
          <a:blip r:embed="rId11"/>
          <a:stretch>
            <a:fillRect/>
          </a:stretch>
        </p:blipFill>
        <p:spPr>
          <a:xfrm>
            <a:off x="17451981" y="4241800"/>
            <a:ext cx="1625803" cy="1625600"/>
          </a:xfrm>
          <a:prstGeom prst="rect">
            <a:avLst/>
          </a:prstGeom>
        </p:spPr>
      </p:pic>
      <p:sp>
        <p:nvSpPr>
          <p:cNvPr id="18" name="Shape 9"/>
          <p:cNvSpPr/>
          <p:nvPr/>
        </p:nvSpPr>
        <p:spPr>
          <a:xfrm>
            <a:off x="17451981" y="4241800"/>
            <a:ext cx="1625803" cy="1625600"/>
          </a:xfrm>
          <a:prstGeom prst="roundRect">
            <a:avLst>
              <a:gd name="adj" fmla="val 781313"/>
            </a:avLst>
          </a:prstGeom>
          <a:noFill/>
          <a:ln w="50800">
            <a:solidFill>
              <a:srgbClr val="A8BDC7"/>
            </a:solidFill>
            <a:prstDash val="solid"/>
          </a:ln>
        </p:spPr>
      </p:sp>
      <p:sp>
        <p:nvSpPr>
          <p:cNvPr id="19" name="Text 10"/>
          <p:cNvSpPr/>
          <p:nvPr/>
        </p:nvSpPr>
        <p:spPr>
          <a:xfrm>
            <a:off x="17769521" y="4572000"/>
            <a:ext cx="990724" cy="965200"/>
          </a:xfrm>
          <a:prstGeom prst="rect">
            <a:avLst/>
          </a:prstGeom>
          <a:noFill/>
          <a:ln/>
        </p:spPr>
        <p:txBody>
          <a:bodyPr wrap="square" lIns="0" tIns="0" rIns="0" bIns="0" rtlCol="0" anchor="ctr"/>
          <a:lstStyle/>
          <a:p>
            <a:pPr algn="ctr" indent="0" marL="0">
              <a:buNone/>
            </a:pPr>
            <a:r>
              <a:rPr lang="en-US" sz="4800" dirty="0">
                <a:solidFill>
                  <a:srgbClr val="A8BDC7">
                    <a:alpha val="100000"/>
                  </a:srgbClr>
                </a:solidFill>
                <a:latin typeface="Rowdies Regular" pitchFamily="34" charset="0"/>
                <a:ea typeface="Rowdies Regular" pitchFamily="34" charset="-122"/>
                <a:cs typeface="Rowdies Regular" pitchFamily="34" charset="-120"/>
              </a:rPr>
              <a:t>02</a:t>
            </a:r>
            <a:endParaRPr lang="en-US" sz="4800" dirty="0"/>
          </a:p>
        </p:txBody>
      </p:sp>
      <p:sp>
        <p:nvSpPr>
          <p:cNvPr id="20" name="Shape 11"/>
          <p:cNvSpPr/>
          <p:nvPr/>
        </p:nvSpPr>
        <p:spPr>
          <a:xfrm>
            <a:off x="19281010" y="4356100"/>
            <a:ext cx="5931641" cy="1397000"/>
          </a:xfrm>
          <a:prstGeom prst="rect">
            <a:avLst/>
          </a:prstGeom>
          <a:noFill/>
          <a:ln/>
        </p:spPr>
      </p:sp>
      <p:sp>
        <p:nvSpPr>
          <p:cNvPr id="21" name="Text 12"/>
          <p:cNvSpPr/>
          <p:nvPr/>
        </p:nvSpPr>
        <p:spPr>
          <a:xfrm>
            <a:off x="19281010" y="4356100"/>
            <a:ext cx="6134867"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owdies Regular" pitchFamily="34" charset="0"/>
                <a:ea typeface="Rowdies Regular" pitchFamily="34" charset="-122"/>
                <a:cs typeface="Rowdies Regular" pitchFamily="34" charset="-120"/>
              </a:rPr>
              <a:t>Encounters</a:t>
            </a:r>
            <a:endParaRPr lang="en-US" sz="4800" dirty="0"/>
          </a:p>
        </p:txBody>
      </p:sp>
      <p:sp>
        <p:nvSpPr>
          <p:cNvPr id="22" name="Text 13"/>
          <p:cNvSpPr/>
          <p:nvPr/>
        </p:nvSpPr>
        <p:spPr>
          <a:xfrm>
            <a:off x="19281010" y="5219700"/>
            <a:ext cx="6067125" cy="668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Unicorn Sightings</a:t>
            </a:r>
            <a:endParaRPr lang="en-US" sz="3200" dirty="0"/>
          </a:p>
        </p:txBody>
      </p:sp>
      <p:sp>
        <p:nvSpPr>
          <p:cNvPr id="23" name="Shape 14"/>
          <p:cNvSpPr/>
          <p:nvPr/>
        </p:nvSpPr>
        <p:spPr>
          <a:xfrm>
            <a:off x="8929216" y="7226300"/>
            <a:ext cx="7760670" cy="1625600"/>
          </a:xfrm>
          <a:prstGeom prst="rect">
            <a:avLst/>
          </a:prstGeom>
          <a:noFill/>
          <a:ln/>
        </p:spPr>
      </p:sp>
      <p:sp>
        <p:nvSpPr>
          <p:cNvPr id="24" name="Shape 15"/>
          <p:cNvSpPr/>
          <p:nvPr/>
        </p:nvSpPr>
        <p:spPr>
          <a:xfrm>
            <a:off x="8929216" y="7340600"/>
            <a:ext cx="5931641" cy="1397000"/>
          </a:xfrm>
          <a:prstGeom prst="rect">
            <a:avLst/>
          </a:prstGeom>
          <a:noFill/>
          <a:ln/>
        </p:spPr>
      </p:sp>
      <p:sp>
        <p:nvSpPr>
          <p:cNvPr id="25" name="Text 16"/>
          <p:cNvSpPr/>
          <p:nvPr/>
        </p:nvSpPr>
        <p:spPr>
          <a:xfrm>
            <a:off x="8725991" y="7340600"/>
            <a:ext cx="6134867" cy="965200"/>
          </a:xfrm>
          <a:prstGeom prst="rect">
            <a:avLst/>
          </a:prstGeom>
          <a:noFill/>
          <a:ln/>
        </p:spPr>
        <p:txBody>
          <a:bodyPr wrap="square" lIns="0" tIns="0" rIns="0" bIns="0" rtlCol="0" anchor="t"/>
          <a:lstStyle/>
          <a:p>
            <a:pPr algn="r" indent="0" marL="0">
              <a:buNone/>
            </a:pPr>
            <a:r>
              <a:rPr lang="en-US" sz="4800" dirty="0">
                <a:solidFill>
                  <a:srgbClr val="0E0E0E">
                    <a:alpha val="100000"/>
                  </a:srgbClr>
                </a:solidFill>
                <a:latin typeface="Rowdies Regular" pitchFamily="34" charset="0"/>
                <a:ea typeface="Rowdies Regular" pitchFamily="34" charset="-122"/>
                <a:cs typeface="Rowdies Regular" pitchFamily="34" charset="-120"/>
              </a:rPr>
              <a:t>Wonders</a:t>
            </a:r>
            <a:endParaRPr lang="en-US" sz="4800" dirty="0"/>
          </a:p>
        </p:txBody>
      </p:sp>
      <p:sp>
        <p:nvSpPr>
          <p:cNvPr id="26" name="Text 17"/>
          <p:cNvSpPr/>
          <p:nvPr/>
        </p:nvSpPr>
        <p:spPr>
          <a:xfrm>
            <a:off x="8793732" y="8204200"/>
            <a:ext cx="6067125" cy="668867"/>
          </a:xfrm>
          <a:prstGeom prst="rect">
            <a:avLst/>
          </a:prstGeom>
          <a:noFill/>
          <a:ln/>
        </p:spPr>
        <p:txBody>
          <a:bodyPr wrap="square" lIns="0" tIns="0" rIns="0" bIns="0" rtlCol="0" anchor="t"/>
          <a:lstStyle/>
          <a:p>
            <a:pPr algn="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Wishes Granted</a:t>
            </a:r>
            <a:endParaRPr lang="en-US" sz="3200" dirty="0"/>
          </a:p>
        </p:txBody>
      </p:sp>
      <p:pic>
        <p:nvPicPr>
          <p:cNvPr id="27" name="Image 7" descr=" ">    </p:cNvPr>
          <p:cNvPicPr>
            <a:picLocks noChangeAspect="1"/>
          </p:cNvPicPr>
          <p:nvPr/>
        </p:nvPicPr>
        <p:blipFill>
          <a:blip r:embed="rId12"/>
          <a:stretch>
            <a:fillRect/>
          </a:stretch>
        </p:blipFill>
        <p:spPr>
          <a:xfrm>
            <a:off x="15064083" y="7226300"/>
            <a:ext cx="1625803" cy="1625600"/>
          </a:xfrm>
          <a:prstGeom prst="rect">
            <a:avLst/>
          </a:prstGeom>
        </p:spPr>
      </p:pic>
      <p:sp>
        <p:nvSpPr>
          <p:cNvPr id="28" name="Shape 18"/>
          <p:cNvSpPr/>
          <p:nvPr/>
        </p:nvSpPr>
        <p:spPr>
          <a:xfrm>
            <a:off x="15064083" y="7226300"/>
            <a:ext cx="1625803" cy="1625600"/>
          </a:xfrm>
          <a:prstGeom prst="roundRect">
            <a:avLst>
              <a:gd name="adj" fmla="val 781313"/>
            </a:avLst>
          </a:prstGeom>
          <a:noFill/>
          <a:ln w="50800">
            <a:solidFill>
              <a:srgbClr val="A8BDC7"/>
            </a:solidFill>
            <a:prstDash val="solid"/>
          </a:ln>
        </p:spPr>
      </p:sp>
      <p:sp>
        <p:nvSpPr>
          <p:cNvPr id="29" name="Text 19"/>
          <p:cNvSpPr/>
          <p:nvPr/>
        </p:nvSpPr>
        <p:spPr>
          <a:xfrm>
            <a:off x="15375272" y="7556500"/>
            <a:ext cx="1003425" cy="965200"/>
          </a:xfrm>
          <a:prstGeom prst="rect">
            <a:avLst/>
          </a:prstGeom>
          <a:noFill/>
          <a:ln/>
        </p:spPr>
        <p:txBody>
          <a:bodyPr wrap="square" lIns="0" tIns="0" rIns="0" bIns="0" rtlCol="0" anchor="ctr"/>
          <a:lstStyle/>
          <a:p>
            <a:pPr algn="ctr" indent="0" marL="0">
              <a:buNone/>
            </a:pPr>
            <a:r>
              <a:rPr lang="en-US" sz="4800" dirty="0">
                <a:solidFill>
                  <a:srgbClr val="A8BDC7">
                    <a:alpha val="100000"/>
                  </a:srgbClr>
                </a:solidFill>
                <a:latin typeface="Rowdies Regular" pitchFamily="34" charset="0"/>
                <a:ea typeface="Rowdies Regular" pitchFamily="34" charset="-122"/>
                <a:cs typeface="Rowdies Regular" pitchFamily="34" charset="-120"/>
              </a:rPr>
              <a:t>03</a:t>
            </a:r>
            <a:endParaRPr lang="en-US" sz="4800" dirty="0"/>
          </a:p>
        </p:txBody>
      </p:sp>
      <p:sp>
        <p:nvSpPr>
          <p:cNvPr id="30" name="Shape 20"/>
          <p:cNvSpPr/>
          <p:nvPr/>
        </p:nvSpPr>
        <p:spPr>
          <a:xfrm>
            <a:off x="17451981" y="7226300"/>
            <a:ext cx="7760670" cy="1625600"/>
          </a:xfrm>
          <a:prstGeom prst="rect">
            <a:avLst/>
          </a:prstGeom>
          <a:noFill/>
          <a:ln/>
        </p:spPr>
      </p:sp>
      <p:pic>
        <p:nvPicPr>
          <p:cNvPr id="31" name="Image 8" descr=" ">    </p:cNvPr>
          <p:cNvPicPr>
            <a:picLocks noChangeAspect="1"/>
          </p:cNvPicPr>
          <p:nvPr/>
        </p:nvPicPr>
        <p:blipFill>
          <a:blip r:embed="rId13"/>
          <a:stretch>
            <a:fillRect/>
          </a:stretch>
        </p:blipFill>
        <p:spPr>
          <a:xfrm>
            <a:off x="17451981" y="7226300"/>
            <a:ext cx="1625803" cy="1625600"/>
          </a:xfrm>
          <a:prstGeom prst="rect">
            <a:avLst/>
          </a:prstGeom>
        </p:spPr>
      </p:pic>
      <p:sp>
        <p:nvSpPr>
          <p:cNvPr id="32" name="Shape 21"/>
          <p:cNvSpPr/>
          <p:nvPr/>
        </p:nvSpPr>
        <p:spPr>
          <a:xfrm>
            <a:off x="17451981" y="7226300"/>
            <a:ext cx="1625803" cy="1625600"/>
          </a:xfrm>
          <a:prstGeom prst="roundRect">
            <a:avLst>
              <a:gd name="adj" fmla="val 781313"/>
            </a:avLst>
          </a:prstGeom>
          <a:noFill/>
          <a:ln w="50800">
            <a:solidFill>
              <a:srgbClr val="A8BDC7"/>
            </a:solidFill>
            <a:prstDash val="solid"/>
          </a:ln>
        </p:spPr>
      </p:sp>
      <p:sp>
        <p:nvSpPr>
          <p:cNvPr id="33" name="Text 22"/>
          <p:cNvSpPr/>
          <p:nvPr/>
        </p:nvSpPr>
        <p:spPr>
          <a:xfrm>
            <a:off x="17744118" y="7556500"/>
            <a:ext cx="1041530" cy="965200"/>
          </a:xfrm>
          <a:prstGeom prst="rect">
            <a:avLst/>
          </a:prstGeom>
          <a:noFill/>
          <a:ln/>
        </p:spPr>
        <p:txBody>
          <a:bodyPr wrap="square" lIns="0" tIns="0" rIns="0" bIns="0" rtlCol="0" anchor="ctr"/>
          <a:lstStyle/>
          <a:p>
            <a:pPr algn="ctr" indent="0" marL="0">
              <a:buNone/>
            </a:pPr>
            <a:r>
              <a:rPr lang="en-US" sz="4800" dirty="0">
                <a:solidFill>
                  <a:srgbClr val="A8BDC7">
                    <a:alpha val="100000"/>
                  </a:srgbClr>
                </a:solidFill>
                <a:latin typeface="Rowdies Regular" pitchFamily="34" charset="0"/>
                <a:ea typeface="Rowdies Regular" pitchFamily="34" charset="-122"/>
                <a:cs typeface="Rowdies Regular" pitchFamily="34" charset="-120"/>
              </a:rPr>
              <a:t>04</a:t>
            </a:r>
            <a:endParaRPr lang="en-US" sz="4800" dirty="0"/>
          </a:p>
        </p:txBody>
      </p:sp>
      <p:sp>
        <p:nvSpPr>
          <p:cNvPr id="34" name="Shape 23"/>
          <p:cNvSpPr/>
          <p:nvPr/>
        </p:nvSpPr>
        <p:spPr>
          <a:xfrm>
            <a:off x="19281010" y="7340600"/>
            <a:ext cx="5931641" cy="1397000"/>
          </a:xfrm>
          <a:prstGeom prst="rect">
            <a:avLst/>
          </a:prstGeom>
          <a:noFill/>
          <a:ln/>
        </p:spPr>
      </p:sp>
      <p:sp>
        <p:nvSpPr>
          <p:cNvPr id="35" name="Text 24"/>
          <p:cNvSpPr/>
          <p:nvPr/>
        </p:nvSpPr>
        <p:spPr>
          <a:xfrm>
            <a:off x="19281010" y="7340600"/>
            <a:ext cx="6134867"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owdies Regular" pitchFamily="34" charset="0"/>
                <a:ea typeface="Rowdies Regular" pitchFamily="34" charset="-122"/>
                <a:cs typeface="Rowdies Regular" pitchFamily="34" charset="-120"/>
              </a:rPr>
              <a:t>Magic</a:t>
            </a:r>
            <a:endParaRPr lang="en-US" sz="4800" dirty="0"/>
          </a:p>
        </p:txBody>
      </p:sp>
      <p:sp>
        <p:nvSpPr>
          <p:cNvPr id="36" name="Text 25"/>
          <p:cNvSpPr/>
          <p:nvPr/>
        </p:nvSpPr>
        <p:spPr>
          <a:xfrm>
            <a:off x="19281010" y="8204200"/>
            <a:ext cx="6067125" cy="668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Spellcasting</a:t>
            </a:r>
            <a:endParaRPr lang="en-US" sz="3200" dirty="0"/>
          </a:p>
        </p:txBody>
      </p:sp>
      <p:sp>
        <p:nvSpPr>
          <p:cNvPr id="37" name="Shape 26"/>
          <p:cNvSpPr/>
          <p:nvPr/>
        </p:nvSpPr>
        <p:spPr>
          <a:xfrm>
            <a:off x="8929216" y="10210800"/>
            <a:ext cx="7760670" cy="1625600"/>
          </a:xfrm>
          <a:prstGeom prst="rect">
            <a:avLst/>
          </a:prstGeom>
          <a:noFill/>
          <a:ln/>
        </p:spPr>
      </p:sp>
      <p:sp>
        <p:nvSpPr>
          <p:cNvPr id="38" name="Shape 27"/>
          <p:cNvSpPr/>
          <p:nvPr/>
        </p:nvSpPr>
        <p:spPr>
          <a:xfrm>
            <a:off x="8929216" y="10325100"/>
            <a:ext cx="5931641" cy="1397000"/>
          </a:xfrm>
          <a:prstGeom prst="rect">
            <a:avLst/>
          </a:prstGeom>
          <a:noFill/>
          <a:ln/>
        </p:spPr>
      </p:sp>
      <p:sp>
        <p:nvSpPr>
          <p:cNvPr id="39" name="Text 28"/>
          <p:cNvSpPr/>
          <p:nvPr/>
        </p:nvSpPr>
        <p:spPr>
          <a:xfrm>
            <a:off x="8725991" y="10325100"/>
            <a:ext cx="6134867" cy="965200"/>
          </a:xfrm>
          <a:prstGeom prst="rect">
            <a:avLst/>
          </a:prstGeom>
          <a:noFill/>
          <a:ln/>
        </p:spPr>
        <p:txBody>
          <a:bodyPr wrap="square" lIns="0" tIns="0" rIns="0" bIns="0" rtlCol="0" anchor="t"/>
          <a:lstStyle/>
          <a:p>
            <a:pPr algn="r" indent="0" marL="0">
              <a:buNone/>
            </a:pPr>
            <a:r>
              <a:rPr lang="en-US" sz="4800" dirty="0">
                <a:solidFill>
                  <a:srgbClr val="0E0E0E">
                    <a:alpha val="100000"/>
                  </a:srgbClr>
                </a:solidFill>
                <a:latin typeface="Rowdies Regular" pitchFamily="34" charset="0"/>
                <a:ea typeface="Rowdies Regular" pitchFamily="34" charset="-122"/>
                <a:cs typeface="Rowdies Regular" pitchFamily="34" charset="-120"/>
              </a:rPr>
              <a:t>Adventure</a:t>
            </a:r>
            <a:endParaRPr lang="en-US" sz="4800" dirty="0"/>
          </a:p>
        </p:txBody>
      </p:sp>
      <p:sp>
        <p:nvSpPr>
          <p:cNvPr id="40" name="Text 29"/>
          <p:cNvSpPr/>
          <p:nvPr/>
        </p:nvSpPr>
        <p:spPr>
          <a:xfrm>
            <a:off x="8793732" y="11188700"/>
            <a:ext cx="6067125" cy="668867"/>
          </a:xfrm>
          <a:prstGeom prst="rect">
            <a:avLst/>
          </a:prstGeom>
          <a:noFill/>
          <a:ln/>
        </p:spPr>
        <p:txBody>
          <a:bodyPr wrap="square" lIns="0" tIns="0" rIns="0" bIns="0" rtlCol="0" anchor="t"/>
          <a:lstStyle/>
          <a:p>
            <a:pPr algn="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Happily Ever After</a:t>
            </a:r>
            <a:endParaRPr lang="en-US" sz="3200" dirty="0"/>
          </a:p>
        </p:txBody>
      </p:sp>
      <p:pic>
        <p:nvPicPr>
          <p:cNvPr id="41" name="Image 9" descr=" ">    </p:cNvPr>
          <p:cNvPicPr>
            <a:picLocks noChangeAspect="1"/>
          </p:cNvPicPr>
          <p:nvPr/>
        </p:nvPicPr>
        <p:blipFill>
          <a:blip r:embed="rId14"/>
          <a:stretch>
            <a:fillRect/>
          </a:stretch>
        </p:blipFill>
        <p:spPr>
          <a:xfrm>
            <a:off x="15064083" y="10210800"/>
            <a:ext cx="1625803" cy="1625600"/>
          </a:xfrm>
          <a:prstGeom prst="rect">
            <a:avLst/>
          </a:prstGeom>
        </p:spPr>
      </p:pic>
      <p:sp>
        <p:nvSpPr>
          <p:cNvPr id="42" name="Shape 30"/>
          <p:cNvSpPr/>
          <p:nvPr/>
        </p:nvSpPr>
        <p:spPr>
          <a:xfrm>
            <a:off x="15064083" y="10210800"/>
            <a:ext cx="1625803" cy="1625600"/>
          </a:xfrm>
          <a:prstGeom prst="roundRect">
            <a:avLst>
              <a:gd name="adj" fmla="val 781313"/>
            </a:avLst>
          </a:prstGeom>
          <a:noFill/>
          <a:ln w="50800">
            <a:solidFill>
              <a:srgbClr val="A8BDC7"/>
            </a:solidFill>
            <a:prstDash val="solid"/>
          </a:ln>
        </p:spPr>
      </p:sp>
      <p:sp>
        <p:nvSpPr>
          <p:cNvPr id="43" name="Text 31"/>
          <p:cNvSpPr/>
          <p:nvPr/>
        </p:nvSpPr>
        <p:spPr>
          <a:xfrm>
            <a:off x="15368921" y="10541000"/>
            <a:ext cx="1016127" cy="965200"/>
          </a:xfrm>
          <a:prstGeom prst="rect">
            <a:avLst/>
          </a:prstGeom>
          <a:noFill/>
          <a:ln/>
        </p:spPr>
        <p:txBody>
          <a:bodyPr wrap="square" lIns="0" tIns="0" rIns="0" bIns="0" rtlCol="0" anchor="ctr"/>
          <a:lstStyle/>
          <a:p>
            <a:pPr algn="ctr" indent="0" marL="0">
              <a:buNone/>
            </a:pPr>
            <a:r>
              <a:rPr lang="en-US" sz="4800" dirty="0">
                <a:solidFill>
                  <a:srgbClr val="A8BDC7">
                    <a:alpha val="100000"/>
                  </a:srgbClr>
                </a:solidFill>
                <a:latin typeface="Rowdies Regular" pitchFamily="34" charset="0"/>
                <a:ea typeface="Rowdies Regular" pitchFamily="34" charset="-122"/>
                <a:cs typeface="Rowdies Regular" pitchFamily="34" charset="-120"/>
              </a:rPr>
              <a:t>05</a:t>
            </a:r>
            <a:endParaRPr lang="en-US" sz="4800" dirty="0"/>
          </a:p>
        </p:txBody>
      </p:sp>
      <p:sp>
        <p:nvSpPr>
          <p:cNvPr id="44" name="Shape 32"/>
          <p:cNvSpPr/>
          <p:nvPr/>
        </p:nvSpPr>
        <p:spPr>
          <a:xfrm>
            <a:off x="17451981" y="10210800"/>
            <a:ext cx="7760670" cy="1625600"/>
          </a:xfrm>
          <a:prstGeom prst="rect">
            <a:avLst/>
          </a:prstGeom>
          <a:noFill/>
          <a:ln/>
        </p:spPr>
      </p:sp>
      <p:pic>
        <p:nvPicPr>
          <p:cNvPr id="45" name="Image 10" descr=" ">    </p:cNvPr>
          <p:cNvPicPr>
            <a:picLocks noChangeAspect="1"/>
          </p:cNvPicPr>
          <p:nvPr/>
        </p:nvPicPr>
        <p:blipFill>
          <a:blip r:embed="rId15"/>
          <a:stretch>
            <a:fillRect/>
          </a:stretch>
        </p:blipFill>
        <p:spPr>
          <a:xfrm>
            <a:off x="17451981" y="10210800"/>
            <a:ext cx="1625803" cy="1625600"/>
          </a:xfrm>
          <a:prstGeom prst="rect">
            <a:avLst/>
          </a:prstGeom>
        </p:spPr>
      </p:pic>
      <p:sp>
        <p:nvSpPr>
          <p:cNvPr id="46" name="Shape 33"/>
          <p:cNvSpPr/>
          <p:nvPr/>
        </p:nvSpPr>
        <p:spPr>
          <a:xfrm>
            <a:off x="17451981" y="10210800"/>
            <a:ext cx="1625803" cy="1625600"/>
          </a:xfrm>
          <a:prstGeom prst="roundRect">
            <a:avLst>
              <a:gd name="adj" fmla="val 781313"/>
            </a:avLst>
          </a:prstGeom>
          <a:noFill/>
          <a:ln w="50800">
            <a:solidFill>
              <a:srgbClr val="A8BDC7"/>
            </a:solidFill>
            <a:prstDash val="solid"/>
          </a:ln>
        </p:spPr>
      </p:sp>
      <p:sp>
        <p:nvSpPr>
          <p:cNvPr id="47" name="Text 34"/>
          <p:cNvSpPr/>
          <p:nvPr/>
        </p:nvSpPr>
        <p:spPr>
          <a:xfrm>
            <a:off x="17744118" y="10541000"/>
            <a:ext cx="1041530" cy="965200"/>
          </a:xfrm>
          <a:prstGeom prst="rect">
            <a:avLst/>
          </a:prstGeom>
          <a:noFill/>
          <a:ln/>
        </p:spPr>
        <p:txBody>
          <a:bodyPr wrap="square" lIns="0" tIns="0" rIns="0" bIns="0" rtlCol="0" anchor="ctr"/>
          <a:lstStyle/>
          <a:p>
            <a:pPr algn="ctr" indent="0" marL="0">
              <a:buNone/>
            </a:pPr>
            <a:r>
              <a:rPr lang="en-US" sz="4800" dirty="0">
                <a:solidFill>
                  <a:srgbClr val="A8BDC7">
                    <a:alpha val="100000"/>
                  </a:srgbClr>
                </a:solidFill>
                <a:latin typeface="Rowdies Regular" pitchFamily="34" charset="0"/>
                <a:ea typeface="Rowdies Regular" pitchFamily="34" charset="-122"/>
                <a:cs typeface="Rowdies Regular" pitchFamily="34" charset="-120"/>
              </a:rPr>
              <a:t>06</a:t>
            </a:r>
            <a:endParaRPr lang="en-US" sz="4800" dirty="0"/>
          </a:p>
        </p:txBody>
      </p:sp>
      <p:sp>
        <p:nvSpPr>
          <p:cNvPr id="48" name="Shape 35"/>
          <p:cNvSpPr/>
          <p:nvPr/>
        </p:nvSpPr>
        <p:spPr>
          <a:xfrm>
            <a:off x="19281010" y="10325100"/>
            <a:ext cx="5931641" cy="1397000"/>
          </a:xfrm>
          <a:prstGeom prst="rect">
            <a:avLst/>
          </a:prstGeom>
          <a:noFill/>
          <a:ln/>
        </p:spPr>
      </p:sp>
      <p:sp>
        <p:nvSpPr>
          <p:cNvPr id="49" name="Text 36"/>
          <p:cNvSpPr/>
          <p:nvPr/>
        </p:nvSpPr>
        <p:spPr>
          <a:xfrm>
            <a:off x="19281010" y="10325100"/>
            <a:ext cx="6134867"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owdies Regular" pitchFamily="34" charset="0"/>
                <a:ea typeface="Rowdies Regular" pitchFamily="34" charset="-122"/>
                <a:cs typeface="Rowdies Regular" pitchFamily="34" charset="-120"/>
              </a:rPr>
              <a:t>Conclusion</a:t>
            </a:r>
            <a:endParaRPr lang="en-US" sz="4800" dirty="0"/>
          </a:p>
        </p:txBody>
      </p:sp>
      <p:sp>
        <p:nvSpPr>
          <p:cNvPr id="50" name="Text 37"/>
          <p:cNvSpPr/>
          <p:nvPr/>
        </p:nvSpPr>
        <p:spPr>
          <a:xfrm>
            <a:off x="19281010" y="11188700"/>
            <a:ext cx="6067125" cy="668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Embrace the Fantasy</a:t>
            </a:r>
            <a:endParaRPr lang="en-US" sz="3200" dirty="0"/>
          </a:p>
        </p:txBody>
      </p:sp>
      <p:pic>
        <p:nvPicPr>
          <p:cNvPr id="51" name="Image 11"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66733" y="3378200"/>
            <a:ext cx="10758245" cy="93218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EAEA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8760245" y="0"/>
            <a:ext cx="5626803" cy="63246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7251700"/>
            <a:ext cx="4445556" cy="64643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3348800" cy="4471932"/>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443202" y="11093450"/>
            <a:ext cx="3581851" cy="262255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Text 1"/>
          <p:cNvSpPr/>
          <p:nvPr/>
        </p:nvSpPr>
        <p:spPr>
          <a:xfrm>
            <a:off x="2959470" y="2743200"/>
            <a:ext cx="15694928" cy="15959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Rowdies Regular" pitchFamily="34" charset="0"/>
                <a:ea typeface="Rowdies Regular" pitchFamily="34" charset="-122"/>
                <a:cs typeface="Rowdies Regular" pitchFamily="34" charset="-120"/>
              </a:rPr>
              <a:t>The Realm of the Extraordinary</a:t>
            </a:r>
            <a:endParaRPr lang="en-US" sz="8000" dirty="0"/>
          </a:p>
        </p:txBody>
      </p:sp>
      <p:sp>
        <p:nvSpPr>
          <p:cNvPr id="9" name="Text 2"/>
          <p:cNvSpPr/>
          <p:nvPr/>
        </p:nvSpPr>
        <p:spPr>
          <a:xfrm>
            <a:off x="2959470" y="4737100"/>
            <a:ext cx="8861474" cy="54694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10" name="Text 3"/>
          <p:cNvSpPr/>
          <p:nvPr/>
        </p:nvSpPr>
        <p:spPr>
          <a:xfrm>
            <a:off x="12701588" y="4737100"/>
            <a:ext cx="8861474" cy="54694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EAEA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0195524" y="9448800"/>
            <a:ext cx="4191524" cy="42672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4432854" cy="39624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359626" y="0"/>
            <a:ext cx="3027422" cy="4277085"/>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9429750"/>
            <a:ext cx="3905738" cy="428625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pic>
        <p:nvPicPr>
          <p:cNvPr id="8"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0" y="0"/>
            <a:ext cx="24387048" cy="8305800"/>
          </a:xfrm>
          <a:prstGeom prst="rect">
            <a:avLst/>
          </a:prstGeom>
        </p:spPr>
      </p:pic>
      <p:sp>
        <p:nvSpPr>
          <p:cNvPr id="9" name="Shape 1"/>
          <p:cNvSpPr/>
          <p:nvPr/>
        </p:nvSpPr>
        <p:spPr>
          <a:xfrm>
            <a:off x="1816327" y="9499600"/>
            <a:ext cx="9907238" cy="2565400"/>
          </a:xfrm>
          <a:prstGeom prst="rect">
            <a:avLst/>
          </a:prstGeom>
          <a:noFill/>
          <a:ln/>
        </p:spPr>
      </p:sp>
      <p:pic>
        <p:nvPicPr>
          <p:cNvPr id="10"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816327" y="9969500"/>
            <a:ext cx="1625760" cy="1625600"/>
          </a:xfrm>
          <a:prstGeom prst="rect">
            <a:avLst/>
          </a:prstGeom>
        </p:spPr>
      </p:pic>
      <p:sp>
        <p:nvSpPr>
          <p:cNvPr id="11" name="Shape 2"/>
          <p:cNvSpPr/>
          <p:nvPr/>
        </p:nvSpPr>
        <p:spPr>
          <a:xfrm>
            <a:off x="3848538" y="9499600"/>
            <a:ext cx="7875028" cy="2565400"/>
          </a:xfrm>
          <a:prstGeom prst="rect">
            <a:avLst/>
          </a:prstGeom>
          <a:noFill/>
          <a:ln/>
        </p:spPr>
      </p:sp>
      <p:sp>
        <p:nvSpPr>
          <p:cNvPr id="12" name="Text 3"/>
          <p:cNvSpPr/>
          <p:nvPr/>
        </p:nvSpPr>
        <p:spPr>
          <a:xfrm>
            <a:off x="3848538" y="9499600"/>
            <a:ext cx="8078254"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owdies Regular" pitchFamily="34" charset="0"/>
                <a:ea typeface="Rowdies Regular" pitchFamily="34" charset="-122"/>
                <a:cs typeface="Rowdies Regular" pitchFamily="34" charset="-120"/>
              </a:rPr>
              <a:t>Unicorn Sightings</a:t>
            </a:r>
            <a:endParaRPr lang="en-US" sz="4800" dirty="0"/>
          </a:p>
        </p:txBody>
      </p:sp>
      <p:sp>
        <p:nvSpPr>
          <p:cNvPr id="13" name="Text 4"/>
          <p:cNvSpPr/>
          <p:nvPr/>
        </p:nvSpPr>
        <p:spPr>
          <a:xfrm>
            <a:off x="3848538" y="10464800"/>
            <a:ext cx="8010512"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number of unicorns spotted in the fantasy realm and the beauty and mystery.</a:t>
            </a:r>
            <a:endParaRPr lang="en-US" sz="3200" dirty="0"/>
          </a:p>
        </p:txBody>
      </p:sp>
      <p:sp>
        <p:nvSpPr>
          <p:cNvPr id="14" name="Shape 5"/>
          <p:cNvSpPr/>
          <p:nvPr/>
        </p:nvSpPr>
        <p:spPr>
          <a:xfrm>
            <a:off x="12676184" y="9499600"/>
            <a:ext cx="9907238" cy="2565400"/>
          </a:xfrm>
          <a:prstGeom prst="rect">
            <a:avLst/>
          </a:prstGeom>
          <a:noFill/>
          <a:ln/>
        </p:spPr>
      </p:sp>
      <p:pic>
        <p:nvPicPr>
          <p:cNvPr id="15"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676184" y="9969500"/>
            <a:ext cx="1762082" cy="1625600"/>
          </a:xfrm>
          <a:prstGeom prst="rect">
            <a:avLst/>
          </a:prstGeom>
        </p:spPr>
      </p:pic>
      <p:sp>
        <p:nvSpPr>
          <p:cNvPr id="16" name="Shape 6"/>
          <p:cNvSpPr/>
          <p:nvPr/>
        </p:nvSpPr>
        <p:spPr>
          <a:xfrm>
            <a:off x="14844717" y="9499600"/>
            <a:ext cx="7738707" cy="2565400"/>
          </a:xfrm>
          <a:prstGeom prst="rect">
            <a:avLst/>
          </a:prstGeom>
          <a:noFill/>
          <a:ln/>
        </p:spPr>
      </p:sp>
      <p:sp>
        <p:nvSpPr>
          <p:cNvPr id="17" name="Text 7"/>
          <p:cNvSpPr/>
          <p:nvPr/>
        </p:nvSpPr>
        <p:spPr>
          <a:xfrm>
            <a:off x="14844717" y="9499600"/>
            <a:ext cx="7941932"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owdies Regular" pitchFamily="34" charset="0"/>
                <a:ea typeface="Rowdies Regular" pitchFamily="34" charset="-122"/>
                <a:cs typeface="Rowdies Regular" pitchFamily="34" charset="-120"/>
              </a:rPr>
              <a:t>Dragon Taming</a:t>
            </a:r>
            <a:endParaRPr lang="en-US" sz="4800" dirty="0"/>
          </a:p>
        </p:txBody>
      </p:sp>
      <p:sp>
        <p:nvSpPr>
          <p:cNvPr id="18" name="Text 8"/>
          <p:cNvSpPr/>
          <p:nvPr/>
        </p:nvSpPr>
        <p:spPr>
          <a:xfrm>
            <a:off x="14844717" y="10464800"/>
            <a:ext cx="7874190"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closer look at the art of taming dragons and the brave adventurers who dare to take on these creatures.</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EAEA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9535042" y="11277600"/>
            <a:ext cx="4852006" cy="24384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2781648" cy="32512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995224" y="0"/>
            <a:ext cx="5391824" cy="356475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9848850"/>
            <a:ext cx="2800697" cy="27686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Shape 1"/>
          <p:cNvSpPr/>
          <p:nvPr/>
        </p:nvSpPr>
        <p:spPr>
          <a:xfrm>
            <a:off x="914514" y="3492500"/>
            <a:ext cx="7023978" cy="8763000"/>
          </a:xfrm>
          <a:prstGeom prst="rect">
            <a:avLst/>
          </a:prstGeom>
          <a:noFill/>
          <a:ln/>
        </p:spPr>
      </p:sp>
      <p:sp>
        <p:nvSpPr>
          <p:cNvPr id="9" name="Shape 2"/>
          <p:cNvSpPr/>
          <p:nvPr/>
        </p:nvSpPr>
        <p:spPr>
          <a:xfrm>
            <a:off x="914514" y="3492500"/>
            <a:ext cx="5245756" cy="762000"/>
          </a:xfrm>
          <a:prstGeom prst="rect">
            <a:avLst/>
          </a:prstGeom>
          <a:noFill/>
          <a:ln/>
        </p:spPr>
      </p:sp>
      <p:sp>
        <p:nvSpPr>
          <p:cNvPr id="10" name="Text 3"/>
          <p:cNvSpPr/>
          <p:nvPr/>
        </p:nvSpPr>
        <p:spPr>
          <a:xfrm>
            <a:off x="914514" y="3492500"/>
            <a:ext cx="5448981"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owdies Regular" pitchFamily="34" charset="0"/>
                <a:ea typeface="Rowdies Regular" pitchFamily="34" charset="-122"/>
                <a:cs typeface="Rowdies Regular" pitchFamily="34" charset="-120"/>
              </a:rPr>
              <a:t>Unicorn Sightings</a:t>
            </a:r>
            <a:endParaRPr lang="en-US" sz="4800" dirty="0"/>
          </a:p>
        </p:txBody>
      </p:sp>
      <p:sp>
        <p:nvSpPr>
          <p:cNvPr id="11" name="Shape 4"/>
          <p:cNvSpPr/>
          <p:nvPr/>
        </p:nvSpPr>
        <p:spPr>
          <a:xfrm>
            <a:off x="914514" y="4864100"/>
            <a:ext cx="7023978" cy="1600200"/>
          </a:xfrm>
          <a:prstGeom prst="rect">
            <a:avLst/>
          </a:prstGeom>
          <a:noFill/>
          <a:ln/>
        </p:spPr>
      </p:sp>
      <p:sp>
        <p:nvSpPr>
          <p:cNvPr id="12" name="Text 5"/>
          <p:cNvSpPr/>
          <p:nvPr/>
        </p:nvSpPr>
        <p:spPr>
          <a:xfrm>
            <a:off x="914514" y="4864100"/>
            <a:ext cx="7159461"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number of unicorns spotted in the fantasy realm and the beauty and mystery.</a:t>
            </a:r>
            <a:endParaRPr lang="en-US" sz="3200" dirty="0"/>
          </a:p>
        </p:txBody>
      </p:sp>
      <p:pic>
        <p:nvPicPr>
          <p:cNvPr id="13"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4514" y="7073900"/>
            <a:ext cx="7023978" cy="5181600"/>
          </a:xfrm>
          <a:prstGeom prst="rect">
            <a:avLst/>
          </a:prstGeom>
        </p:spPr>
      </p:pic>
      <p:sp>
        <p:nvSpPr>
          <p:cNvPr id="14" name="Shape 6"/>
          <p:cNvSpPr/>
          <p:nvPr/>
        </p:nvSpPr>
        <p:spPr>
          <a:xfrm>
            <a:off x="15826178" y="3492500"/>
            <a:ext cx="7023978" cy="8763000"/>
          </a:xfrm>
          <a:prstGeom prst="rect">
            <a:avLst/>
          </a:prstGeom>
          <a:noFill/>
          <a:ln/>
        </p:spPr>
      </p:sp>
      <p:sp>
        <p:nvSpPr>
          <p:cNvPr id="15" name="Shape 7"/>
          <p:cNvSpPr/>
          <p:nvPr/>
        </p:nvSpPr>
        <p:spPr>
          <a:xfrm>
            <a:off x="15826178" y="3492500"/>
            <a:ext cx="5245756" cy="762000"/>
          </a:xfrm>
          <a:prstGeom prst="rect">
            <a:avLst/>
          </a:prstGeom>
          <a:noFill/>
          <a:ln/>
        </p:spPr>
      </p:sp>
      <p:sp>
        <p:nvSpPr>
          <p:cNvPr id="16" name="Text 8"/>
          <p:cNvSpPr/>
          <p:nvPr/>
        </p:nvSpPr>
        <p:spPr>
          <a:xfrm>
            <a:off x="15826178" y="3492500"/>
            <a:ext cx="5448981"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owdies Regular" pitchFamily="34" charset="0"/>
                <a:ea typeface="Rowdies Regular" pitchFamily="34" charset="-122"/>
                <a:cs typeface="Rowdies Regular" pitchFamily="34" charset="-120"/>
              </a:rPr>
              <a:t>Unicorn Sightings</a:t>
            </a:r>
            <a:endParaRPr lang="en-US" sz="4800" dirty="0"/>
          </a:p>
        </p:txBody>
      </p:sp>
      <p:sp>
        <p:nvSpPr>
          <p:cNvPr id="17" name="Shape 9"/>
          <p:cNvSpPr/>
          <p:nvPr/>
        </p:nvSpPr>
        <p:spPr>
          <a:xfrm>
            <a:off x="15826178" y="4864100"/>
            <a:ext cx="7023978" cy="1600200"/>
          </a:xfrm>
          <a:prstGeom prst="rect">
            <a:avLst/>
          </a:prstGeom>
          <a:noFill/>
          <a:ln/>
        </p:spPr>
      </p:sp>
      <p:sp>
        <p:nvSpPr>
          <p:cNvPr id="18" name="Text 10"/>
          <p:cNvSpPr/>
          <p:nvPr/>
        </p:nvSpPr>
        <p:spPr>
          <a:xfrm>
            <a:off x="15826178" y="4864100"/>
            <a:ext cx="7159461"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number of unicorns spotted in the fantasy realm and the beauty and mystery.</a:t>
            </a:r>
            <a:endParaRPr lang="en-US" sz="3200" dirty="0"/>
          </a:p>
        </p:txBody>
      </p:sp>
      <p:pic>
        <p:nvPicPr>
          <p:cNvPr id="19"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826178" y="7073900"/>
            <a:ext cx="7023978" cy="5181600"/>
          </a:xfrm>
          <a:prstGeom prst="rect">
            <a:avLst/>
          </a:prstGeom>
        </p:spPr>
      </p:pic>
      <p:sp>
        <p:nvSpPr>
          <p:cNvPr id="20" name="Shape 11"/>
          <p:cNvSpPr/>
          <p:nvPr/>
        </p:nvSpPr>
        <p:spPr>
          <a:xfrm>
            <a:off x="8370346" y="1498600"/>
            <a:ext cx="7023978" cy="8763000"/>
          </a:xfrm>
          <a:prstGeom prst="rect">
            <a:avLst/>
          </a:prstGeom>
          <a:noFill/>
          <a:ln/>
        </p:spPr>
      </p:sp>
      <p:sp>
        <p:nvSpPr>
          <p:cNvPr id="21" name="Shape 12"/>
          <p:cNvSpPr/>
          <p:nvPr/>
        </p:nvSpPr>
        <p:spPr>
          <a:xfrm>
            <a:off x="8370346" y="1498600"/>
            <a:ext cx="4470959" cy="762000"/>
          </a:xfrm>
          <a:prstGeom prst="rect">
            <a:avLst/>
          </a:prstGeom>
          <a:noFill/>
          <a:ln/>
        </p:spPr>
      </p:sp>
      <p:sp>
        <p:nvSpPr>
          <p:cNvPr id="22" name="Text 13"/>
          <p:cNvSpPr/>
          <p:nvPr/>
        </p:nvSpPr>
        <p:spPr>
          <a:xfrm>
            <a:off x="8370346" y="1498600"/>
            <a:ext cx="4674184"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owdies Regular" pitchFamily="34" charset="0"/>
                <a:ea typeface="Rowdies Regular" pitchFamily="34" charset="-122"/>
                <a:cs typeface="Rowdies Regular" pitchFamily="34" charset="-120"/>
              </a:rPr>
              <a:t>Dragon Taming</a:t>
            </a:r>
            <a:endParaRPr lang="en-US" sz="4800" dirty="0"/>
          </a:p>
        </p:txBody>
      </p:sp>
      <p:sp>
        <p:nvSpPr>
          <p:cNvPr id="23" name="Shape 14"/>
          <p:cNvSpPr/>
          <p:nvPr/>
        </p:nvSpPr>
        <p:spPr>
          <a:xfrm>
            <a:off x="8370346" y="2870200"/>
            <a:ext cx="7023978" cy="1600200"/>
          </a:xfrm>
          <a:prstGeom prst="rect">
            <a:avLst/>
          </a:prstGeom>
          <a:noFill/>
          <a:ln/>
        </p:spPr>
      </p:sp>
      <p:sp>
        <p:nvSpPr>
          <p:cNvPr id="24" name="Text 15"/>
          <p:cNvSpPr/>
          <p:nvPr/>
        </p:nvSpPr>
        <p:spPr>
          <a:xfrm>
            <a:off x="8370346" y="2870200"/>
            <a:ext cx="7159461"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closer look at the art of taming dragons and the brave adventurers who take on these creatures.</a:t>
            </a:r>
            <a:endParaRPr lang="en-US" sz="3200" dirty="0"/>
          </a:p>
        </p:txBody>
      </p:sp>
      <p:pic>
        <p:nvPicPr>
          <p:cNvPr id="25"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370346" y="5080000"/>
            <a:ext cx="7023978" cy="51816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EAEA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790924" y="0"/>
            <a:ext cx="20817902"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7114" y="0"/>
            <a:ext cx="3708865" cy="3943338"/>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686964" y="6572262"/>
            <a:ext cx="6700084" cy="6859699"/>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pic>
        <p:nvPicPr>
          <p:cNvPr id="7"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0" y="1384300"/>
            <a:ext cx="5458634" cy="4437887"/>
          </a:xfrm>
          <a:prstGeom prst="rect">
            <a:avLst/>
          </a:prstGeom>
        </p:spPr>
      </p:pic>
      <p:sp>
        <p:nvSpPr>
          <p:cNvPr id="8" name="Shape 1"/>
          <p:cNvSpPr/>
          <p:nvPr/>
        </p:nvSpPr>
        <p:spPr>
          <a:xfrm>
            <a:off x="5842730" y="4229100"/>
            <a:ext cx="13603400" cy="5448300"/>
          </a:xfrm>
          <a:prstGeom prst="rect">
            <a:avLst/>
          </a:prstGeom>
          <a:noFill/>
          <a:ln/>
        </p:spPr>
      </p:sp>
      <p:sp>
        <p:nvSpPr>
          <p:cNvPr id="9" name="Text 2"/>
          <p:cNvSpPr/>
          <p:nvPr/>
        </p:nvSpPr>
        <p:spPr>
          <a:xfrm>
            <a:off x="5842730" y="4229100"/>
            <a:ext cx="13806626" cy="477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owdies Regular" pitchFamily="34" charset="0"/>
                <a:ea typeface="Rowdies Regular" pitchFamily="34" charset="-122"/>
                <a:cs typeface="Rowdies Regular"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10" name="Text 3"/>
          <p:cNvSpPr/>
          <p:nvPr/>
        </p:nvSpPr>
        <p:spPr>
          <a:xfrm>
            <a:off x="15191099" y="9105900"/>
            <a:ext cx="4407451"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Rowdies Regular" pitchFamily="34" charset="0"/>
                <a:ea typeface="Rowdies Regular" pitchFamily="34" charset="-122"/>
                <a:cs typeface="Rowdies Regular" pitchFamily="34" charset="-120"/>
              </a:rPr>
              <a:t>The Dream Weaver</a:t>
            </a:r>
            <a:endParaRPr lang="en-US" sz="3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EAEA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7391400"/>
            <a:ext cx="5626803" cy="63246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941492" y="0"/>
            <a:ext cx="4445556" cy="64643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038248" y="9244075"/>
            <a:ext cx="3348800" cy="4471925"/>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1995" y="0"/>
            <a:ext cx="3581851" cy="262255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pic>
        <p:nvPicPr>
          <p:cNvPr id="8"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08063" y="1676400"/>
            <a:ext cx="14670334" cy="10043009"/>
          </a:xfrm>
          <a:prstGeom prst="rect">
            <a:avLst/>
          </a:prstGeom>
        </p:spPr>
      </p:pic>
      <p:sp>
        <p:nvSpPr>
          <p:cNvPr id="9" name="Shape 1"/>
          <p:cNvSpPr/>
          <p:nvPr/>
        </p:nvSpPr>
        <p:spPr>
          <a:xfrm>
            <a:off x="16004000" y="3111500"/>
            <a:ext cx="7163695" cy="2895600"/>
          </a:xfrm>
          <a:prstGeom prst="rect">
            <a:avLst/>
          </a:prstGeom>
          <a:noFill/>
          <a:ln/>
        </p:spPr>
      </p:sp>
      <p:sp>
        <p:nvSpPr>
          <p:cNvPr id="10" name="Text 2"/>
          <p:cNvSpPr/>
          <p:nvPr/>
        </p:nvSpPr>
        <p:spPr>
          <a:xfrm>
            <a:off x="16004000" y="3111500"/>
            <a:ext cx="7366921" cy="1727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owdies Regular" pitchFamily="34" charset="0"/>
                <a:ea typeface="Rowdies Regular" pitchFamily="34" charset="-122"/>
                <a:cs typeface="Rowdies Regular" pitchFamily="34" charset="-120"/>
              </a:rPr>
              <a:t>Dragon Taming Technique</a:t>
            </a:r>
            <a:endParaRPr lang="en-US" sz="4800" dirty="0"/>
          </a:p>
        </p:txBody>
      </p:sp>
      <p:sp>
        <p:nvSpPr>
          <p:cNvPr id="11" name="Text 3"/>
          <p:cNvSpPr/>
          <p:nvPr/>
        </p:nvSpPr>
        <p:spPr>
          <a:xfrm>
            <a:off x="16004000" y="4940300"/>
            <a:ext cx="7299179"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guide to taming and caring for dragons in the realm of magic.</a:t>
            </a:r>
            <a:endParaRPr lang="en-US" sz="3200" dirty="0"/>
          </a:p>
        </p:txBody>
      </p:sp>
      <p:sp>
        <p:nvSpPr>
          <p:cNvPr id="12" name="Shape 4"/>
          <p:cNvSpPr/>
          <p:nvPr/>
        </p:nvSpPr>
        <p:spPr>
          <a:xfrm>
            <a:off x="16004000" y="6540500"/>
            <a:ext cx="7163695" cy="2895600"/>
          </a:xfrm>
          <a:prstGeom prst="rect">
            <a:avLst/>
          </a:prstGeom>
          <a:noFill/>
          <a:ln/>
        </p:spPr>
      </p:sp>
      <p:sp>
        <p:nvSpPr>
          <p:cNvPr id="13" name="Text 5"/>
          <p:cNvSpPr/>
          <p:nvPr/>
        </p:nvSpPr>
        <p:spPr>
          <a:xfrm>
            <a:off x="16004000" y="6540500"/>
            <a:ext cx="7366921" cy="1727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owdies Regular" pitchFamily="34" charset="0"/>
                <a:ea typeface="Rowdies Regular" pitchFamily="34" charset="-122"/>
                <a:cs typeface="Rowdies Regular" pitchFamily="34" charset="-120"/>
              </a:rPr>
              <a:t>The Art of Unicorn Sighting</a:t>
            </a:r>
            <a:endParaRPr lang="en-US" sz="4800" dirty="0"/>
          </a:p>
        </p:txBody>
      </p:sp>
      <p:sp>
        <p:nvSpPr>
          <p:cNvPr id="14" name="Text 6"/>
          <p:cNvSpPr/>
          <p:nvPr/>
        </p:nvSpPr>
        <p:spPr>
          <a:xfrm>
            <a:off x="16004000" y="8369300"/>
            <a:ext cx="7299179"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Tips and tricks for spotting the elusive unicorns in their natural habitat.</a:t>
            </a:r>
            <a:endParaRPr lang="en-US" sz="3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EAEA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9448800"/>
            <a:ext cx="4191524" cy="42672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954194" y="0"/>
            <a:ext cx="4432854" cy="39624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3027422" cy="4277085"/>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481310" y="9429750"/>
            <a:ext cx="3905738" cy="4286250"/>
          </a:xfrm>
          <a:prstGeom prst="rect">
            <a:avLst/>
          </a:prstGeom>
        </p:spPr>
      </p:pic>
      <p:sp>
        <p:nvSpPr>
          <p:cNvPr id="6" name="Text 0"/>
          <p:cNvSpPr/>
          <p:nvPr/>
        </p:nvSpPr>
        <p:spPr>
          <a:xfrm>
            <a:off x="2091528" y="1574800"/>
            <a:ext cx="20216693" cy="15959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Rowdies Regular" pitchFamily="34" charset="0"/>
                <a:ea typeface="Rowdies Regular" pitchFamily="34" charset="-122"/>
                <a:cs typeface="Rowdies Regular" pitchFamily="34" charset="-120"/>
              </a:rPr>
              <a:t>The Magic of Dragons: A Research</a:t>
            </a:r>
            <a:endParaRPr lang="en-US" sz="8000" dirty="0"/>
          </a:p>
        </p:txBody>
      </p:sp>
      <p:sp>
        <p:nvSpPr>
          <p:cNvPr id="7" name="Shape 1"/>
          <p:cNvSpPr/>
          <p:nvPr/>
        </p:nvSpPr>
        <p:spPr>
          <a:xfrm>
            <a:off x="14352794" y="4025900"/>
            <a:ext cx="6642930" cy="7708900"/>
          </a:xfrm>
          <a:prstGeom prst="rect">
            <a:avLst/>
          </a:prstGeom>
          <a:noFill/>
          <a:ln/>
        </p:spPr>
      </p:sp>
      <p:sp>
        <p:nvSpPr>
          <p:cNvPr id="8" name="Text 2"/>
          <p:cNvSpPr/>
          <p:nvPr/>
        </p:nvSpPr>
        <p:spPr>
          <a:xfrm>
            <a:off x="15337167" y="4025900"/>
            <a:ext cx="4674184" cy="965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Rowdies Regular" pitchFamily="34" charset="0"/>
                <a:ea typeface="Rowdies Regular" pitchFamily="34" charset="-122"/>
                <a:cs typeface="Rowdies Regular" pitchFamily="34" charset="-120"/>
              </a:rPr>
              <a:t>Dragon Taming</a:t>
            </a:r>
            <a:endParaRPr lang="en-US" sz="4800" dirty="0"/>
          </a:p>
        </p:txBody>
      </p:sp>
      <p:sp>
        <p:nvSpPr>
          <p:cNvPr id="9" name="Shape 3"/>
          <p:cNvSpPr/>
          <p:nvPr/>
        </p:nvSpPr>
        <p:spPr>
          <a:xfrm>
            <a:off x="14352794" y="5092700"/>
            <a:ext cx="6642930" cy="6642100"/>
          </a:xfrm>
          <a:prstGeom prst="rect">
            <a:avLst/>
          </a:prstGeom>
          <a:noFill/>
          <a:ln/>
        </p:spPr>
      </p:sp>
      <p:pic>
        <p:nvPicPr>
          <p:cNvPr id="10"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352794" y="5092700"/>
            <a:ext cx="6642930" cy="6642100"/>
          </a:xfrm>
          <a:prstGeom prst="rect">
            <a:avLst/>
          </a:prstGeom>
        </p:spPr>
      </p:pic>
      <p:pic>
        <p:nvPicPr>
          <p:cNvPr id="11"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352791" y="5092700"/>
            <a:ext cx="6642933" cy="6642100"/>
          </a:xfrm>
          <a:prstGeom prst="rect">
            <a:avLst/>
          </a:prstGeom>
        </p:spPr>
      </p:pic>
      <p:sp>
        <p:nvSpPr>
          <p:cNvPr id="12" name="Shape 4"/>
          <p:cNvSpPr/>
          <p:nvPr/>
        </p:nvSpPr>
        <p:spPr>
          <a:xfrm>
            <a:off x="15762670" y="6489700"/>
            <a:ext cx="3835879" cy="3835400"/>
          </a:xfrm>
          <a:prstGeom prst="roundRect">
            <a:avLst>
              <a:gd name="adj" fmla="val 3311285"/>
            </a:avLst>
          </a:prstGeom>
          <a:solidFill>
            <a:srgbClr val="E8EEEE">
              <a:alpha val="100000"/>
            </a:srgbClr>
          </a:solidFill>
          <a:ln/>
        </p:spPr>
      </p:sp>
      <p:pic>
        <p:nvPicPr>
          <p:cNvPr id="13"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6853729" y="7061200"/>
            <a:ext cx="1653762" cy="1625600"/>
          </a:xfrm>
          <a:prstGeom prst="rect">
            <a:avLst/>
          </a:prstGeom>
        </p:spPr>
      </p:pic>
      <p:sp>
        <p:nvSpPr>
          <p:cNvPr id="14" name="Shape 5"/>
          <p:cNvSpPr/>
          <p:nvPr/>
        </p:nvSpPr>
        <p:spPr>
          <a:xfrm>
            <a:off x="15915089" y="8991600"/>
            <a:ext cx="3531041" cy="762000"/>
          </a:xfrm>
          <a:prstGeom prst="rect">
            <a:avLst/>
          </a:prstGeom>
          <a:noFill/>
          <a:ln/>
        </p:spPr>
      </p:sp>
      <p:sp>
        <p:nvSpPr>
          <p:cNvPr id="15" name="Text 6"/>
          <p:cNvSpPr/>
          <p:nvPr/>
        </p:nvSpPr>
        <p:spPr>
          <a:xfrm>
            <a:off x="15813476" y="8991600"/>
            <a:ext cx="3734267" cy="965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Rowdies Regular" pitchFamily="34" charset="0"/>
                <a:ea typeface="Rowdies Regular" pitchFamily="34" charset="-122"/>
                <a:cs typeface="Rowdies Regular" pitchFamily="34" charset="-120"/>
              </a:rPr>
              <a:t>Unicorn </a:t>
            </a:r>
            <a:endParaRPr lang="en-US" sz="4800" dirty="0"/>
          </a:p>
        </p:txBody>
      </p:sp>
      <p:sp>
        <p:nvSpPr>
          <p:cNvPr id="16" name="Shape 7"/>
          <p:cNvSpPr/>
          <p:nvPr/>
        </p:nvSpPr>
        <p:spPr>
          <a:xfrm>
            <a:off x="23370921" y="10515600"/>
            <a:ext cx="1016127" cy="3200400"/>
          </a:xfrm>
          <a:prstGeom prst="rect">
            <a:avLst/>
          </a:prstGeom>
          <a:noFill/>
          <a:ln/>
        </p:spPr>
      </p:sp>
      <p:pic>
        <p:nvPicPr>
          <p:cNvPr id="17"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8" name="Shape 8"/>
          <p:cNvSpPr/>
          <p:nvPr/>
        </p:nvSpPr>
        <p:spPr>
          <a:xfrm>
            <a:off x="3149994" y="4318000"/>
            <a:ext cx="3619952" cy="3098800"/>
          </a:xfrm>
          <a:prstGeom prst="rect">
            <a:avLst/>
          </a:prstGeom>
          <a:noFill/>
          <a:ln/>
        </p:spPr>
      </p:sp>
      <p:sp>
        <p:nvSpPr>
          <p:cNvPr id="19" name="Shape 9"/>
          <p:cNvSpPr/>
          <p:nvPr/>
        </p:nvSpPr>
        <p:spPr>
          <a:xfrm>
            <a:off x="3149994" y="4318000"/>
            <a:ext cx="3619952" cy="3098800"/>
          </a:xfrm>
          <a:prstGeom prst="rect">
            <a:avLst/>
          </a:prstGeom>
          <a:noFill/>
          <a:ln/>
        </p:spPr>
      </p:sp>
      <p:sp>
        <p:nvSpPr>
          <p:cNvPr id="20" name="Text 10"/>
          <p:cNvSpPr/>
          <p:nvPr/>
        </p:nvSpPr>
        <p:spPr>
          <a:xfrm>
            <a:off x="3149994" y="4318000"/>
            <a:ext cx="3823178"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owdies Regular" pitchFamily="34" charset="0"/>
                <a:ea typeface="Rowdies Regular" pitchFamily="34" charset="-122"/>
                <a:cs typeface="Rowdies Regular" pitchFamily="34" charset="-120"/>
              </a:rPr>
              <a:t>Archery</a:t>
            </a:r>
            <a:endParaRPr lang="en-US" sz="4800" dirty="0"/>
          </a:p>
        </p:txBody>
      </p:sp>
      <p:sp>
        <p:nvSpPr>
          <p:cNvPr id="21" name="Text 11"/>
          <p:cNvSpPr/>
          <p:nvPr/>
        </p:nvSpPr>
        <p:spPr>
          <a:xfrm>
            <a:off x="3149994" y="5283200"/>
            <a:ext cx="3755436" cy="2269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Art of Archery": Discover the intricacies of the Art of Archery .</a:t>
            </a:r>
            <a:endParaRPr lang="en-US" sz="3200" dirty="0"/>
          </a:p>
        </p:txBody>
      </p:sp>
      <p:sp>
        <p:nvSpPr>
          <p:cNvPr id="22" name="Shape 12"/>
          <p:cNvSpPr/>
          <p:nvPr/>
        </p:nvSpPr>
        <p:spPr>
          <a:xfrm>
            <a:off x="8370346" y="8547100"/>
            <a:ext cx="3619952" cy="3098800"/>
          </a:xfrm>
          <a:prstGeom prst="rect">
            <a:avLst/>
          </a:prstGeom>
          <a:noFill/>
          <a:ln/>
        </p:spPr>
      </p:sp>
      <p:sp>
        <p:nvSpPr>
          <p:cNvPr id="23" name="Shape 13"/>
          <p:cNvSpPr/>
          <p:nvPr/>
        </p:nvSpPr>
        <p:spPr>
          <a:xfrm>
            <a:off x="8370346" y="8547100"/>
            <a:ext cx="3619952" cy="3098800"/>
          </a:xfrm>
          <a:prstGeom prst="rect">
            <a:avLst/>
          </a:prstGeom>
          <a:noFill/>
          <a:ln/>
        </p:spPr>
      </p:sp>
      <p:sp>
        <p:nvSpPr>
          <p:cNvPr id="24" name="Text 14"/>
          <p:cNvSpPr/>
          <p:nvPr/>
        </p:nvSpPr>
        <p:spPr>
          <a:xfrm>
            <a:off x="8370346" y="8547100"/>
            <a:ext cx="3823178"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owdies Regular" pitchFamily="34" charset="0"/>
                <a:ea typeface="Rowdies Regular" pitchFamily="34" charset="-122"/>
                <a:cs typeface="Rowdies Regular" pitchFamily="34" charset="-120"/>
              </a:rPr>
              <a:t>Unicorn</a:t>
            </a:r>
            <a:endParaRPr lang="en-US" sz="4800" dirty="0"/>
          </a:p>
        </p:txBody>
      </p:sp>
      <p:sp>
        <p:nvSpPr>
          <p:cNvPr id="25" name="Text 15"/>
          <p:cNvSpPr/>
          <p:nvPr/>
        </p:nvSpPr>
        <p:spPr>
          <a:xfrm>
            <a:off x="8370346" y="9512300"/>
            <a:ext cx="3755436" cy="2269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Art of Archery": Discover the intricacies of the Art of Archery .</a:t>
            </a:r>
            <a:endParaRPr lang="en-US" sz="3200" dirty="0"/>
          </a:p>
        </p:txBody>
      </p:sp>
      <p:sp>
        <p:nvSpPr>
          <p:cNvPr id="26" name="Shape 16"/>
          <p:cNvSpPr/>
          <p:nvPr/>
        </p:nvSpPr>
        <p:spPr>
          <a:xfrm>
            <a:off x="8370346" y="4318000"/>
            <a:ext cx="3619952" cy="3098800"/>
          </a:xfrm>
          <a:prstGeom prst="rect">
            <a:avLst/>
          </a:prstGeom>
          <a:noFill/>
          <a:ln/>
        </p:spPr>
      </p:sp>
      <p:sp>
        <p:nvSpPr>
          <p:cNvPr id="27" name="Shape 17"/>
          <p:cNvSpPr/>
          <p:nvPr/>
        </p:nvSpPr>
        <p:spPr>
          <a:xfrm>
            <a:off x="8370346" y="4318000"/>
            <a:ext cx="3619952" cy="3098800"/>
          </a:xfrm>
          <a:prstGeom prst="rect">
            <a:avLst/>
          </a:prstGeom>
          <a:noFill/>
          <a:ln/>
        </p:spPr>
      </p:sp>
      <p:sp>
        <p:nvSpPr>
          <p:cNvPr id="28" name="Text 18"/>
          <p:cNvSpPr/>
          <p:nvPr/>
        </p:nvSpPr>
        <p:spPr>
          <a:xfrm>
            <a:off x="8370346" y="4318000"/>
            <a:ext cx="3823178"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owdies Regular" pitchFamily="34" charset="0"/>
                <a:ea typeface="Rowdies Regular" pitchFamily="34" charset="-122"/>
                <a:cs typeface="Rowdies Regular" pitchFamily="34" charset="-120"/>
              </a:rPr>
              <a:t>Music</a:t>
            </a:r>
            <a:endParaRPr lang="en-US" sz="4800" dirty="0"/>
          </a:p>
        </p:txBody>
      </p:sp>
      <p:sp>
        <p:nvSpPr>
          <p:cNvPr id="29" name="Text 19"/>
          <p:cNvSpPr/>
          <p:nvPr/>
        </p:nvSpPr>
        <p:spPr>
          <a:xfrm>
            <a:off x="8370346" y="5283200"/>
            <a:ext cx="3755436" cy="2269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Music of the Elves": Immerse yourself in the enchanting music.</a:t>
            </a:r>
            <a:endParaRPr lang="en-US" sz="3200" dirty="0"/>
          </a:p>
        </p:txBody>
      </p:sp>
      <p:sp>
        <p:nvSpPr>
          <p:cNvPr id="30" name="Shape 20"/>
          <p:cNvSpPr/>
          <p:nvPr/>
        </p:nvSpPr>
        <p:spPr>
          <a:xfrm>
            <a:off x="3149994" y="8547100"/>
            <a:ext cx="3619952" cy="3098800"/>
          </a:xfrm>
          <a:prstGeom prst="rect">
            <a:avLst/>
          </a:prstGeom>
          <a:noFill/>
          <a:ln/>
        </p:spPr>
      </p:sp>
      <p:sp>
        <p:nvSpPr>
          <p:cNvPr id="31" name="Shape 21"/>
          <p:cNvSpPr/>
          <p:nvPr/>
        </p:nvSpPr>
        <p:spPr>
          <a:xfrm>
            <a:off x="3149994" y="8547100"/>
            <a:ext cx="3619952" cy="3098800"/>
          </a:xfrm>
          <a:prstGeom prst="rect">
            <a:avLst/>
          </a:prstGeom>
          <a:noFill/>
          <a:ln/>
        </p:spPr>
      </p:sp>
      <p:sp>
        <p:nvSpPr>
          <p:cNvPr id="32" name="Text 22"/>
          <p:cNvSpPr/>
          <p:nvPr/>
        </p:nvSpPr>
        <p:spPr>
          <a:xfrm>
            <a:off x="3149994" y="8547100"/>
            <a:ext cx="3823178"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owdies Regular" pitchFamily="34" charset="0"/>
                <a:ea typeface="Rowdies Regular" pitchFamily="34" charset="-122"/>
                <a:cs typeface="Rowdies Regular" pitchFamily="34" charset="-120"/>
              </a:rPr>
              <a:t>Life</a:t>
            </a:r>
            <a:endParaRPr lang="en-US" sz="4800" dirty="0"/>
          </a:p>
        </p:txBody>
      </p:sp>
      <p:sp>
        <p:nvSpPr>
          <p:cNvPr id="33" name="Text 23"/>
          <p:cNvSpPr/>
          <p:nvPr/>
        </p:nvSpPr>
        <p:spPr>
          <a:xfrm>
            <a:off x="3149994" y="9512300"/>
            <a:ext cx="3755436" cy="2269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Life of an Elf": Learn about the customs and daily life of the elves.</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25</Slides>
  <Notes>25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2023-09-26T12:20:55Z</dcterms:created>
  <dcterms:modified xsi:type="dcterms:W3CDTF">2023-09-26T12:20:55Z</dcterms:modified>
</cp:coreProperties>
</file>