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Lato"/>
      <p:regular r:id="rId29"/>
      <p:bold r:id="rId30"/>
      <p:italic r:id="rId31"/>
      <p:boldItalic r:id="rId32"/>
    </p:embeddedFont>
    <p:embeddedFont>
      <p:font typeface="Inter"/>
      <p:regular r:id="rId33"/>
      <p:bold r:id="rId34"/>
    </p:embeddedFont>
    <p:embeddedFont>
      <p:font typeface="Cinzel"/>
      <p:bold r:id="rId35"/>
    </p:embeddedFont>
    <p:embeddedFont>
      <p:font typeface="Jacques Francois"/>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isEKWrmW8/LDslrbIA1eqPjMOBB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Inter-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35" Type="http://schemas.openxmlformats.org/officeDocument/2006/relationships/font" Target="fonts/Cinzel-bold.fntdata"/><Relationship Id="rId12" Type="http://schemas.openxmlformats.org/officeDocument/2006/relationships/slide" Target="slides/slide8.xml"/><Relationship Id="rId34" Type="http://schemas.openxmlformats.org/officeDocument/2006/relationships/font" Target="fonts/Inter-bold.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JacquesFrancois-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dc25e097a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dc25e097a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dc25e097a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dc25e097a3_0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2dc25e097a3_0_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g2dc25e097a3_0_1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dc25e097a3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2dc25e097a3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g2dc25e097a3_0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dc25e097a3_0_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2dc25e097a3_0_2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g2dc25e097a3_0_2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dc25e097a3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dc25e097a3_0_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g2dc25e097a3_0_3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dc25e097a3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2dc25e097a3_0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g2dc25e097a3_0_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dc25e097a3_0_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2dc25e097a3_0_3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g2dc25e097a3_0_3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dc25e097a3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2dc25e097a3_0_4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g2dc25e097a3_0_4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dc25e097a3_0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2dc25e097a3_0_4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g2dc25e097a3_0_4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dc25e097a3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2dc25e097a3_0_4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g2dc25e097a3_0_4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dc25e097a3_0_4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2dc25e097a3_0_4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g2dc25e097a3_0_4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 name="Shape 21"/>
        <p:cNvGrpSpPr/>
        <p:nvPr/>
      </p:nvGrpSpPr>
      <p:grpSpPr>
        <a:xfrm>
          <a:off x="0" y="0"/>
          <a:ext cx="0" cy="0"/>
          <a:chOff x="0" y="0"/>
          <a:chExt cx="0" cy="0"/>
        </a:xfrm>
      </p:grpSpPr>
      <p:sp>
        <p:nvSpPr>
          <p:cNvPr id="22" name="Google Shape;22;g2dc25e097a3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 name="Google Shape;23;g2dc25e097a3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 name="Google Shape;24;g2dc25e097a3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dc25e097a3_0_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2dc25e097a3_0_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g2dc25e097a3_0_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dc25e097a3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2dc25e097a3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g2dc25e097a3_0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dc25e097a3_0_5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g2dc25e097a3_0_5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g2dc25e097a3_0_5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dc25e097a3_0_5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g2dc25e097a3_0_5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g2dc25e097a3_0_5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dc25e097a3_0_5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2dc25e097a3_0_5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g2dc25e097a3_0_5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 name="Shape 31"/>
        <p:cNvGrpSpPr/>
        <p:nvPr/>
      </p:nvGrpSpPr>
      <p:grpSpPr>
        <a:xfrm>
          <a:off x="0" y="0"/>
          <a:ext cx="0" cy="0"/>
          <a:chOff x="0" y="0"/>
          <a:chExt cx="0" cy="0"/>
        </a:xfrm>
      </p:grpSpPr>
      <p:sp>
        <p:nvSpPr>
          <p:cNvPr id="32" name="Google Shape;32;g2dc25e097a3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 name="Google Shape;33;g2dc25e097a3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 name="Google Shape;34;g2dc25e097a3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dc25e097a3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g2dc25e097a3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g2dc25e097a3_0_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dc25e097a3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2dc25e097a3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g2dc25e097a3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dc25e097a3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g2dc25e097a3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g2dc25e097a3_0_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dc25e097a3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dc25e097a3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g2dc25e097a3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dc25e097a3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2dc25e097a3_0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2dc25e097a3_0_1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dc25e097a3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dc25e097a3_0_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g2dc25e097a3_0_1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35.png"/><Relationship Id="rId6" Type="http://schemas.openxmlformats.org/officeDocument/2006/relationships/image" Target="../media/image59.png"/><Relationship Id="rId7" Type="http://schemas.openxmlformats.org/officeDocument/2006/relationships/image" Target="../media/image40.png"/><Relationship Id="rId8" Type="http://schemas.openxmlformats.org/officeDocument/2006/relationships/image" Target="../media/image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2.png"/><Relationship Id="rId11" Type="http://schemas.openxmlformats.org/officeDocument/2006/relationships/image" Target="../media/image54.png"/><Relationship Id="rId10" Type="http://schemas.openxmlformats.org/officeDocument/2006/relationships/image" Target="../media/image52.png"/><Relationship Id="rId9" Type="http://schemas.openxmlformats.org/officeDocument/2006/relationships/image" Target="../media/image51.png"/><Relationship Id="rId5" Type="http://schemas.openxmlformats.org/officeDocument/2006/relationships/image" Target="../media/image42.png"/><Relationship Id="rId6" Type="http://schemas.openxmlformats.org/officeDocument/2006/relationships/image" Target="../media/image44.png"/><Relationship Id="rId7" Type="http://schemas.openxmlformats.org/officeDocument/2006/relationships/image" Target="../media/image50.png"/><Relationship Id="rId8"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76.png"/><Relationship Id="rId6" Type="http://schemas.openxmlformats.org/officeDocument/2006/relationships/image" Target="../media/image80.png"/><Relationship Id="rId7" Type="http://schemas.openxmlformats.org/officeDocument/2006/relationships/image" Target="../media/image6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0" Type="http://schemas.openxmlformats.org/officeDocument/2006/relationships/image" Target="../media/image100.png"/><Relationship Id="rId22" Type="http://schemas.openxmlformats.org/officeDocument/2006/relationships/image" Target="../media/image89.png"/><Relationship Id="rId21" Type="http://schemas.openxmlformats.org/officeDocument/2006/relationships/image" Target="../media/image86.png"/><Relationship Id="rId24" Type="http://schemas.openxmlformats.org/officeDocument/2006/relationships/image" Target="../media/image107.png"/><Relationship Id="rId23"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9.png"/><Relationship Id="rId26" Type="http://schemas.openxmlformats.org/officeDocument/2006/relationships/image" Target="../media/image94.png"/><Relationship Id="rId25" Type="http://schemas.openxmlformats.org/officeDocument/2006/relationships/image" Target="../media/image83.png"/><Relationship Id="rId28" Type="http://schemas.openxmlformats.org/officeDocument/2006/relationships/image" Target="../media/image90.png"/><Relationship Id="rId27" Type="http://schemas.openxmlformats.org/officeDocument/2006/relationships/image" Target="../media/image85.png"/><Relationship Id="rId5" Type="http://schemas.openxmlformats.org/officeDocument/2006/relationships/image" Target="../media/image68.png"/><Relationship Id="rId6" Type="http://schemas.openxmlformats.org/officeDocument/2006/relationships/image" Target="../media/image57.png"/><Relationship Id="rId7" Type="http://schemas.openxmlformats.org/officeDocument/2006/relationships/image" Target="../media/image72.png"/><Relationship Id="rId8" Type="http://schemas.openxmlformats.org/officeDocument/2006/relationships/image" Target="../media/image70.png"/><Relationship Id="rId11" Type="http://schemas.openxmlformats.org/officeDocument/2006/relationships/image" Target="../media/image66.png"/><Relationship Id="rId10" Type="http://schemas.openxmlformats.org/officeDocument/2006/relationships/image" Target="../media/image69.png"/><Relationship Id="rId13" Type="http://schemas.openxmlformats.org/officeDocument/2006/relationships/image" Target="../media/image67.png"/><Relationship Id="rId12" Type="http://schemas.openxmlformats.org/officeDocument/2006/relationships/image" Target="../media/image71.png"/><Relationship Id="rId15" Type="http://schemas.openxmlformats.org/officeDocument/2006/relationships/image" Target="../media/image73.png"/><Relationship Id="rId14" Type="http://schemas.openxmlformats.org/officeDocument/2006/relationships/image" Target="../media/image92.png"/><Relationship Id="rId17" Type="http://schemas.openxmlformats.org/officeDocument/2006/relationships/image" Target="../media/image102.png"/><Relationship Id="rId16" Type="http://schemas.openxmlformats.org/officeDocument/2006/relationships/image" Target="../media/image74.png"/><Relationship Id="rId19" Type="http://schemas.openxmlformats.org/officeDocument/2006/relationships/image" Target="../media/image81.png"/><Relationship Id="rId18" Type="http://schemas.openxmlformats.org/officeDocument/2006/relationships/image" Target="../media/image10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120.png"/><Relationship Id="rId6" Type="http://schemas.openxmlformats.org/officeDocument/2006/relationships/image" Target="../media/image10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96.png"/><Relationship Id="rId6" Type="http://schemas.openxmlformats.org/officeDocument/2006/relationships/image" Target="../media/image10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98.png"/><Relationship Id="rId6" Type="http://schemas.openxmlformats.org/officeDocument/2006/relationships/image" Target="../media/image1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9.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111.png"/><Relationship Id="rId6" Type="http://schemas.openxmlformats.org/officeDocument/2006/relationships/image" Target="../media/image1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1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32.png"/><Relationship Id="rId5" Type="http://schemas.openxmlformats.org/officeDocument/2006/relationships/image" Target="../media/image114.png"/><Relationship Id="rId6" Type="http://schemas.openxmlformats.org/officeDocument/2006/relationships/image" Target="../media/image121.png"/><Relationship Id="rId7" Type="http://schemas.openxmlformats.org/officeDocument/2006/relationships/image" Target="../media/image118.png"/><Relationship Id="rId8" Type="http://schemas.openxmlformats.org/officeDocument/2006/relationships/image" Target="../media/image1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hyperlink" Target="https://unsplash.com/" TargetMode="External"/><Relationship Id="rId6" Type="http://schemas.openxmlformats.org/officeDocument/2006/relationships/image" Target="../media/image1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43.png"/><Relationship Id="rId6" Type="http://schemas.openxmlformats.org/officeDocument/2006/relationships/image" Target="../media/image7.png"/><Relationship Id="rId7" Type="http://schemas.openxmlformats.org/officeDocument/2006/relationships/image" Target="../media/image11.png"/><Relationship Id="rId8"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33.png"/><Relationship Id="rId6" Type="http://schemas.openxmlformats.org/officeDocument/2006/relationships/image" Target="../media/image23.png"/><Relationship Id="rId7"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27.png"/><Relationship Id="rId6" Type="http://schemas.openxmlformats.org/officeDocument/2006/relationships/image" Target="../media/image7.png"/><Relationship Id="rId7" Type="http://schemas.openxmlformats.org/officeDocument/2006/relationships/image" Target="../media/image53.png"/><Relationship Id="rId8"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15" name="Shape 15"/>
        <p:cNvGrpSpPr/>
        <p:nvPr/>
      </p:nvGrpSpPr>
      <p:grpSpPr>
        <a:xfrm>
          <a:off x="0" y="0"/>
          <a:ext cx="0" cy="0"/>
          <a:chOff x="0" y="0"/>
          <a:chExt cx="0" cy="0"/>
        </a:xfrm>
      </p:grpSpPr>
      <p:pic>
        <p:nvPicPr>
          <p:cNvPr descr=" " id="16" name="Google Shape;16;g2dc25e097a3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g2dc25e097a3_0_0"/>
          <p:cNvSpPr/>
          <p:nvPr/>
        </p:nvSpPr>
        <p:spPr>
          <a:xfrm>
            <a:off x="4089911" y="6858000"/>
            <a:ext cx="16478100" cy="133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Jacques Francois"/>
              <a:buNone/>
            </a:pPr>
            <a:r>
              <a:rPr b="0" i="0" lang="en-US" sz="6400" u="none" cap="none" strike="noStrike">
                <a:solidFill>
                  <a:srgbClr val="0E0E0E"/>
                </a:solidFill>
                <a:latin typeface="Jacques Francois"/>
                <a:ea typeface="Jacques Francois"/>
                <a:cs typeface="Jacques Francois"/>
                <a:sym typeface="Jacques Francois"/>
              </a:rPr>
              <a:t>Free Presentation Template by EaTemp</a:t>
            </a:r>
            <a:endParaRPr b="0" i="0" sz="6400" u="none" cap="none" strike="noStrike">
              <a:solidFill>
                <a:schemeClr val="dk1"/>
              </a:solidFill>
              <a:latin typeface="Calibri"/>
              <a:ea typeface="Calibri"/>
              <a:cs typeface="Calibri"/>
              <a:sym typeface="Calibri"/>
            </a:endParaRPr>
          </a:p>
        </p:txBody>
      </p:sp>
      <p:sp>
        <p:nvSpPr>
          <p:cNvPr id="18" name="Google Shape;18;g2dc25e097a3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g2dc25e097a3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0" name="Google Shape;20;g2dc25e097a3_0_0"/>
          <p:cNvSpPr/>
          <p:nvPr/>
        </p:nvSpPr>
        <p:spPr>
          <a:xfrm>
            <a:off x="5372775" y="3568700"/>
            <a:ext cx="14670300" cy="37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24000"/>
              <a:buFont typeface="Cinzel"/>
              <a:buNone/>
            </a:pPr>
            <a:r>
              <a:rPr b="1" i="0" lang="en-US" sz="24000" u="none" cap="none" strike="noStrike">
                <a:solidFill>
                  <a:srgbClr val="664515"/>
                </a:solidFill>
                <a:latin typeface="Cinzel"/>
                <a:ea typeface="Cinzel"/>
                <a:cs typeface="Cinzel"/>
                <a:sym typeface="Cinzel"/>
              </a:rPr>
              <a:t>Antique</a:t>
            </a:r>
            <a:endParaRPr b="0" i="0" sz="24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210" name="Shape 210"/>
        <p:cNvGrpSpPr/>
        <p:nvPr/>
      </p:nvGrpSpPr>
      <p:grpSpPr>
        <a:xfrm>
          <a:off x="0" y="0"/>
          <a:ext cx="0" cy="0"/>
          <a:chOff x="0" y="0"/>
          <a:chExt cx="0" cy="0"/>
        </a:xfrm>
      </p:grpSpPr>
      <p:pic>
        <p:nvPicPr>
          <p:cNvPr descr=" " id="211" name="Google Shape;211;g2dc25e097a3_0_18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12" name="Google Shape;212;g2dc25e097a3_0_1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g2dc25e097a3_0_18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14" name="Google Shape;214;g2dc25e097a3_0_186"/>
          <p:cNvSpPr/>
          <p:nvPr/>
        </p:nvSpPr>
        <p:spPr>
          <a:xfrm>
            <a:off x="9107038" y="469900"/>
            <a:ext cx="75405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8000"/>
              <a:buFont typeface="Cinzel"/>
              <a:buNone/>
            </a:pPr>
            <a:r>
              <a:rPr b="1" i="0" lang="en-US" sz="8000" u="none" cap="none" strike="noStrike">
                <a:solidFill>
                  <a:srgbClr val="664515"/>
                </a:solidFill>
                <a:latin typeface="Cinzel"/>
                <a:ea typeface="Cinzel"/>
                <a:cs typeface="Cinzel"/>
                <a:sym typeface="Cinzel"/>
              </a:rPr>
              <a:t>Pricing Plan</a:t>
            </a:r>
            <a:endParaRPr b="0" i="0" sz="8000" u="none" cap="none" strike="noStrike">
              <a:solidFill>
                <a:schemeClr val="dk1"/>
              </a:solidFill>
              <a:latin typeface="Calibri"/>
              <a:ea typeface="Calibri"/>
              <a:cs typeface="Calibri"/>
              <a:sym typeface="Calibri"/>
            </a:endParaRPr>
          </a:p>
        </p:txBody>
      </p:sp>
      <p:sp>
        <p:nvSpPr>
          <p:cNvPr id="215" name="Google Shape;215;g2dc25e097a3_0_186"/>
          <p:cNvSpPr/>
          <p:nvPr/>
        </p:nvSpPr>
        <p:spPr>
          <a:xfrm>
            <a:off x="1778222" y="2489200"/>
            <a:ext cx="20843400" cy="977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dc25e097a3_0_186"/>
          <p:cNvSpPr/>
          <p:nvPr/>
        </p:nvSpPr>
        <p:spPr>
          <a:xfrm>
            <a:off x="1778222" y="2489200"/>
            <a:ext cx="6439800" cy="9779100"/>
          </a:xfrm>
          <a:prstGeom prst="roundRect">
            <a:avLst>
              <a:gd fmla="val 3124" name="adj"/>
            </a:avLst>
          </a:prstGeom>
          <a:noFill/>
          <a:ln cap="flat" cmpd="sng" w="12700">
            <a:solidFill>
              <a:srgbClr val="3A2E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dc25e097a3_0_186"/>
          <p:cNvSpPr/>
          <p:nvPr/>
        </p:nvSpPr>
        <p:spPr>
          <a:xfrm>
            <a:off x="4185173" y="2946400"/>
            <a:ext cx="1625700" cy="1625700"/>
          </a:xfrm>
          <a:prstGeom prst="roundRect">
            <a:avLst>
              <a:gd fmla="val 78188" name="adj"/>
            </a:avLst>
          </a:prstGeom>
          <a:solidFill>
            <a:srgbClr val="3A2E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dc25e097a3_0_186"/>
          <p:cNvPicPr preferRelativeResize="0"/>
          <p:nvPr/>
        </p:nvPicPr>
        <p:blipFill rotWithShape="1">
          <a:blip r:embed="rId5">
            <a:alphaModFix/>
          </a:blip>
          <a:srcRect b="0" l="0" r="0" t="0"/>
          <a:stretch/>
        </p:blipFill>
        <p:spPr>
          <a:xfrm>
            <a:off x="4490011" y="3251200"/>
            <a:ext cx="1016127" cy="1016000"/>
          </a:xfrm>
          <a:prstGeom prst="rect">
            <a:avLst/>
          </a:prstGeom>
          <a:noFill/>
          <a:ln>
            <a:noFill/>
          </a:ln>
        </p:spPr>
      </p:pic>
      <p:pic>
        <p:nvPicPr>
          <p:cNvPr descr=" " id="219" name="Google Shape;219;g2dc25e097a3_0_186"/>
          <p:cNvPicPr preferRelativeResize="0"/>
          <p:nvPr/>
        </p:nvPicPr>
        <p:blipFill rotWithShape="1">
          <a:blip r:embed="rId6">
            <a:alphaModFix/>
          </a:blip>
          <a:srcRect b="0" l="0" r="0" t="0"/>
          <a:stretch/>
        </p:blipFill>
        <p:spPr>
          <a:xfrm>
            <a:off x="4670612" y="3314700"/>
            <a:ext cx="654926" cy="889000"/>
          </a:xfrm>
          <a:prstGeom prst="rect">
            <a:avLst/>
          </a:prstGeom>
          <a:noFill/>
          <a:ln>
            <a:noFill/>
          </a:ln>
        </p:spPr>
      </p:pic>
      <p:sp>
        <p:nvSpPr>
          <p:cNvPr id="220" name="Google Shape;220;g2dc25e097a3_0_186"/>
          <p:cNvSpPr/>
          <p:nvPr/>
        </p:nvSpPr>
        <p:spPr>
          <a:xfrm>
            <a:off x="4020052" y="4876800"/>
            <a:ext cx="1956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A2E1C"/>
              </a:buClr>
              <a:buSzPts val="4800"/>
              <a:buFont typeface="Cinzel"/>
              <a:buNone/>
            </a:pPr>
            <a:r>
              <a:rPr b="1" i="0" lang="en-US" sz="4800" u="none" cap="none" strike="noStrike">
                <a:solidFill>
                  <a:srgbClr val="3A2E1C"/>
                </a:solidFill>
                <a:latin typeface="Cinzel"/>
                <a:ea typeface="Cinzel"/>
                <a:cs typeface="Cinzel"/>
                <a:sym typeface="Cinzel"/>
              </a:rPr>
              <a:t>Basic</a:t>
            </a:r>
            <a:endParaRPr b="0" i="0" sz="4800" u="none" cap="none" strike="noStrike">
              <a:solidFill>
                <a:schemeClr val="dk1"/>
              </a:solidFill>
              <a:latin typeface="Calibri"/>
              <a:ea typeface="Calibri"/>
              <a:cs typeface="Calibri"/>
              <a:sym typeface="Calibri"/>
            </a:endParaRPr>
          </a:p>
        </p:txBody>
      </p:sp>
      <p:sp>
        <p:nvSpPr>
          <p:cNvPr id="221" name="Google Shape;221;g2dc25e097a3_0_186"/>
          <p:cNvSpPr/>
          <p:nvPr/>
        </p:nvSpPr>
        <p:spPr>
          <a:xfrm>
            <a:off x="2235479" y="60071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2" name="Google Shape;222;g2dc25e097a3_0_186"/>
          <p:cNvSpPr/>
          <p:nvPr/>
        </p:nvSpPr>
        <p:spPr>
          <a:xfrm>
            <a:off x="3124591" y="10985500"/>
            <a:ext cx="3747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$10/month</a:t>
            </a:r>
            <a:endParaRPr b="0" i="0" sz="4800" u="none" cap="none" strike="noStrike">
              <a:solidFill>
                <a:schemeClr val="dk1"/>
              </a:solidFill>
              <a:latin typeface="Calibri"/>
              <a:ea typeface="Calibri"/>
              <a:cs typeface="Calibri"/>
              <a:sym typeface="Calibri"/>
            </a:endParaRPr>
          </a:p>
        </p:txBody>
      </p:sp>
      <p:sp>
        <p:nvSpPr>
          <p:cNvPr id="223" name="Google Shape;223;g2dc25e097a3_0_186"/>
          <p:cNvSpPr/>
          <p:nvPr/>
        </p:nvSpPr>
        <p:spPr>
          <a:xfrm>
            <a:off x="8980022" y="2489200"/>
            <a:ext cx="6439800" cy="9779100"/>
          </a:xfrm>
          <a:prstGeom prst="roundRect">
            <a:avLst>
              <a:gd fmla="val 3124" name="adj"/>
            </a:avLst>
          </a:prstGeom>
          <a:noFill/>
          <a:ln cap="flat" cmpd="sng" w="12700">
            <a:solidFill>
              <a:srgbClr val="3A2E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dc25e097a3_0_186"/>
          <p:cNvSpPr/>
          <p:nvPr/>
        </p:nvSpPr>
        <p:spPr>
          <a:xfrm>
            <a:off x="11386973" y="2946400"/>
            <a:ext cx="1625700" cy="1625700"/>
          </a:xfrm>
          <a:prstGeom prst="roundRect">
            <a:avLst>
              <a:gd fmla="val 78188" name="adj"/>
            </a:avLst>
          </a:prstGeom>
          <a:solidFill>
            <a:srgbClr val="3A2E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5" name="Google Shape;225;g2dc25e097a3_0_186"/>
          <p:cNvPicPr preferRelativeResize="0"/>
          <p:nvPr/>
        </p:nvPicPr>
        <p:blipFill rotWithShape="1">
          <a:blip r:embed="rId5">
            <a:alphaModFix/>
          </a:blip>
          <a:srcRect b="0" l="0" r="0" t="0"/>
          <a:stretch/>
        </p:blipFill>
        <p:spPr>
          <a:xfrm>
            <a:off x="11691811" y="3251200"/>
            <a:ext cx="1016127" cy="1016000"/>
          </a:xfrm>
          <a:prstGeom prst="rect">
            <a:avLst/>
          </a:prstGeom>
          <a:noFill/>
          <a:ln>
            <a:noFill/>
          </a:ln>
        </p:spPr>
      </p:pic>
      <p:pic>
        <p:nvPicPr>
          <p:cNvPr descr=" " id="226" name="Google Shape;226;g2dc25e097a3_0_186"/>
          <p:cNvPicPr preferRelativeResize="0"/>
          <p:nvPr/>
        </p:nvPicPr>
        <p:blipFill rotWithShape="1">
          <a:blip r:embed="rId7">
            <a:alphaModFix/>
          </a:blip>
          <a:srcRect b="0" l="0" r="0" t="0"/>
          <a:stretch/>
        </p:blipFill>
        <p:spPr>
          <a:xfrm>
            <a:off x="11789092" y="3370312"/>
            <a:ext cx="821569" cy="777825"/>
          </a:xfrm>
          <a:prstGeom prst="rect">
            <a:avLst/>
          </a:prstGeom>
          <a:noFill/>
          <a:ln>
            <a:noFill/>
          </a:ln>
        </p:spPr>
      </p:pic>
      <p:sp>
        <p:nvSpPr>
          <p:cNvPr id="227" name="Google Shape;227;g2dc25e097a3_0_186"/>
          <p:cNvSpPr/>
          <p:nvPr/>
        </p:nvSpPr>
        <p:spPr>
          <a:xfrm>
            <a:off x="11272659" y="4876800"/>
            <a:ext cx="18543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A2E1C"/>
              </a:buClr>
              <a:buSzPts val="4800"/>
              <a:buFont typeface="Cinzel"/>
              <a:buNone/>
            </a:pPr>
            <a:r>
              <a:rPr b="1" i="0" lang="en-US" sz="4800" u="none" cap="none" strike="noStrike">
                <a:solidFill>
                  <a:srgbClr val="3A2E1C"/>
                </a:solidFill>
                <a:latin typeface="Cinzel"/>
                <a:ea typeface="Cinzel"/>
                <a:cs typeface="Cinzel"/>
                <a:sym typeface="Cinzel"/>
              </a:rPr>
              <a:t>Elite</a:t>
            </a:r>
            <a:endParaRPr b="0" i="0" sz="4800" u="none" cap="none" strike="noStrike">
              <a:solidFill>
                <a:schemeClr val="dk1"/>
              </a:solidFill>
              <a:latin typeface="Calibri"/>
              <a:ea typeface="Calibri"/>
              <a:cs typeface="Calibri"/>
              <a:sym typeface="Calibri"/>
            </a:endParaRPr>
          </a:p>
        </p:txBody>
      </p:sp>
      <p:sp>
        <p:nvSpPr>
          <p:cNvPr id="228" name="Google Shape;228;g2dc25e097a3_0_186"/>
          <p:cNvSpPr/>
          <p:nvPr/>
        </p:nvSpPr>
        <p:spPr>
          <a:xfrm>
            <a:off x="9437280" y="60071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9" name="Google Shape;229;g2dc25e097a3_0_186"/>
          <p:cNvSpPr/>
          <p:nvPr/>
        </p:nvSpPr>
        <p:spPr>
          <a:xfrm>
            <a:off x="10281935" y="10985500"/>
            <a:ext cx="38358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$50/month</a:t>
            </a:r>
            <a:endParaRPr b="0" i="0" sz="4800" u="none" cap="none" strike="noStrike">
              <a:solidFill>
                <a:schemeClr val="dk1"/>
              </a:solidFill>
              <a:latin typeface="Calibri"/>
              <a:ea typeface="Calibri"/>
              <a:cs typeface="Calibri"/>
              <a:sym typeface="Calibri"/>
            </a:endParaRPr>
          </a:p>
        </p:txBody>
      </p:sp>
      <p:sp>
        <p:nvSpPr>
          <p:cNvPr id="230" name="Google Shape;230;g2dc25e097a3_0_186"/>
          <p:cNvSpPr/>
          <p:nvPr/>
        </p:nvSpPr>
        <p:spPr>
          <a:xfrm>
            <a:off x="16181822" y="2489200"/>
            <a:ext cx="6439800" cy="9779100"/>
          </a:xfrm>
          <a:prstGeom prst="roundRect">
            <a:avLst>
              <a:gd fmla="val 3124" name="adj"/>
            </a:avLst>
          </a:prstGeom>
          <a:noFill/>
          <a:ln cap="flat" cmpd="sng" w="12700">
            <a:solidFill>
              <a:srgbClr val="3A2E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dc25e097a3_0_186"/>
          <p:cNvSpPr/>
          <p:nvPr/>
        </p:nvSpPr>
        <p:spPr>
          <a:xfrm>
            <a:off x="18588773" y="2946400"/>
            <a:ext cx="1625700" cy="1625700"/>
          </a:xfrm>
          <a:prstGeom prst="roundRect">
            <a:avLst>
              <a:gd fmla="val 78188" name="adj"/>
            </a:avLst>
          </a:prstGeom>
          <a:solidFill>
            <a:srgbClr val="3A2E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2" name="Google Shape;232;g2dc25e097a3_0_186"/>
          <p:cNvPicPr preferRelativeResize="0"/>
          <p:nvPr/>
        </p:nvPicPr>
        <p:blipFill rotWithShape="1">
          <a:blip r:embed="rId5">
            <a:alphaModFix/>
          </a:blip>
          <a:srcRect b="0" l="0" r="0" t="0"/>
          <a:stretch/>
        </p:blipFill>
        <p:spPr>
          <a:xfrm>
            <a:off x="18893611" y="3251200"/>
            <a:ext cx="1016127" cy="1016000"/>
          </a:xfrm>
          <a:prstGeom prst="rect">
            <a:avLst/>
          </a:prstGeom>
          <a:noFill/>
          <a:ln>
            <a:noFill/>
          </a:ln>
        </p:spPr>
      </p:pic>
      <p:pic>
        <p:nvPicPr>
          <p:cNvPr descr=" " id="233" name="Google Shape;233;g2dc25e097a3_0_186"/>
          <p:cNvPicPr preferRelativeResize="0"/>
          <p:nvPr/>
        </p:nvPicPr>
        <p:blipFill rotWithShape="1">
          <a:blip r:embed="rId8">
            <a:alphaModFix/>
          </a:blip>
          <a:srcRect b="0" l="0" r="0" t="0"/>
          <a:stretch/>
        </p:blipFill>
        <p:spPr>
          <a:xfrm>
            <a:off x="19020627" y="3409950"/>
            <a:ext cx="762095" cy="698500"/>
          </a:xfrm>
          <a:prstGeom prst="rect">
            <a:avLst/>
          </a:prstGeom>
          <a:noFill/>
          <a:ln>
            <a:noFill/>
          </a:ln>
        </p:spPr>
      </p:pic>
      <p:sp>
        <p:nvSpPr>
          <p:cNvPr id="234" name="Google Shape;234;g2dc25e097a3_0_186"/>
          <p:cNvSpPr/>
          <p:nvPr/>
        </p:nvSpPr>
        <p:spPr>
          <a:xfrm>
            <a:off x="17502788" y="4876800"/>
            <a:ext cx="37977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A2E1C"/>
              </a:buClr>
              <a:buSzPts val="4800"/>
              <a:buFont typeface="Cinzel"/>
              <a:buNone/>
            </a:pPr>
            <a:r>
              <a:rPr b="1" i="0" lang="en-US" sz="4800" u="none" cap="none" strike="noStrike">
                <a:solidFill>
                  <a:srgbClr val="3A2E1C"/>
                </a:solidFill>
                <a:latin typeface="Cinzel"/>
                <a:ea typeface="Cinzel"/>
                <a:cs typeface="Cinzel"/>
                <a:sym typeface="Cinzel"/>
              </a:rPr>
              <a:t>Legendary</a:t>
            </a:r>
            <a:endParaRPr b="0" i="0" sz="4800" u="none" cap="none" strike="noStrike">
              <a:solidFill>
                <a:schemeClr val="dk1"/>
              </a:solidFill>
              <a:latin typeface="Calibri"/>
              <a:ea typeface="Calibri"/>
              <a:cs typeface="Calibri"/>
              <a:sym typeface="Calibri"/>
            </a:endParaRPr>
          </a:p>
        </p:txBody>
      </p:sp>
      <p:sp>
        <p:nvSpPr>
          <p:cNvPr id="235" name="Google Shape;235;g2dc25e097a3_0_186"/>
          <p:cNvSpPr/>
          <p:nvPr/>
        </p:nvSpPr>
        <p:spPr>
          <a:xfrm>
            <a:off x="16639080" y="60071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6" name="Google Shape;236;g2dc25e097a3_0_186"/>
          <p:cNvSpPr/>
          <p:nvPr/>
        </p:nvSpPr>
        <p:spPr>
          <a:xfrm>
            <a:off x="17331316" y="10985500"/>
            <a:ext cx="41406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241" name="Shape 241"/>
        <p:cNvGrpSpPr/>
        <p:nvPr/>
      </p:nvGrpSpPr>
      <p:grpSpPr>
        <a:xfrm>
          <a:off x="0" y="0"/>
          <a:ext cx="0" cy="0"/>
          <a:chOff x="0" y="0"/>
          <a:chExt cx="0" cy="0"/>
        </a:xfrm>
      </p:grpSpPr>
      <p:pic>
        <p:nvPicPr>
          <p:cNvPr descr=" " id="242" name="Google Shape;242;g2dc25e097a3_0_2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43" name="Google Shape;243;g2dc25e097a3_0_2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4" name="Google Shape;244;g2dc25e097a3_0_2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45" name="Google Shape;245;g2dc25e097a3_0_216"/>
          <p:cNvPicPr preferRelativeResize="0"/>
          <p:nvPr/>
        </p:nvPicPr>
        <p:blipFill rotWithShape="1">
          <a:blip r:embed="rId5">
            <a:alphaModFix/>
          </a:blip>
          <a:srcRect b="0" l="0" r="0" t="0"/>
          <a:stretch/>
        </p:blipFill>
        <p:spPr>
          <a:xfrm>
            <a:off x="990724" y="1574800"/>
            <a:ext cx="22418302" cy="10579100"/>
          </a:xfrm>
          <a:prstGeom prst="rect">
            <a:avLst/>
          </a:prstGeom>
          <a:noFill/>
          <a:ln>
            <a:noFill/>
          </a:ln>
        </p:spPr>
      </p:pic>
      <p:sp>
        <p:nvSpPr>
          <p:cNvPr id="246" name="Google Shape;246;g2dc25e097a3_0_216"/>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7" name="Google Shape;247;g2dc25e097a3_0_216"/>
          <p:cNvPicPr preferRelativeResize="0"/>
          <p:nvPr/>
        </p:nvPicPr>
        <p:blipFill rotWithShape="1">
          <a:blip r:embed="rId6">
            <a:alphaModFix/>
          </a:blip>
          <a:srcRect b="0" l="0" r="0" t="0"/>
          <a:stretch/>
        </p:blipFill>
        <p:spPr>
          <a:xfrm>
            <a:off x="1270159" y="1574800"/>
            <a:ext cx="5639505" cy="5638800"/>
          </a:xfrm>
          <a:prstGeom prst="rect">
            <a:avLst/>
          </a:prstGeom>
          <a:noFill/>
          <a:ln>
            <a:noFill/>
          </a:ln>
        </p:spPr>
      </p:pic>
      <p:pic>
        <p:nvPicPr>
          <p:cNvPr descr=" " id="248" name="Google Shape;248;g2dc25e097a3_0_216"/>
          <p:cNvPicPr preferRelativeResize="0"/>
          <p:nvPr/>
        </p:nvPicPr>
        <p:blipFill rotWithShape="1">
          <a:blip r:embed="rId7">
            <a:alphaModFix/>
          </a:blip>
          <a:srcRect b="0" l="0" r="0" t="0"/>
          <a:stretch/>
        </p:blipFill>
        <p:spPr>
          <a:xfrm>
            <a:off x="3361700" y="3666083"/>
            <a:ext cx="1456422" cy="1456246"/>
          </a:xfrm>
          <a:prstGeom prst="rect">
            <a:avLst/>
          </a:prstGeom>
          <a:noFill/>
          <a:ln>
            <a:noFill/>
          </a:ln>
        </p:spPr>
      </p:pic>
      <p:pic>
        <p:nvPicPr>
          <p:cNvPr descr=" " id="249" name="Google Shape;249;g2dc25e097a3_0_216"/>
          <p:cNvPicPr preferRelativeResize="0"/>
          <p:nvPr/>
        </p:nvPicPr>
        <p:blipFill rotWithShape="1">
          <a:blip r:embed="rId6">
            <a:alphaModFix/>
          </a:blip>
          <a:srcRect b="0" l="0" r="0" t="0"/>
          <a:stretch/>
        </p:blipFill>
        <p:spPr>
          <a:xfrm>
            <a:off x="6769946" y="1574800"/>
            <a:ext cx="5639505" cy="5638800"/>
          </a:xfrm>
          <a:prstGeom prst="rect">
            <a:avLst/>
          </a:prstGeom>
          <a:noFill/>
          <a:ln>
            <a:noFill/>
          </a:ln>
        </p:spPr>
      </p:pic>
      <p:pic>
        <p:nvPicPr>
          <p:cNvPr descr=" " id="250" name="Google Shape;250;g2dc25e097a3_0_216"/>
          <p:cNvPicPr preferRelativeResize="0"/>
          <p:nvPr/>
        </p:nvPicPr>
        <p:blipFill rotWithShape="1">
          <a:blip r:embed="rId8">
            <a:alphaModFix/>
          </a:blip>
          <a:srcRect b="0" l="0" r="0" t="0"/>
          <a:stretch/>
        </p:blipFill>
        <p:spPr>
          <a:xfrm>
            <a:off x="8776797" y="3581400"/>
            <a:ext cx="1625803" cy="1625600"/>
          </a:xfrm>
          <a:prstGeom prst="rect">
            <a:avLst/>
          </a:prstGeom>
          <a:noFill/>
          <a:ln>
            <a:noFill/>
          </a:ln>
        </p:spPr>
      </p:pic>
      <p:pic>
        <p:nvPicPr>
          <p:cNvPr descr=" " id="251" name="Google Shape;251;g2dc25e097a3_0_216"/>
          <p:cNvPicPr preferRelativeResize="0"/>
          <p:nvPr/>
        </p:nvPicPr>
        <p:blipFill rotWithShape="1">
          <a:blip r:embed="rId9">
            <a:alphaModFix/>
          </a:blip>
          <a:srcRect b="0" l="0" r="0" t="0"/>
          <a:stretch/>
        </p:blipFill>
        <p:spPr>
          <a:xfrm>
            <a:off x="8980022" y="3784600"/>
            <a:ext cx="1192256" cy="1190414"/>
          </a:xfrm>
          <a:prstGeom prst="rect">
            <a:avLst/>
          </a:prstGeom>
          <a:noFill/>
          <a:ln>
            <a:noFill/>
          </a:ln>
        </p:spPr>
      </p:pic>
      <p:pic>
        <p:nvPicPr>
          <p:cNvPr descr=" " id="252" name="Google Shape;252;g2dc25e097a3_0_216"/>
          <p:cNvPicPr preferRelativeResize="0"/>
          <p:nvPr/>
        </p:nvPicPr>
        <p:blipFill rotWithShape="1">
          <a:blip r:embed="rId6">
            <a:alphaModFix/>
          </a:blip>
          <a:srcRect b="0" l="0" r="0" t="0"/>
          <a:stretch/>
        </p:blipFill>
        <p:spPr>
          <a:xfrm>
            <a:off x="12269734" y="1574800"/>
            <a:ext cx="5639505" cy="5638800"/>
          </a:xfrm>
          <a:prstGeom prst="rect">
            <a:avLst/>
          </a:prstGeom>
          <a:noFill/>
          <a:ln>
            <a:noFill/>
          </a:ln>
        </p:spPr>
      </p:pic>
      <p:pic>
        <p:nvPicPr>
          <p:cNvPr descr=" " id="253" name="Google Shape;253;g2dc25e097a3_0_216"/>
          <p:cNvPicPr preferRelativeResize="0"/>
          <p:nvPr/>
        </p:nvPicPr>
        <p:blipFill rotWithShape="1">
          <a:blip r:embed="rId8">
            <a:alphaModFix/>
          </a:blip>
          <a:srcRect b="0" l="0" r="0" t="0"/>
          <a:stretch/>
        </p:blipFill>
        <p:spPr>
          <a:xfrm>
            <a:off x="14276584" y="3581400"/>
            <a:ext cx="1625803" cy="1625600"/>
          </a:xfrm>
          <a:prstGeom prst="rect">
            <a:avLst/>
          </a:prstGeom>
          <a:noFill/>
          <a:ln>
            <a:noFill/>
          </a:ln>
        </p:spPr>
      </p:pic>
      <p:pic>
        <p:nvPicPr>
          <p:cNvPr descr=" " id="254" name="Google Shape;254;g2dc25e097a3_0_216"/>
          <p:cNvPicPr preferRelativeResize="0"/>
          <p:nvPr/>
        </p:nvPicPr>
        <p:blipFill rotWithShape="1">
          <a:blip r:embed="rId10">
            <a:alphaModFix/>
          </a:blip>
          <a:srcRect b="0" l="0" r="0" t="0"/>
          <a:stretch/>
        </p:blipFill>
        <p:spPr>
          <a:xfrm>
            <a:off x="14378172" y="3586163"/>
            <a:ext cx="1519452" cy="1519262"/>
          </a:xfrm>
          <a:prstGeom prst="rect">
            <a:avLst/>
          </a:prstGeom>
          <a:noFill/>
          <a:ln>
            <a:noFill/>
          </a:ln>
        </p:spPr>
      </p:pic>
      <p:pic>
        <p:nvPicPr>
          <p:cNvPr descr=" " id="255" name="Google Shape;255;g2dc25e097a3_0_216"/>
          <p:cNvPicPr preferRelativeResize="0"/>
          <p:nvPr/>
        </p:nvPicPr>
        <p:blipFill rotWithShape="1">
          <a:blip r:embed="rId6">
            <a:alphaModFix/>
          </a:blip>
          <a:srcRect b="0" l="0" r="0" t="0"/>
          <a:stretch/>
        </p:blipFill>
        <p:spPr>
          <a:xfrm>
            <a:off x="17769521" y="1574800"/>
            <a:ext cx="5639505" cy="5638800"/>
          </a:xfrm>
          <a:prstGeom prst="rect">
            <a:avLst/>
          </a:prstGeom>
          <a:noFill/>
          <a:ln>
            <a:noFill/>
          </a:ln>
        </p:spPr>
      </p:pic>
      <p:pic>
        <p:nvPicPr>
          <p:cNvPr descr=" " id="256" name="Google Shape;256;g2dc25e097a3_0_216"/>
          <p:cNvPicPr preferRelativeResize="0"/>
          <p:nvPr/>
        </p:nvPicPr>
        <p:blipFill rotWithShape="1">
          <a:blip r:embed="rId8">
            <a:alphaModFix/>
          </a:blip>
          <a:srcRect b="0" l="0" r="0" t="0"/>
          <a:stretch/>
        </p:blipFill>
        <p:spPr>
          <a:xfrm>
            <a:off x="19776372" y="3581400"/>
            <a:ext cx="1625803" cy="1625600"/>
          </a:xfrm>
          <a:prstGeom prst="rect">
            <a:avLst/>
          </a:prstGeom>
          <a:noFill/>
          <a:ln>
            <a:noFill/>
          </a:ln>
        </p:spPr>
      </p:pic>
      <p:pic>
        <p:nvPicPr>
          <p:cNvPr descr=" " id="257" name="Google Shape;257;g2dc25e097a3_0_216"/>
          <p:cNvPicPr preferRelativeResize="0"/>
          <p:nvPr/>
        </p:nvPicPr>
        <p:blipFill rotWithShape="1">
          <a:blip r:embed="rId11">
            <a:alphaModFix/>
          </a:blip>
          <a:srcRect b="0" l="0" r="0" t="0"/>
          <a:stretch/>
        </p:blipFill>
        <p:spPr>
          <a:xfrm>
            <a:off x="19844116" y="3581400"/>
            <a:ext cx="1490319" cy="1625600"/>
          </a:xfrm>
          <a:prstGeom prst="rect">
            <a:avLst/>
          </a:prstGeom>
          <a:noFill/>
          <a:ln>
            <a:noFill/>
          </a:ln>
        </p:spPr>
      </p:pic>
      <p:sp>
        <p:nvSpPr>
          <p:cNvPr id="258" name="Google Shape;258;g2dc25e097a3_0_216"/>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dc25e097a3_0_216"/>
          <p:cNvSpPr/>
          <p:nvPr/>
        </p:nvSpPr>
        <p:spPr>
          <a:xfrm>
            <a:off x="990724" y="3835400"/>
            <a:ext cx="1117800" cy="1117500"/>
          </a:xfrm>
          <a:prstGeom prst="roundRect">
            <a:avLst>
              <a:gd fmla="val 378818" name="adj"/>
            </a:avLst>
          </a:prstGeom>
          <a:solidFill>
            <a:srgbClr val="3A2E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dc25e097a3_0_216"/>
          <p:cNvSpPr/>
          <p:nvPr/>
        </p:nvSpPr>
        <p:spPr>
          <a:xfrm>
            <a:off x="1251106" y="3708400"/>
            <a:ext cx="9357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inzel"/>
              <a:buNone/>
            </a:pPr>
            <a:r>
              <a:rPr b="1" i="0" lang="en-US" sz="8000" u="none" cap="none" strike="noStrike">
                <a:solidFill>
                  <a:srgbClr val="FFFFFF"/>
                </a:solidFill>
                <a:latin typeface="Cinzel"/>
                <a:ea typeface="Cinzel"/>
                <a:cs typeface="Cinzel"/>
                <a:sym typeface="Cinzel"/>
              </a:rPr>
              <a:t>S</a:t>
            </a:r>
            <a:endParaRPr b="0" i="0" sz="8000" u="none" cap="none" strike="noStrike">
              <a:solidFill>
                <a:schemeClr val="dk1"/>
              </a:solidFill>
              <a:latin typeface="Calibri"/>
              <a:ea typeface="Calibri"/>
              <a:cs typeface="Calibri"/>
              <a:sym typeface="Calibri"/>
            </a:endParaRPr>
          </a:p>
        </p:txBody>
      </p:sp>
      <p:sp>
        <p:nvSpPr>
          <p:cNvPr id="261" name="Google Shape;261;g2dc25e097a3_0_216"/>
          <p:cNvSpPr/>
          <p:nvPr/>
        </p:nvSpPr>
        <p:spPr>
          <a:xfrm>
            <a:off x="6427003" y="3835400"/>
            <a:ext cx="1117800" cy="1117500"/>
          </a:xfrm>
          <a:prstGeom prst="roundRect">
            <a:avLst>
              <a:gd fmla="val 378818" name="adj"/>
            </a:avLst>
          </a:prstGeom>
          <a:solidFill>
            <a:srgbClr val="3A2E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dc25e097a3_0_216"/>
          <p:cNvSpPr/>
          <p:nvPr/>
        </p:nvSpPr>
        <p:spPr>
          <a:xfrm>
            <a:off x="6490511" y="3708400"/>
            <a:ext cx="13293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inzel"/>
              <a:buNone/>
            </a:pPr>
            <a:r>
              <a:rPr b="1" i="0" lang="en-US" sz="8000" u="none" cap="none" strike="noStrike">
                <a:solidFill>
                  <a:srgbClr val="FFFFFF"/>
                </a:solidFill>
                <a:latin typeface="Cinzel"/>
                <a:ea typeface="Cinzel"/>
                <a:cs typeface="Cinzel"/>
                <a:sym typeface="Cinzel"/>
              </a:rPr>
              <a:t>W</a:t>
            </a:r>
            <a:endParaRPr b="0" i="0" sz="8000" u="none" cap="none" strike="noStrike">
              <a:solidFill>
                <a:schemeClr val="dk1"/>
              </a:solidFill>
              <a:latin typeface="Calibri"/>
              <a:ea typeface="Calibri"/>
              <a:cs typeface="Calibri"/>
              <a:sym typeface="Calibri"/>
            </a:endParaRPr>
          </a:p>
        </p:txBody>
      </p:sp>
      <p:sp>
        <p:nvSpPr>
          <p:cNvPr id="263" name="Google Shape;263;g2dc25e097a3_0_216"/>
          <p:cNvSpPr/>
          <p:nvPr/>
        </p:nvSpPr>
        <p:spPr>
          <a:xfrm>
            <a:off x="11863283" y="3835400"/>
            <a:ext cx="1117800" cy="1117500"/>
          </a:xfrm>
          <a:prstGeom prst="roundRect">
            <a:avLst>
              <a:gd fmla="val 378818" name="adj"/>
            </a:avLst>
          </a:prstGeom>
          <a:solidFill>
            <a:srgbClr val="3A2E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dc25e097a3_0_216"/>
          <p:cNvSpPr/>
          <p:nvPr/>
        </p:nvSpPr>
        <p:spPr>
          <a:xfrm>
            <a:off x="11971246" y="3708400"/>
            <a:ext cx="12405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inzel"/>
              <a:buNone/>
            </a:pPr>
            <a:r>
              <a:rPr b="1" i="0" lang="en-US" sz="8000" u="none" cap="none" strike="noStrike">
                <a:solidFill>
                  <a:srgbClr val="FFFFFF"/>
                </a:solidFill>
                <a:latin typeface="Cinzel"/>
                <a:ea typeface="Cinzel"/>
                <a:cs typeface="Cinzel"/>
                <a:sym typeface="Cinzel"/>
              </a:rPr>
              <a:t>O</a:t>
            </a:r>
            <a:endParaRPr b="0" i="0" sz="8000" u="none" cap="none" strike="noStrike">
              <a:solidFill>
                <a:schemeClr val="dk1"/>
              </a:solidFill>
              <a:latin typeface="Calibri"/>
              <a:ea typeface="Calibri"/>
              <a:cs typeface="Calibri"/>
              <a:sym typeface="Calibri"/>
            </a:endParaRPr>
          </a:p>
        </p:txBody>
      </p:sp>
      <p:sp>
        <p:nvSpPr>
          <p:cNvPr id="265" name="Google Shape;265;g2dc25e097a3_0_216"/>
          <p:cNvSpPr/>
          <p:nvPr/>
        </p:nvSpPr>
        <p:spPr>
          <a:xfrm>
            <a:off x="17299562" y="3835400"/>
            <a:ext cx="1117800" cy="1117500"/>
          </a:xfrm>
          <a:prstGeom prst="roundRect">
            <a:avLst>
              <a:gd fmla="val 378818" name="adj"/>
            </a:avLst>
          </a:prstGeom>
          <a:solidFill>
            <a:srgbClr val="3A2E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dc25e097a3_0_216"/>
          <p:cNvSpPr/>
          <p:nvPr/>
        </p:nvSpPr>
        <p:spPr>
          <a:xfrm>
            <a:off x="17515489" y="3708400"/>
            <a:ext cx="10245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Cinzel"/>
              <a:buNone/>
            </a:pPr>
            <a:r>
              <a:rPr b="1" i="0" lang="en-US" sz="8000" u="none" cap="none" strike="noStrike">
                <a:solidFill>
                  <a:srgbClr val="FFFFFF"/>
                </a:solidFill>
                <a:latin typeface="Cinzel"/>
                <a:ea typeface="Cinzel"/>
                <a:cs typeface="Cinzel"/>
                <a:sym typeface="Cinzel"/>
              </a:rPr>
              <a:t>T</a:t>
            </a:r>
            <a:endParaRPr b="0" i="0" sz="8000" u="none" cap="none" strike="noStrike">
              <a:solidFill>
                <a:schemeClr val="dk1"/>
              </a:solidFill>
              <a:latin typeface="Calibri"/>
              <a:ea typeface="Calibri"/>
              <a:cs typeface="Calibri"/>
              <a:sym typeface="Calibri"/>
            </a:endParaRPr>
          </a:p>
        </p:txBody>
      </p:sp>
      <p:sp>
        <p:nvSpPr>
          <p:cNvPr id="267" name="Google Shape;267;g2dc25e097a3_0_216"/>
          <p:cNvSpPr/>
          <p:nvPr/>
        </p:nvSpPr>
        <p:spPr>
          <a:xfrm>
            <a:off x="1270159"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dc25e097a3_0_216"/>
          <p:cNvSpPr/>
          <p:nvPr/>
        </p:nvSpPr>
        <p:spPr>
          <a:xfrm>
            <a:off x="1270159"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dc25e097a3_0_216"/>
          <p:cNvSpPr/>
          <p:nvPr/>
        </p:nvSpPr>
        <p:spPr>
          <a:xfrm>
            <a:off x="1270159"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dc25e097a3_0_216"/>
          <p:cNvSpPr/>
          <p:nvPr/>
        </p:nvSpPr>
        <p:spPr>
          <a:xfrm>
            <a:off x="1270159"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Eclipse</a:t>
            </a:r>
            <a:endParaRPr b="0" i="0" sz="3600" u="none" cap="none" strike="noStrike">
              <a:solidFill>
                <a:schemeClr val="dk1"/>
              </a:solidFill>
              <a:latin typeface="Calibri"/>
              <a:ea typeface="Calibri"/>
              <a:cs typeface="Calibri"/>
              <a:sym typeface="Calibri"/>
            </a:endParaRPr>
          </a:p>
        </p:txBody>
      </p:sp>
      <p:sp>
        <p:nvSpPr>
          <p:cNvPr id="271" name="Google Shape;271;g2dc25e097a3_0_216"/>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2" name="Google Shape;272;g2dc25e097a3_0_216"/>
          <p:cNvSpPr/>
          <p:nvPr/>
        </p:nvSpPr>
        <p:spPr>
          <a:xfrm>
            <a:off x="1270159"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dc25e097a3_0_216"/>
          <p:cNvSpPr/>
          <p:nvPr/>
        </p:nvSpPr>
        <p:spPr>
          <a:xfrm>
            <a:off x="1270159"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dc25e097a3_0_216"/>
          <p:cNvSpPr/>
          <p:nvPr/>
        </p:nvSpPr>
        <p:spPr>
          <a:xfrm>
            <a:off x="1270159"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Quest</a:t>
            </a:r>
            <a:endParaRPr b="0" i="0" sz="3600" u="none" cap="none" strike="noStrike">
              <a:solidFill>
                <a:schemeClr val="dk1"/>
              </a:solidFill>
              <a:latin typeface="Calibri"/>
              <a:ea typeface="Calibri"/>
              <a:cs typeface="Calibri"/>
              <a:sym typeface="Calibri"/>
            </a:endParaRPr>
          </a:p>
        </p:txBody>
      </p:sp>
      <p:sp>
        <p:nvSpPr>
          <p:cNvPr id="275" name="Google Shape;275;g2dc25e097a3_0_216"/>
          <p:cNvSpPr/>
          <p:nvPr/>
        </p:nvSpPr>
        <p:spPr>
          <a:xfrm>
            <a:off x="1270159"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Adventurers seek immortal artifact.</a:t>
            </a:r>
            <a:endParaRPr b="0" i="0" sz="3200" u="none" cap="none" strike="noStrike">
              <a:solidFill>
                <a:schemeClr val="dk1"/>
              </a:solidFill>
              <a:latin typeface="Calibri"/>
              <a:ea typeface="Calibri"/>
              <a:cs typeface="Calibri"/>
              <a:sym typeface="Calibri"/>
            </a:endParaRPr>
          </a:p>
        </p:txBody>
      </p:sp>
      <p:sp>
        <p:nvSpPr>
          <p:cNvPr id="276" name="Google Shape;276;g2dc25e097a3_0_216"/>
          <p:cNvSpPr/>
          <p:nvPr/>
        </p:nvSpPr>
        <p:spPr>
          <a:xfrm>
            <a:off x="6769946"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dc25e097a3_0_216"/>
          <p:cNvSpPr/>
          <p:nvPr/>
        </p:nvSpPr>
        <p:spPr>
          <a:xfrm>
            <a:off x="6769946"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dc25e097a3_0_216"/>
          <p:cNvSpPr/>
          <p:nvPr/>
        </p:nvSpPr>
        <p:spPr>
          <a:xfrm>
            <a:off x="6769946"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dc25e097a3_0_216"/>
          <p:cNvSpPr/>
          <p:nvPr/>
        </p:nvSpPr>
        <p:spPr>
          <a:xfrm>
            <a:off x="6769946"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Eclipse</a:t>
            </a:r>
            <a:endParaRPr b="0" i="0" sz="3600" u="none" cap="none" strike="noStrike">
              <a:solidFill>
                <a:schemeClr val="dk1"/>
              </a:solidFill>
              <a:latin typeface="Calibri"/>
              <a:ea typeface="Calibri"/>
              <a:cs typeface="Calibri"/>
              <a:sym typeface="Calibri"/>
            </a:endParaRPr>
          </a:p>
        </p:txBody>
      </p:sp>
      <p:sp>
        <p:nvSpPr>
          <p:cNvPr id="280" name="Google Shape;280;g2dc25e097a3_0_216"/>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1" name="Google Shape;281;g2dc25e097a3_0_216"/>
          <p:cNvSpPr/>
          <p:nvPr/>
        </p:nvSpPr>
        <p:spPr>
          <a:xfrm>
            <a:off x="6769946"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dc25e097a3_0_216"/>
          <p:cNvSpPr/>
          <p:nvPr/>
        </p:nvSpPr>
        <p:spPr>
          <a:xfrm>
            <a:off x="6769946"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dc25e097a3_0_216"/>
          <p:cNvSpPr/>
          <p:nvPr/>
        </p:nvSpPr>
        <p:spPr>
          <a:xfrm>
            <a:off x="6769946"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Quest</a:t>
            </a:r>
            <a:endParaRPr b="0" i="0" sz="3600" u="none" cap="none" strike="noStrike">
              <a:solidFill>
                <a:schemeClr val="dk1"/>
              </a:solidFill>
              <a:latin typeface="Calibri"/>
              <a:ea typeface="Calibri"/>
              <a:cs typeface="Calibri"/>
              <a:sym typeface="Calibri"/>
            </a:endParaRPr>
          </a:p>
        </p:txBody>
      </p:sp>
      <p:sp>
        <p:nvSpPr>
          <p:cNvPr id="284" name="Google Shape;284;g2dc25e097a3_0_216"/>
          <p:cNvSpPr/>
          <p:nvPr/>
        </p:nvSpPr>
        <p:spPr>
          <a:xfrm>
            <a:off x="6769946"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Adventurers seek immortal artifact.</a:t>
            </a:r>
            <a:endParaRPr b="0" i="0" sz="3200" u="none" cap="none" strike="noStrike">
              <a:solidFill>
                <a:schemeClr val="dk1"/>
              </a:solidFill>
              <a:latin typeface="Calibri"/>
              <a:ea typeface="Calibri"/>
              <a:cs typeface="Calibri"/>
              <a:sym typeface="Calibri"/>
            </a:endParaRPr>
          </a:p>
        </p:txBody>
      </p:sp>
      <p:sp>
        <p:nvSpPr>
          <p:cNvPr id="285" name="Google Shape;285;g2dc25e097a3_0_216"/>
          <p:cNvSpPr/>
          <p:nvPr/>
        </p:nvSpPr>
        <p:spPr>
          <a:xfrm>
            <a:off x="12269734"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dc25e097a3_0_216"/>
          <p:cNvSpPr/>
          <p:nvPr/>
        </p:nvSpPr>
        <p:spPr>
          <a:xfrm>
            <a:off x="12269734"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dc25e097a3_0_216"/>
          <p:cNvSpPr/>
          <p:nvPr/>
        </p:nvSpPr>
        <p:spPr>
          <a:xfrm>
            <a:off x="12269734"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dc25e097a3_0_216"/>
          <p:cNvSpPr/>
          <p:nvPr/>
        </p:nvSpPr>
        <p:spPr>
          <a:xfrm>
            <a:off x="12269734"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Eclipse</a:t>
            </a:r>
            <a:endParaRPr b="0" i="0" sz="3600" u="none" cap="none" strike="noStrike">
              <a:solidFill>
                <a:schemeClr val="dk1"/>
              </a:solidFill>
              <a:latin typeface="Calibri"/>
              <a:ea typeface="Calibri"/>
              <a:cs typeface="Calibri"/>
              <a:sym typeface="Calibri"/>
            </a:endParaRPr>
          </a:p>
        </p:txBody>
      </p:sp>
      <p:sp>
        <p:nvSpPr>
          <p:cNvPr id="289" name="Google Shape;289;g2dc25e097a3_0_216"/>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0" name="Google Shape;290;g2dc25e097a3_0_216"/>
          <p:cNvSpPr/>
          <p:nvPr/>
        </p:nvSpPr>
        <p:spPr>
          <a:xfrm>
            <a:off x="12269734"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dc25e097a3_0_216"/>
          <p:cNvSpPr/>
          <p:nvPr/>
        </p:nvSpPr>
        <p:spPr>
          <a:xfrm>
            <a:off x="12269734"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dc25e097a3_0_216"/>
          <p:cNvSpPr/>
          <p:nvPr/>
        </p:nvSpPr>
        <p:spPr>
          <a:xfrm>
            <a:off x="12269734"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Quest</a:t>
            </a:r>
            <a:endParaRPr b="0" i="0" sz="3600" u="none" cap="none" strike="noStrike">
              <a:solidFill>
                <a:schemeClr val="dk1"/>
              </a:solidFill>
              <a:latin typeface="Calibri"/>
              <a:ea typeface="Calibri"/>
              <a:cs typeface="Calibri"/>
              <a:sym typeface="Calibri"/>
            </a:endParaRPr>
          </a:p>
        </p:txBody>
      </p:sp>
      <p:sp>
        <p:nvSpPr>
          <p:cNvPr id="293" name="Google Shape;293;g2dc25e097a3_0_216"/>
          <p:cNvSpPr/>
          <p:nvPr/>
        </p:nvSpPr>
        <p:spPr>
          <a:xfrm>
            <a:off x="12269734"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Adventurers seek immortal artifact.</a:t>
            </a:r>
            <a:endParaRPr b="0" i="0" sz="3200" u="none" cap="none" strike="noStrike">
              <a:solidFill>
                <a:schemeClr val="dk1"/>
              </a:solidFill>
              <a:latin typeface="Calibri"/>
              <a:ea typeface="Calibri"/>
              <a:cs typeface="Calibri"/>
              <a:sym typeface="Calibri"/>
            </a:endParaRPr>
          </a:p>
        </p:txBody>
      </p:sp>
      <p:sp>
        <p:nvSpPr>
          <p:cNvPr id="294" name="Google Shape;294;g2dc25e097a3_0_216"/>
          <p:cNvSpPr/>
          <p:nvPr/>
        </p:nvSpPr>
        <p:spPr>
          <a:xfrm>
            <a:off x="17769521"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dc25e097a3_0_216"/>
          <p:cNvSpPr/>
          <p:nvPr/>
        </p:nvSpPr>
        <p:spPr>
          <a:xfrm>
            <a:off x="17769521"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dc25e097a3_0_216"/>
          <p:cNvSpPr/>
          <p:nvPr/>
        </p:nvSpPr>
        <p:spPr>
          <a:xfrm>
            <a:off x="17769521"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dc25e097a3_0_216"/>
          <p:cNvSpPr/>
          <p:nvPr/>
        </p:nvSpPr>
        <p:spPr>
          <a:xfrm>
            <a:off x="17769521"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Eclipse</a:t>
            </a:r>
            <a:endParaRPr b="0" i="0" sz="3600" u="none" cap="none" strike="noStrike">
              <a:solidFill>
                <a:schemeClr val="dk1"/>
              </a:solidFill>
              <a:latin typeface="Calibri"/>
              <a:ea typeface="Calibri"/>
              <a:cs typeface="Calibri"/>
              <a:sym typeface="Calibri"/>
            </a:endParaRPr>
          </a:p>
        </p:txBody>
      </p:sp>
      <p:sp>
        <p:nvSpPr>
          <p:cNvPr id="298" name="Google Shape;298;g2dc25e097a3_0_216"/>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9" name="Google Shape;299;g2dc25e097a3_0_216"/>
          <p:cNvSpPr/>
          <p:nvPr/>
        </p:nvSpPr>
        <p:spPr>
          <a:xfrm>
            <a:off x="17769521"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dc25e097a3_0_216"/>
          <p:cNvSpPr/>
          <p:nvPr/>
        </p:nvSpPr>
        <p:spPr>
          <a:xfrm>
            <a:off x="17769521"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dc25e097a3_0_216"/>
          <p:cNvSpPr/>
          <p:nvPr/>
        </p:nvSpPr>
        <p:spPr>
          <a:xfrm>
            <a:off x="17769521"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Quest</a:t>
            </a:r>
            <a:endParaRPr b="0" i="0" sz="3600" u="none" cap="none" strike="noStrike">
              <a:solidFill>
                <a:schemeClr val="dk1"/>
              </a:solidFill>
              <a:latin typeface="Calibri"/>
              <a:ea typeface="Calibri"/>
              <a:cs typeface="Calibri"/>
              <a:sym typeface="Calibri"/>
            </a:endParaRPr>
          </a:p>
        </p:txBody>
      </p:sp>
      <p:sp>
        <p:nvSpPr>
          <p:cNvPr id="302" name="Google Shape;302;g2dc25e097a3_0_216"/>
          <p:cNvSpPr/>
          <p:nvPr/>
        </p:nvSpPr>
        <p:spPr>
          <a:xfrm>
            <a:off x="17769521"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307" name="Shape 307"/>
        <p:cNvGrpSpPr/>
        <p:nvPr/>
      </p:nvGrpSpPr>
      <p:grpSpPr>
        <a:xfrm>
          <a:off x="0" y="0"/>
          <a:ext cx="0" cy="0"/>
          <a:chOff x="0" y="0"/>
          <a:chExt cx="0" cy="0"/>
        </a:xfrm>
      </p:grpSpPr>
      <p:pic>
        <p:nvPicPr>
          <p:cNvPr descr=" " id="308" name="Google Shape;308;g2dc25e097a3_0_28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09" name="Google Shape;309;g2dc25e097a3_0_2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0" name="Google Shape;310;g2dc25e097a3_0_28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311" name="Google Shape;311;g2dc25e097a3_0_281"/>
          <p:cNvPicPr preferRelativeResize="0"/>
          <p:nvPr/>
        </p:nvPicPr>
        <p:blipFill rotWithShape="1">
          <a:blip r:embed="rId5">
            <a:alphaModFix/>
          </a:blip>
          <a:srcRect b="0" l="0" r="0" t="0"/>
          <a:stretch/>
        </p:blipFill>
        <p:spPr>
          <a:xfrm>
            <a:off x="7481235" y="673100"/>
            <a:ext cx="6084060" cy="12369800"/>
          </a:xfrm>
          <a:prstGeom prst="rect">
            <a:avLst/>
          </a:prstGeom>
          <a:noFill/>
          <a:ln>
            <a:noFill/>
          </a:ln>
        </p:spPr>
      </p:pic>
      <p:pic>
        <p:nvPicPr>
          <p:cNvPr descr=" " id="312" name="Google Shape;312;g2dc25e097a3_0_281"/>
          <p:cNvPicPr preferRelativeResize="0"/>
          <p:nvPr/>
        </p:nvPicPr>
        <p:blipFill rotWithShape="1">
          <a:blip r:embed="rId6">
            <a:alphaModFix/>
          </a:blip>
          <a:srcRect b="0" l="0" r="0" t="0"/>
          <a:stretch/>
        </p:blipFill>
        <p:spPr>
          <a:xfrm>
            <a:off x="990724" y="673100"/>
            <a:ext cx="6084060" cy="4737100"/>
          </a:xfrm>
          <a:prstGeom prst="rect">
            <a:avLst/>
          </a:prstGeom>
          <a:noFill/>
          <a:ln>
            <a:noFill/>
          </a:ln>
        </p:spPr>
      </p:pic>
      <p:pic>
        <p:nvPicPr>
          <p:cNvPr descr=" " id="313" name="Google Shape;313;g2dc25e097a3_0_281"/>
          <p:cNvPicPr preferRelativeResize="0"/>
          <p:nvPr/>
        </p:nvPicPr>
        <p:blipFill rotWithShape="1">
          <a:blip r:embed="rId7">
            <a:alphaModFix/>
          </a:blip>
          <a:srcRect b="0" l="0" r="0" t="0"/>
          <a:stretch/>
        </p:blipFill>
        <p:spPr>
          <a:xfrm>
            <a:off x="990724" y="5880100"/>
            <a:ext cx="6084060" cy="7162800"/>
          </a:xfrm>
          <a:prstGeom prst="rect">
            <a:avLst/>
          </a:prstGeom>
          <a:noFill/>
          <a:ln>
            <a:noFill/>
          </a:ln>
        </p:spPr>
      </p:pic>
      <p:sp>
        <p:nvSpPr>
          <p:cNvPr id="314" name="Google Shape;314;g2dc25e097a3_0_281"/>
          <p:cNvSpPr/>
          <p:nvPr/>
        </p:nvSpPr>
        <p:spPr>
          <a:xfrm>
            <a:off x="14543318" y="1651000"/>
            <a:ext cx="75660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Cinzel"/>
              <a:buNone/>
            </a:pPr>
            <a:r>
              <a:rPr b="1" i="0" lang="en-US" sz="8000" u="none" cap="none" strike="noStrike">
                <a:solidFill>
                  <a:srgbClr val="0E0E0E"/>
                </a:solidFill>
                <a:latin typeface="Cinzel"/>
                <a:ea typeface="Cinzel"/>
                <a:cs typeface="Cinzel"/>
                <a:sym typeface="Cinzel"/>
              </a:rPr>
              <a:t>Some Data</a:t>
            </a:r>
            <a:endParaRPr b="0" i="0" sz="8000" u="none" cap="none" strike="noStrike">
              <a:solidFill>
                <a:schemeClr val="dk1"/>
              </a:solidFill>
              <a:latin typeface="Calibri"/>
              <a:ea typeface="Calibri"/>
              <a:cs typeface="Calibri"/>
              <a:sym typeface="Calibri"/>
            </a:endParaRPr>
          </a:p>
        </p:txBody>
      </p:sp>
      <p:sp>
        <p:nvSpPr>
          <p:cNvPr id="315" name="Google Shape;315;g2dc25e097a3_0_281"/>
          <p:cNvSpPr/>
          <p:nvPr/>
        </p:nvSpPr>
        <p:spPr>
          <a:xfrm>
            <a:off x="14543318" y="3543300"/>
            <a:ext cx="7875000" cy="812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dc25e097a3_0_281"/>
          <p:cNvSpPr/>
          <p:nvPr/>
        </p:nvSpPr>
        <p:spPr>
          <a:xfrm>
            <a:off x="14543318" y="3543300"/>
            <a:ext cx="78750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dc25e097a3_0_281"/>
          <p:cNvSpPr/>
          <p:nvPr/>
        </p:nvSpPr>
        <p:spPr>
          <a:xfrm>
            <a:off x="14543318" y="3543300"/>
            <a:ext cx="29595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dc25e097a3_0_281"/>
          <p:cNvSpPr/>
          <p:nvPr/>
        </p:nvSpPr>
        <p:spPr>
          <a:xfrm>
            <a:off x="14543318" y="3543300"/>
            <a:ext cx="35013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12800"/>
              <a:buFont typeface="Cinzel"/>
              <a:buNone/>
            </a:pPr>
            <a:r>
              <a:rPr b="1" i="0" lang="en-US" sz="12800" u="none" cap="none" strike="noStrike">
                <a:solidFill>
                  <a:srgbClr val="664515"/>
                </a:solidFill>
                <a:latin typeface="Cinzel"/>
                <a:ea typeface="Cinzel"/>
                <a:cs typeface="Cinzel"/>
                <a:sym typeface="Cinzel"/>
              </a:rPr>
              <a:t>75%</a:t>
            </a:r>
            <a:endParaRPr b="0" i="0" sz="12800" u="none" cap="none" strike="noStrike">
              <a:solidFill>
                <a:schemeClr val="dk1"/>
              </a:solidFill>
              <a:latin typeface="Calibri"/>
              <a:ea typeface="Calibri"/>
              <a:cs typeface="Calibri"/>
              <a:sym typeface="Calibri"/>
            </a:endParaRPr>
          </a:p>
        </p:txBody>
      </p:sp>
      <p:sp>
        <p:nvSpPr>
          <p:cNvPr id="319" name="Google Shape;319;g2dc25e097a3_0_281"/>
          <p:cNvSpPr/>
          <p:nvPr/>
        </p:nvSpPr>
        <p:spPr>
          <a:xfrm>
            <a:off x="14543318" y="60452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dc25e097a3_0_281"/>
          <p:cNvSpPr/>
          <p:nvPr/>
        </p:nvSpPr>
        <p:spPr>
          <a:xfrm>
            <a:off x="14543318" y="60452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Enchanted Creatures</a:t>
            </a:r>
            <a:endParaRPr b="0" i="0" sz="3600" u="none" cap="none" strike="noStrike">
              <a:solidFill>
                <a:schemeClr val="dk1"/>
              </a:solidFill>
              <a:latin typeface="Calibri"/>
              <a:ea typeface="Calibri"/>
              <a:cs typeface="Calibri"/>
              <a:sym typeface="Calibri"/>
            </a:endParaRPr>
          </a:p>
        </p:txBody>
      </p:sp>
      <p:sp>
        <p:nvSpPr>
          <p:cNvPr id="321" name="Google Shape;321;g2dc25e097a3_0_281"/>
          <p:cNvSpPr/>
          <p:nvPr/>
        </p:nvSpPr>
        <p:spPr>
          <a:xfrm>
            <a:off x="14543318" y="67691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possess the ability to cast spells.</a:t>
            </a:r>
            <a:endParaRPr b="0" i="0" sz="3200" u="none" cap="none" strike="noStrike">
              <a:solidFill>
                <a:schemeClr val="dk1"/>
              </a:solidFill>
              <a:latin typeface="Calibri"/>
              <a:ea typeface="Calibri"/>
              <a:cs typeface="Calibri"/>
              <a:sym typeface="Calibri"/>
            </a:endParaRPr>
          </a:p>
        </p:txBody>
      </p:sp>
      <p:sp>
        <p:nvSpPr>
          <p:cNvPr id="322" name="Google Shape;322;g2dc25e097a3_0_281"/>
          <p:cNvSpPr/>
          <p:nvPr/>
        </p:nvSpPr>
        <p:spPr>
          <a:xfrm>
            <a:off x="14543318" y="7912100"/>
            <a:ext cx="78750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dc25e097a3_0_281"/>
          <p:cNvSpPr/>
          <p:nvPr/>
        </p:nvSpPr>
        <p:spPr>
          <a:xfrm>
            <a:off x="14543318" y="7912100"/>
            <a:ext cx="32898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dc25e097a3_0_281"/>
          <p:cNvSpPr/>
          <p:nvPr/>
        </p:nvSpPr>
        <p:spPr>
          <a:xfrm>
            <a:off x="14543318" y="7912100"/>
            <a:ext cx="38316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12800"/>
              <a:buFont typeface="Cinzel"/>
              <a:buNone/>
            </a:pPr>
            <a:r>
              <a:rPr b="1" i="0" lang="en-US" sz="12800" u="none" cap="none" strike="noStrike">
                <a:solidFill>
                  <a:srgbClr val="664515"/>
                </a:solidFill>
                <a:latin typeface="Cinzel"/>
                <a:ea typeface="Cinzel"/>
                <a:cs typeface="Cinzel"/>
                <a:sym typeface="Cinzel"/>
              </a:rPr>
              <a:t>60%</a:t>
            </a:r>
            <a:endParaRPr b="0" i="0" sz="12800" u="none" cap="none" strike="noStrike">
              <a:solidFill>
                <a:schemeClr val="dk1"/>
              </a:solidFill>
              <a:latin typeface="Calibri"/>
              <a:ea typeface="Calibri"/>
              <a:cs typeface="Calibri"/>
              <a:sym typeface="Calibri"/>
            </a:endParaRPr>
          </a:p>
        </p:txBody>
      </p:sp>
      <p:sp>
        <p:nvSpPr>
          <p:cNvPr id="325" name="Google Shape;325;g2dc25e097a3_0_281"/>
          <p:cNvSpPr/>
          <p:nvPr/>
        </p:nvSpPr>
        <p:spPr>
          <a:xfrm>
            <a:off x="14543318" y="104140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dc25e097a3_0_281"/>
          <p:cNvSpPr/>
          <p:nvPr/>
        </p:nvSpPr>
        <p:spPr>
          <a:xfrm>
            <a:off x="14543318" y="104140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Magic-Wielding Individuals</a:t>
            </a:r>
            <a:endParaRPr b="0" i="0" sz="3600" u="none" cap="none" strike="noStrike">
              <a:solidFill>
                <a:schemeClr val="dk1"/>
              </a:solidFill>
              <a:latin typeface="Calibri"/>
              <a:ea typeface="Calibri"/>
              <a:cs typeface="Calibri"/>
              <a:sym typeface="Calibri"/>
            </a:endParaRPr>
          </a:p>
        </p:txBody>
      </p:sp>
      <p:sp>
        <p:nvSpPr>
          <p:cNvPr id="327" name="Google Shape;327;g2dc25e097a3_0_281"/>
          <p:cNvSpPr/>
          <p:nvPr/>
        </p:nvSpPr>
        <p:spPr>
          <a:xfrm>
            <a:off x="14543318" y="111379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332" name="Shape 332"/>
        <p:cNvGrpSpPr/>
        <p:nvPr/>
      </p:nvGrpSpPr>
      <p:grpSpPr>
        <a:xfrm>
          <a:off x="0" y="0"/>
          <a:ext cx="0" cy="0"/>
          <a:chOff x="0" y="0"/>
          <a:chExt cx="0" cy="0"/>
        </a:xfrm>
      </p:grpSpPr>
      <p:pic>
        <p:nvPicPr>
          <p:cNvPr descr=" " id="333" name="Google Shape;333;g2dc25e097a3_0_30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34" name="Google Shape;334;g2dc25e097a3_0_3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5" name="Google Shape;335;g2dc25e097a3_0_30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6" name="Google Shape;336;g2dc25e097a3_0_305"/>
          <p:cNvSpPr/>
          <p:nvPr/>
        </p:nvSpPr>
        <p:spPr>
          <a:xfrm>
            <a:off x="4305838" y="3403600"/>
            <a:ext cx="15762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dc25e097a3_0_305"/>
          <p:cNvSpPr/>
          <p:nvPr/>
        </p:nvSpPr>
        <p:spPr>
          <a:xfrm>
            <a:off x="4305838" y="3403600"/>
            <a:ext cx="15762600" cy="53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dc25e097a3_0_305"/>
          <p:cNvSpPr/>
          <p:nvPr/>
        </p:nvSpPr>
        <p:spPr>
          <a:xfrm>
            <a:off x="6007851" y="3403600"/>
            <a:ext cx="12358500" cy="51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64515"/>
              </a:buClr>
              <a:buSzPts val="24000"/>
              <a:buFont typeface="Cinzel"/>
              <a:buNone/>
            </a:pPr>
            <a:r>
              <a:rPr b="1" i="0" lang="en-US" sz="24000" u="none" cap="none" strike="noStrike">
                <a:solidFill>
                  <a:srgbClr val="664515"/>
                </a:solidFill>
                <a:latin typeface="Cinzel"/>
                <a:ea typeface="Cinzel"/>
                <a:cs typeface="Cinzel"/>
                <a:sym typeface="Cinzel"/>
              </a:rPr>
              <a:t>234,567</a:t>
            </a:r>
            <a:endParaRPr b="0" i="0" sz="24000" u="none" cap="none" strike="noStrike">
              <a:solidFill>
                <a:schemeClr val="dk1"/>
              </a:solidFill>
              <a:latin typeface="Calibri"/>
              <a:ea typeface="Calibri"/>
              <a:cs typeface="Calibri"/>
              <a:sym typeface="Calibri"/>
            </a:endParaRPr>
          </a:p>
        </p:txBody>
      </p:sp>
      <p:sp>
        <p:nvSpPr>
          <p:cNvPr id="339" name="Google Shape;339;g2dc25e097a3_0_305"/>
          <p:cNvSpPr/>
          <p:nvPr/>
        </p:nvSpPr>
        <p:spPr>
          <a:xfrm>
            <a:off x="4170355" y="7721600"/>
            <a:ext cx="16033500" cy="133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Jacques Francois"/>
              <a:buNone/>
            </a:pPr>
            <a:r>
              <a:rPr b="0" i="0" lang="en-US" sz="6400" u="none" cap="none" strike="noStrike">
                <a:solidFill>
                  <a:srgbClr val="0E0E0E"/>
                </a:solidFill>
                <a:latin typeface="Jacques Francois"/>
                <a:ea typeface="Jacques Francois"/>
                <a:cs typeface="Jacques Francois"/>
                <a:sym typeface="Jacques Francois"/>
              </a:rPr>
              <a:t>Unicorn Sightings</a:t>
            </a:r>
            <a:endParaRPr b="0" i="0" sz="6400" u="none" cap="none" strike="noStrike">
              <a:solidFill>
                <a:schemeClr val="dk1"/>
              </a:solidFill>
              <a:latin typeface="Calibri"/>
              <a:ea typeface="Calibri"/>
              <a:cs typeface="Calibri"/>
              <a:sym typeface="Calibri"/>
            </a:endParaRPr>
          </a:p>
        </p:txBody>
      </p:sp>
      <p:sp>
        <p:nvSpPr>
          <p:cNvPr id="340" name="Google Shape;340;g2dc25e097a3_0_305"/>
          <p:cNvSpPr/>
          <p:nvPr/>
        </p:nvSpPr>
        <p:spPr>
          <a:xfrm>
            <a:off x="7483352" y="91948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345" name="Shape 345"/>
        <p:cNvGrpSpPr/>
        <p:nvPr/>
      </p:nvGrpSpPr>
      <p:grpSpPr>
        <a:xfrm>
          <a:off x="0" y="0"/>
          <a:ext cx="0" cy="0"/>
          <a:chOff x="0" y="0"/>
          <a:chExt cx="0" cy="0"/>
        </a:xfrm>
      </p:grpSpPr>
      <p:pic>
        <p:nvPicPr>
          <p:cNvPr descr=" " id="346" name="Google Shape;346;g2dc25e097a3_0_3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47" name="Google Shape;347;g2dc25e097a3_0_3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8" name="Google Shape;348;g2dc25e097a3_0_3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49" name="Google Shape;349;g2dc25e097a3_0_317"/>
          <p:cNvSpPr/>
          <p:nvPr/>
        </p:nvSpPr>
        <p:spPr>
          <a:xfrm>
            <a:off x="3391324" y="3263900"/>
            <a:ext cx="78750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dc25e097a3_0_317"/>
          <p:cNvSpPr/>
          <p:nvPr/>
        </p:nvSpPr>
        <p:spPr>
          <a:xfrm>
            <a:off x="3124591" y="3263900"/>
            <a:ext cx="84084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dc25e097a3_0_317"/>
          <p:cNvSpPr/>
          <p:nvPr/>
        </p:nvSpPr>
        <p:spPr>
          <a:xfrm>
            <a:off x="3124591" y="3263900"/>
            <a:ext cx="89505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12800"/>
              <a:buFont typeface="Cinzel"/>
              <a:buNone/>
            </a:pPr>
            <a:r>
              <a:rPr b="1" i="0" lang="en-US" sz="12800" u="none" cap="none" strike="noStrike">
                <a:solidFill>
                  <a:srgbClr val="664515"/>
                </a:solidFill>
                <a:latin typeface="Cinzel"/>
                <a:ea typeface="Cinzel"/>
                <a:cs typeface="Cinzel"/>
                <a:sym typeface="Cinzel"/>
              </a:rPr>
              <a:t>233 Coins</a:t>
            </a:r>
            <a:endParaRPr b="0" i="0" sz="12800" u="none" cap="none" strike="noStrike">
              <a:solidFill>
                <a:schemeClr val="dk1"/>
              </a:solidFill>
              <a:latin typeface="Calibri"/>
              <a:ea typeface="Calibri"/>
              <a:cs typeface="Calibri"/>
              <a:sym typeface="Calibri"/>
            </a:endParaRPr>
          </a:p>
        </p:txBody>
      </p:sp>
      <p:sp>
        <p:nvSpPr>
          <p:cNvPr id="352" name="Google Shape;352;g2dc25e097a3_0_317"/>
          <p:cNvSpPr/>
          <p:nvPr/>
        </p:nvSpPr>
        <p:spPr>
          <a:xfrm>
            <a:off x="3391324" y="54610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dc25e097a3_0_317"/>
          <p:cNvSpPr/>
          <p:nvPr/>
        </p:nvSpPr>
        <p:spPr>
          <a:xfrm>
            <a:off x="3323582" y="54610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Treasure Found</a:t>
            </a:r>
            <a:endParaRPr b="0" i="0" sz="3200" u="none" cap="none" strike="noStrike">
              <a:solidFill>
                <a:schemeClr val="dk1"/>
              </a:solidFill>
              <a:latin typeface="Calibri"/>
              <a:ea typeface="Calibri"/>
              <a:cs typeface="Calibri"/>
              <a:sym typeface="Calibri"/>
            </a:endParaRPr>
          </a:p>
        </p:txBody>
      </p:sp>
      <p:sp>
        <p:nvSpPr>
          <p:cNvPr id="354" name="Google Shape;354;g2dc25e097a3_0_317"/>
          <p:cNvSpPr/>
          <p:nvPr/>
        </p:nvSpPr>
        <p:spPr>
          <a:xfrm>
            <a:off x="3391324" y="6985000"/>
            <a:ext cx="78750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dc25e097a3_0_317"/>
          <p:cNvSpPr/>
          <p:nvPr/>
        </p:nvSpPr>
        <p:spPr>
          <a:xfrm>
            <a:off x="2807051" y="6985000"/>
            <a:ext cx="90435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dc25e097a3_0_317"/>
          <p:cNvSpPr/>
          <p:nvPr/>
        </p:nvSpPr>
        <p:spPr>
          <a:xfrm>
            <a:off x="2807051" y="6985000"/>
            <a:ext cx="95856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12800"/>
              <a:buFont typeface="Cinzel"/>
              <a:buNone/>
            </a:pPr>
            <a:r>
              <a:rPr b="1" i="0" lang="en-US" sz="12800" u="none" cap="none" strike="noStrike">
                <a:solidFill>
                  <a:srgbClr val="664515"/>
                </a:solidFill>
                <a:latin typeface="Cinzel"/>
                <a:ea typeface="Cinzel"/>
                <a:cs typeface="Cinzel"/>
                <a:sym typeface="Cinzel"/>
              </a:rPr>
              <a:t>456 Hours</a:t>
            </a:r>
            <a:endParaRPr b="0" i="0" sz="12800" u="none" cap="none" strike="noStrike">
              <a:solidFill>
                <a:schemeClr val="dk1"/>
              </a:solidFill>
              <a:latin typeface="Calibri"/>
              <a:ea typeface="Calibri"/>
              <a:cs typeface="Calibri"/>
              <a:sym typeface="Calibri"/>
            </a:endParaRPr>
          </a:p>
        </p:txBody>
      </p:sp>
      <p:sp>
        <p:nvSpPr>
          <p:cNvPr id="357" name="Google Shape;357;g2dc25e097a3_0_317"/>
          <p:cNvSpPr/>
          <p:nvPr/>
        </p:nvSpPr>
        <p:spPr>
          <a:xfrm>
            <a:off x="3391324" y="91821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dc25e097a3_0_317"/>
          <p:cNvSpPr/>
          <p:nvPr/>
        </p:nvSpPr>
        <p:spPr>
          <a:xfrm>
            <a:off x="3323582" y="91821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Duration of Spell Casting</a:t>
            </a:r>
            <a:endParaRPr b="0" i="0" sz="3200" u="none" cap="none" strike="noStrike">
              <a:solidFill>
                <a:schemeClr val="dk1"/>
              </a:solidFill>
              <a:latin typeface="Calibri"/>
              <a:ea typeface="Calibri"/>
              <a:cs typeface="Calibri"/>
              <a:sym typeface="Calibri"/>
            </a:endParaRPr>
          </a:p>
        </p:txBody>
      </p:sp>
      <p:sp>
        <p:nvSpPr>
          <p:cNvPr id="359" name="Google Shape;359;g2dc25e097a3_0_317"/>
          <p:cNvSpPr/>
          <p:nvPr/>
        </p:nvSpPr>
        <p:spPr>
          <a:xfrm>
            <a:off x="13552594" y="3263900"/>
            <a:ext cx="78750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dc25e097a3_0_317"/>
          <p:cNvSpPr/>
          <p:nvPr/>
        </p:nvSpPr>
        <p:spPr>
          <a:xfrm>
            <a:off x="15946843" y="3263900"/>
            <a:ext cx="30864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dc25e097a3_0_317"/>
          <p:cNvSpPr/>
          <p:nvPr/>
        </p:nvSpPr>
        <p:spPr>
          <a:xfrm>
            <a:off x="15946843" y="3263900"/>
            <a:ext cx="36285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12800"/>
              <a:buFont typeface="Cinzel"/>
              <a:buNone/>
            </a:pPr>
            <a:r>
              <a:rPr b="1" i="0" lang="en-US" sz="12800" u="none" cap="none" strike="noStrike">
                <a:solidFill>
                  <a:srgbClr val="664515"/>
                </a:solidFill>
                <a:latin typeface="Cinzel"/>
                <a:ea typeface="Cinzel"/>
                <a:cs typeface="Cinzel"/>
                <a:sym typeface="Cinzel"/>
              </a:rPr>
              <a:t>85%</a:t>
            </a:r>
            <a:endParaRPr b="0" i="0" sz="12800" u="none" cap="none" strike="noStrike">
              <a:solidFill>
                <a:schemeClr val="dk1"/>
              </a:solidFill>
              <a:latin typeface="Calibri"/>
              <a:ea typeface="Calibri"/>
              <a:cs typeface="Calibri"/>
              <a:sym typeface="Calibri"/>
            </a:endParaRPr>
          </a:p>
        </p:txBody>
      </p:sp>
      <p:sp>
        <p:nvSpPr>
          <p:cNvPr id="362" name="Google Shape;362;g2dc25e097a3_0_317"/>
          <p:cNvSpPr/>
          <p:nvPr/>
        </p:nvSpPr>
        <p:spPr>
          <a:xfrm>
            <a:off x="13552594" y="54610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dc25e097a3_0_317"/>
          <p:cNvSpPr/>
          <p:nvPr/>
        </p:nvSpPr>
        <p:spPr>
          <a:xfrm>
            <a:off x="13484852" y="54610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Wished Granted</a:t>
            </a:r>
            <a:endParaRPr b="0" i="0" sz="3200" u="none" cap="none" strike="noStrike">
              <a:solidFill>
                <a:schemeClr val="dk1"/>
              </a:solidFill>
              <a:latin typeface="Calibri"/>
              <a:ea typeface="Calibri"/>
              <a:cs typeface="Calibri"/>
              <a:sym typeface="Calibri"/>
            </a:endParaRPr>
          </a:p>
        </p:txBody>
      </p:sp>
      <p:sp>
        <p:nvSpPr>
          <p:cNvPr id="364" name="Google Shape;364;g2dc25e097a3_0_317"/>
          <p:cNvSpPr/>
          <p:nvPr/>
        </p:nvSpPr>
        <p:spPr>
          <a:xfrm>
            <a:off x="13552594" y="6985000"/>
            <a:ext cx="78750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dc25e097a3_0_317"/>
          <p:cNvSpPr/>
          <p:nvPr/>
        </p:nvSpPr>
        <p:spPr>
          <a:xfrm>
            <a:off x="14562370" y="6985000"/>
            <a:ext cx="58554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dc25e097a3_0_317"/>
          <p:cNvSpPr/>
          <p:nvPr/>
        </p:nvSpPr>
        <p:spPr>
          <a:xfrm>
            <a:off x="14562370" y="6985000"/>
            <a:ext cx="63975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12800"/>
              <a:buFont typeface="Cinzel"/>
              <a:buNone/>
            </a:pPr>
            <a:r>
              <a:rPr b="1" i="0" lang="en-US" sz="12800" u="none" cap="none" strike="noStrike">
                <a:solidFill>
                  <a:srgbClr val="664515"/>
                </a:solidFill>
                <a:latin typeface="Cinzel"/>
                <a:ea typeface="Cinzel"/>
                <a:cs typeface="Cinzel"/>
                <a:sym typeface="Cinzel"/>
              </a:rPr>
              <a:t>323 Km</a:t>
            </a:r>
            <a:endParaRPr b="0" i="0" sz="12800" u="none" cap="none" strike="noStrike">
              <a:solidFill>
                <a:schemeClr val="dk1"/>
              </a:solidFill>
              <a:latin typeface="Calibri"/>
              <a:ea typeface="Calibri"/>
              <a:cs typeface="Calibri"/>
              <a:sym typeface="Calibri"/>
            </a:endParaRPr>
          </a:p>
        </p:txBody>
      </p:sp>
      <p:sp>
        <p:nvSpPr>
          <p:cNvPr id="367" name="Google Shape;367;g2dc25e097a3_0_317"/>
          <p:cNvSpPr/>
          <p:nvPr/>
        </p:nvSpPr>
        <p:spPr>
          <a:xfrm>
            <a:off x="13552594" y="91821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dc25e097a3_0_317"/>
          <p:cNvSpPr/>
          <p:nvPr/>
        </p:nvSpPr>
        <p:spPr>
          <a:xfrm>
            <a:off x="13484852" y="91821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373" name="Shape 373"/>
        <p:cNvGrpSpPr/>
        <p:nvPr/>
      </p:nvGrpSpPr>
      <p:grpSpPr>
        <a:xfrm>
          <a:off x="0" y="0"/>
          <a:ext cx="0" cy="0"/>
          <a:chOff x="0" y="0"/>
          <a:chExt cx="0" cy="0"/>
        </a:xfrm>
      </p:grpSpPr>
      <p:pic>
        <p:nvPicPr>
          <p:cNvPr descr=" " id="374" name="Google Shape;374;g2dc25e097a3_0_34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75" name="Google Shape;375;g2dc25e097a3_0_3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6" name="Google Shape;376;g2dc25e097a3_0_34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77" name="Google Shape;377;g2dc25e097a3_0_344"/>
          <p:cNvSpPr/>
          <p:nvPr/>
        </p:nvSpPr>
        <p:spPr>
          <a:xfrm>
            <a:off x="6841922" y="1143000"/>
            <a:ext cx="10690500" cy="171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64515"/>
              </a:buClr>
              <a:buSzPts val="8000"/>
              <a:buFont typeface="Cinzel"/>
              <a:buNone/>
            </a:pPr>
            <a:r>
              <a:rPr b="1" i="0" lang="en-US" sz="8000" u="none" cap="none" strike="noStrike">
                <a:solidFill>
                  <a:srgbClr val="664515"/>
                </a:solidFill>
                <a:latin typeface="Cinzel"/>
                <a:ea typeface="Cinzel"/>
                <a:cs typeface="Cinzel"/>
                <a:sym typeface="Cinzel"/>
              </a:rPr>
              <a:t>Some Graph</a:t>
            </a:r>
            <a:endParaRPr b="0" i="0" sz="8000" u="none" cap="none" strike="noStrike">
              <a:solidFill>
                <a:schemeClr val="dk1"/>
              </a:solidFill>
              <a:latin typeface="Calibri"/>
              <a:ea typeface="Calibri"/>
              <a:cs typeface="Calibri"/>
              <a:sym typeface="Calibri"/>
            </a:endParaRPr>
          </a:p>
        </p:txBody>
      </p:sp>
      <p:sp>
        <p:nvSpPr>
          <p:cNvPr id="378" name="Google Shape;378;g2dc25e097a3_0_344"/>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dc25e097a3_0_344"/>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1820"/>
              <a:buFont typeface="Lato"/>
              <a:buNone/>
            </a:pPr>
            <a:r>
              <a:rPr b="0" i="0" lang="en-US" sz="1820" u="none" cap="none" strike="noStrike">
                <a:solidFill>
                  <a:srgbClr val="3A2E1C"/>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0" name="Google Shape;380;g2dc25e097a3_0_344"/>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2185"/>
              <a:buFont typeface="Lato"/>
              <a:buNone/>
            </a:pPr>
            <a:r>
              <a:rPr b="0" i="0" lang="en-US" sz="2185" u="none" cap="none" strike="noStrike">
                <a:solidFill>
                  <a:srgbClr val="3A2E1C"/>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1" name="Google Shape;381;g2dc25e097a3_0_344"/>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2185"/>
              <a:buFont typeface="Lato"/>
              <a:buNone/>
            </a:pPr>
            <a:r>
              <a:rPr b="0" i="0" lang="en-US" sz="2185" u="none" cap="none" strike="noStrike">
                <a:solidFill>
                  <a:srgbClr val="3A2E1C"/>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2" name="Google Shape;382;g2dc25e097a3_0_344"/>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2185"/>
              <a:buFont typeface="Lato"/>
              <a:buNone/>
            </a:pPr>
            <a:r>
              <a:rPr b="0" i="0" lang="en-US" sz="2185" u="none" cap="none" strike="noStrike">
                <a:solidFill>
                  <a:srgbClr val="3A2E1C"/>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3" name="Google Shape;383;g2dc25e097a3_0_344"/>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2185"/>
              <a:buFont typeface="Lato"/>
              <a:buNone/>
            </a:pPr>
            <a:r>
              <a:rPr b="0" i="0" lang="en-US" sz="2185" u="none" cap="none" strike="noStrike">
                <a:solidFill>
                  <a:srgbClr val="3A2E1C"/>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4" name="Google Shape;384;g2dc25e097a3_0_344"/>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2185"/>
              <a:buFont typeface="Lato"/>
              <a:buNone/>
            </a:pPr>
            <a:r>
              <a:rPr b="0" i="0" lang="en-US" sz="2185" u="none" cap="none" strike="noStrike">
                <a:solidFill>
                  <a:srgbClr val="3A2E1C"/>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5" name="Google Shape;385;g2dc25e097a3_0_344"/>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2185"/>
              <a:buFont typeface="Lato"/>
              <a:buNone/>
            </a:pPr>
            <a:r>
              <a:rPr b="0" i="0" lang="en-US" sz="2185" u="none" cap="none" strike="noStrike">
                <a:solidFill>
                  <a:srgbClr val="3A2E1C"/>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6" name="Google Shape;386;g2dc25e097a3_0_344"/>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2185"/>
              <a:buFont typeface="Lato"/>
              <a:buNone/>
            </a:pPr>
            <a:r>
              <a:rPr b="0" i="0" lang="en-US" sz="2185" u="none" cap="none" strike="noStrike">
                <a:solidFill>
                  <a:srgbClr val="3A2E1C"/>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7" name="Google Shape;387;g2dc25e097a3_0_344"/>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2185"/>
              <a:buFont typeface="Lato"/>
              <a:buNone/>
            </a:pPr>
            <a:r>
              <a:rPr b="0" i="0" lang="en-US" sz="2185" u="none" cap="none" strike="noStrike">
                <a:solidFill>
                  <a:srgbClr val="3A2E1C"/>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8" name="Google Shape;388;g2dc25e097a3_0_344"/>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1820"/>
              <a:buFont typeface="Lato"/>
              <a:buNone/>
            </a:pPr>
            <a:r>
              <a:rPr b="0" i="0" lang="en-US" sz="1820" u="none" cap="none" strike="noStrike">
                <a:solidFill>
                  <a:srgbClr val="3A2E1C"/>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9" name="Google Shape;389;g2dc25e097a3_0_344"/>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1820"/>
              <a:buFont typeface="Lato"/>
              <a:buNone/>
            </a:pPr>
            <a:r>
              <a:rPr b="0" i="0" lang="en-US" sz="1820" u="none" cap="none" strike="noStrike">
                <a:solidFill>
                  <a:srgbClr val="3A2E1C"/>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0" name="Google Shape;390;g2dc25e097a3_0_344"/>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1820"/>
              <a:buFont typeface="Lato"/>
              <a:buNone/>
            </a:pPr>
            <a:r>
              <a:rPr b="0" i="0" lang="en-US" sz="1820" u="none" cap="none" strike="noStrike">
                <a:solidFill>
                  <a:srgbClr val="3A2E1C"/>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1" name="Google Shape;391;g2dc25e097a3_0_344"/>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1820"/>
              <a:buFont typeface="Lato"/>
              <a:buNone/>
            </a:pPr>
            <a:r>
              <a:rPr b="0" i="0" lang="en-US" sz="1820" u="none" cap="none" strike="noStrike">
                <a:solidFill>
                  <a:srgbClr val="3A2E1C"/>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2" name="Google Shape;392;g2dc25e097a3_0_344"/>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1820"/>
              <a:buFont typeface="Lato"/>
              <a:buNone/>
            </a:pPr>
            <a:r>
              <a:rPr b="0" i="0" lang="en-US" sz="1820" u="none" cap="none" strike="noStrike">
                <a:solidFill>
                  <a:srgbClr val="3A2E1C"/>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3" name="Google Shape;393;g2dc25e097a3_0_344"/>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1820"/>
              <a:buFont typeface="Lato"/>
              <a:buNone/>
            </a:pPr>
            <a:r>
              <a:rPr b="0" i="0" lang="en-US" sz="1820" u="none" cap="none" strike="noStrike">
                <a:solidFill>
                  <a:srgbClr val="3A2E1C"/>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4" name="Google Shape;394;g2dc25e097a3_0_344"/>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1820"/>
              <a:buFont typeface="Lato"/>
              <a:buNone/>
            </a:pPr>
            <a:r>
              <a:rPr b="0" i="0" lang="en-US" sz="1820" u="none" cap="none" strike="noStrike">
                <a:solidFill>
                  <a:srgbClr val="3A2E1C"/>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5" name="Google Shape;395;g2dc25e097a3_0_344"/>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1820"/>
              <a:buFont typeface="Lato"/>
              <a:buNone/>
            </a:pPr>
            <a:r>
              <a:rPr b="0" i="0" lang="en-US" sz="1820" u="none" cap="none" strike="noStrike">
                <a:solidFill>
                  <a:srgbClr val="3A2E1C"/>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6" name="Google Shape;396;g2dc25e097a3_0_344"/>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1820"/>
              <a:buFont typeface="Lato"/>
              <a:buNone/>
            </a:pPr>
            <a:r>
              <a:rPr b="0" i="0" lang="en-US" sz="1820" u="none" cap="none" strike="noStrike">
                <a:solidFill>
                  <a:srgbClr val="3A2E1C"/>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7" name="Google Shape;397;g2dc25e097a3_0_344"/>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2E1C"/>
              </a:buClr>
              <a:buSzPts val="1820"/>
              <a:buFont typeface="Lato"/>
              <a:buNone/>
            </a:pPr>
            <a:r>
              <a:rPr b="0" i="0" lang="en-US" sz="1820" u="none" cap="none" strike="noStrike">
                <a:solidFill>
                  <a:srgbClr val="3A2E1C"/>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8" name="Google Shape;398;g2dc25e097a3_0_344"/>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99" name="Google Shape;399;g2dc25e097a3_0_344"/>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400" name="Google Shape;400;g2dc25e097a3_0_344"/>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401" name="Google Shape;401;g2dc25e097a3_0_344"/>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402" name="Google Shape;402;g2dc25e097a3_0_344"/>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403" name="Google Shape;403;g2dc25e097a3_0_344"/>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404" name="Google Shape;404;g2dc25e097a3_0_344"/>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405" name="Google Shape;405;g2dc25e097a3_0_344"/>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406" name="Google Shape;406;g2dc25e097a3_0_344"/>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407" name="Google Shape;407;g2dc25e097a3_0_344"/>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408" name="Google Shape;408;g2dc25e097a3_0_344"/>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409" name="Google Shape;409;g2dc25e097a3_0_344"/>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410" name="Google Shape;410;g2dc25e097a3_0_344"/>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411" name="Google Shape;411;g2dc25e097a3_0_344"/>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412" name="Google Shape;412;g2dc25e097a3_0_344"/>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413" name="Google Shape;413;g2dc25e097a3_0_344"/>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414" name="Google Shape;414;g2dc25e097a3_0_344"/>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415" name="Google Shape;415;g2dc25e097a3_0_344"/>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416" name="Google Shape;416;g2dc25e097a3_0_344"/>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417" name="Google Shape;417;g2dc25e097a3_0_344"/>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418" name="Google Shape;418;g2dc25e097a3_0_344"/>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419" name="Google Shape;419;g2dc25e097a3_0_344"/>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420" name="Google Shape;420;g2dc25e097a3_0_34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dc25e097a3_0_34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2" name="Google Shape;422;g2dc25e097a3_0_344"/>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423" name="Google Shape;423;g2dc25e097a3_0_344"/>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424" name="Google Shape;424;g2dc25e097a3_0_344"/>
          <p:cNvSpPr/>
          <p:nvPr/>
        </p:nvSpPr>
        <p:spPr>
          <a:xfrm>
            <a:off x="16264383" y="6365379"/>
            <a:ext cx="1867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dc25e097a3_0_344"/>
          <p:cNvSpPr/>
          <p:nvPr/>
        </p:nvSpPr>
        <p:spPr>
          <a:xfrm>
            <a:off x="16264383" y="6299200"/>
            <a:ext cx="20703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34.574</a:t>
            </a:r>
            <a:endParaRPr b="0" i="0" sz="4800" u="none" cap="none" strike="noStrike">
              <a:solidFill>
                <a:schemeClr val="dk1"/>
              </a:solidFill>
              <a:latin typeface="Calibri"/>
              <a:ea typeface="Calibri"/>
              <a:cs typeface="Calibri"/>
              <a:sym typeface="Calibri"/>
            </a:endParaRPr>
          </a:p>
        </p:txBody>
      </p:sp>
      <p:sp>
        <p:nvSpPr>
          <p:cNvPr id="426" name="Google Shape;426;g2dc25e097a3_0_344"/>
          <p:cNvSpPr/>
          <p:nvPr/>
        </p:nvSpPr>
        <p:spPr>
          <a:xfrm>
            <a:off x="16677184" y="7124700"/>
            <a:ext cx="11769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Total</a:t>
            </a:r>
            <a:endParaRPr b="0" i="0" sz="3200" u="none" cap="none" strike="noStrike">
              <a:solidFill>
                <a:schemeClr val="dk1"/>
              </a:solidFill>
              <a:latin typeface="Calibri"/>
              <a:ea typeface="Calibri"/>
              <a:cs typeface="Calibri"/>
              <a:sym typeface="Calibri"/>
            </a:endParaRPr>
          </a:p>
        </p:txBody>
      </p:sp>
      <p:sp>
        <p:nvSpPr>
          <p:cNvPr id="427" name="Google Shape;427;g2dc25e097a3_0_344"/>
          <p:cNvSpPr/>
          <p:nvPr/>
        </p:nvSpPr>
        <p:spPr>
          <a:xfrm>
            <a:off x="13260457" y="10515600"/>
            <a:ext cx="78750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dc25e097a3_0_344"/>
          <p:cNvSpPr/>
          <p:nvPr/>
        </p:nvSpPr>
        <p:spPr>
          <a:xfrm>
            <a:off x="13260457" y="10515600"/>
            <a:ext cx="78750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dc25e097a3_0_344"/>
          <p:cNvSpPr/>
          <p:nvPr/>
        </p:nvSpPr>
        <p:spPr>
          <a:xfrm>
            <a:off x="13158845" y="10515600"/>
            <a:ext cx="80781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Treasure Found</a:t>
            </a:r>
            <a:endParaRPr b="0" i="0" sz="4800" u="none" cap="none" strike="noStrike">
              <a:solidFill>
                <a:schemeClr val="dk1"/>
              </a:solidFill>
              <a:latin typeface="Calibri"/>
              <a:ea typeface="Calibri"/>
              <a:cs typeface="Calibri"/>
              <a:sym typeface="Calibri"/>
            </a:endParaRPr>
          </a:p>
        </p:txBody>
      </p:sp>
      <p:sp>
        <p:nvSpPr>
          <p:cNvPr id="430" name="Google Shape;430;g2dc25e097a3_0_344"/>
          <p:cNvSpPr/>
          <p:nvPr/>
        </p:nvSpPr>
        <p:spPr>
          <a:xfrm>
            <a:off x="13192716" y="114427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1" name="Google Shape;431;g2dc25e097a3_0_344"/>
          <p:cNvSpPr/>
          <p:nvPr/>
        </p:nvSpPr>
        <p:spPr>
          <a:xfrm>
            <a:off x="3251606" y="10515600"/>
            <a:ext cx="78750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dc25e097a3_0_344"/>
          <p:cNvSpPr/>
          <p:nvPr/>
        </p:nvSpPr>
        <p:spPr>
          <a:xfrm>
            <a:off x="3251606" y="10515600"/>
            <a:ext cx="78750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dc25e097a3_0_344"/>
          <p:cNvSpPr/>
          <p:nvPr/>
        </p:nvSpPr>
        <p:spPr>
          <a:xfrm>
            <a:off x="3149994" y="10515600"/>
            <a:ext cx="80781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Spellcasting Progress</a:t>
            </a:r>
            <a:endParaRPr b="0" i="0" sz="4800" u="none" cap="none" strike="noStrike">
              <a:solidFill>
                <a:schemeClr val="dk1"/>
              </a:solidFill>
              <a:latin typeface="Calibri"/>
              <a:ea typeface="Calibri"/>
              <a:cs typeface="Calibri"/>
              <a:sym typeface="Calibri"/>
            </a:endParaRPr>
          </a:p>
        </p:txBody>
      </p:sp>
      <p:sp>
        <p:nvSpPr>
          <p:cNvPr id="434" name="Google Shape;434;g2dc25e097a3_0_344"/>
          <p:cNvSpPr/>
          <p:nvPr/>
        </p:nvSpPr>
        <p:spPr>
          <a:xfrm>
            <a:off x="3183865" y="114427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439" name="Shape 439"/>
        <p:cNvGrpSpPr/>
        <p:nvPr/>
      </p:nvGrpSpPr>
      <p:grpSpPr>
        <a:xfrm>
          <a:off x="0" y="0"/>
          <a:ext cx="0" cy="0"/>
          <a:chOff x="0" y="0"/>
          <a:chExt cx="0" cy="0"/>
        </a:xfrm>
      </p:grpSpPr>
      <p:pic>
        <p:nvPicPr>
          <p:cNvPr descr=" " id="440" name="Google Shape;440;g2dc25e097a3_0_40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1" name="Google Shape;441;g2dc25e097a3_0_4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2" name="Google Shape;442;g2dc25e097a3_0_40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3" name="Google Shape;443;g2dc25e097a3_0_409"/>
          <p:cNvSpPr/>
          <p:nvPr/>
        </p:nvSpPr>
        <p:spPr>
          <a:xfrm>
            <a:off x="13450981" y="6870700"/>
            <a:ext cx="87387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dc25e097a3_0_409"/>
          <p:cNvSpPr/>
          <p:nvPr/>
        </p:nvSpPr>
        <p:spPr>
          <a:xfrm>
            <a:off x="13450981" y="6870700"/>
            <a:ext cx="87387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dc25e097a3_0_409"/>
          <p:cNvSpPr/>
          <p:nvPr/>
        </p:nvSpPr>
        <p:spPr>
          <a:xfrm>
            <a:off x="13450981" y="6870700"/>
            <a:ext cx="89418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A web application</a:t>
            </a:r>
            <a:endParaRPr b="0" i="0" sz="4800" u="none" cap="none" strike="noStrike">
              <a:solidFill>
                <a:schemeClr val="dk1"/>
              </a:solidFill>
              <a:latin typeface="Calibri"/>
              <a:ea typeface="Calibri"/>
              <a:cs typeface="Calibri"/>
              <a:sym typeface="Calibri"/>
            </a:endParaRPr>
          </a:p>
        </p:txBody>
      </p:sp>
      <p:sp>
        <p:nvSpPr>
          <p:cNvPr id="446" name="Google Shape;446;g2dc25e097a3_0_409"/>
          <p:cNvSpPr/>
          <p:nvPr/>
        </p:nvSpPr>
        <p:spPr>
          <a:xfrm>
            <a:off x="13450981" y="78994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47" name="Google Shape;447;g2dc25e097a3_0_409"/>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48" name="Google Shape;448;g2dc25e097a3_0_409"/>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49" name="Google Shape;449;g2dc25e097a3_0_409"/>
          <p:cNvSpPr/>
          <p:nvPr/>
        </p:nvSpPr>
        <p:spPr>
          <a:xfrm>
            <a:off x="13374772" y="4102100"/>
            <a:ext cx="10690500" cy="308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8000"/>
              <a:buFont typeface="Cinzel"/>
              <a:buNone/>
            </a:pPr>
            <a:r>
              <a:rPr b="1" i="0" lang="en-US" sz="8000" u="none" cap="none" strike="noStrike">
                <a:solidFill>
                  <a:srgbClr val="664515"/>
                </a:solidFill>
                <a:latin typeface="Cinzel"/>
                <a:ea typeface="Cinzel"/>
                <a:cs typeface="Cinzel"/>
                <a:sym typeface="Cinzel"/>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454" name="Shape 454"/>
        <p:cNvGrpSpPr/>
        <p:nvPr/>
      </p:nvGrpSpPr>
      <p:grpSpPr>
        <a:xfrm>
          <a:off x="0" y="0"/>
          <a:ext cx="0" cy="0"/>
          <a:chOff x="0" y="0"/>
          <a:chExt cx="0" cy="0"/>
        </a:xfrm>
      </p:grpSpPr>
      <p:pic>
        <p:nvPicPr>
          <p:cNvPr descr=" " id="455" name="Google Shape;455;g2dc25e097a3_0_42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6" name="Google Shape;456;g2dc25e097a3_0_4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7" name="Google Shape;457;g2dc25e097a3_0_4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8" name="Google Shape;458;g2dc25e097a3_0_423"/>
          <p:cNvSpPr/>
          <p:nvPr/>
        </p:nvSpPr>
        <p:spPr>
          <a:xfrm>
            <a:off x="2946768" y="4152900"/>
            <a:ext cx="87387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dc25e097a3_0_423"/>
          <p:cNvSpPr/>
          <p:nvPr/>
        </p:nvSpPr>
        <p:spPr>
          <a:xfrm>
            <a:off x="2946768" y="4152900"/>
            <a:ext cx="87387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dc25e097a3_0_423"/>
          <p:cNvSpPr/>
          <p:nvPr/>
        </p:nvSpPr>
        <p:spPr>
          <a:xfrm>
            <a:off x="2946768" y="4152900"/>
            <a:ext cx="89418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An mobile app</a:t>
            </a:r>
            <a:endParaRPr b="0" i="0" sz="4800" u="none" cap="none" strike="noStrike">
              <a:solidFill>
                <a:schemeClr val="dk1"/>
              </a:solidFill>
              <a:latin typeface="Calibri"/>
              <a:ea typeface="Calibri"/>
              <a:cs typeface="Calibri"/>
              <a:sym typeface="Calibri"/>
            </a:endParaRPr>
          </a:p>
        </p:txBody>
      </p:sp>
      <p:sp>
        <p:nvSpPr>
          <p:cNvPr id="461" name="Google Shape;461;g2dc25e097a3_0_423"/>
          <p:cNvSpPr/>
          <p:nvPr/>
        </p:nvSpPr>
        <p:spPr>
          <a:xfrm>
            <a:off x="2946768" y="51816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2" name="Google Shape;462;g2dc25e097a3_0_423"/>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Live your fantasy dreams</a:t>
            </a:r>
            <a:endParaRPr b="0" i="0" sz="3200" u="none" cap="none" strike="noStrike">
              <a:solidFill>
                <a:schemeClr val="dk1"/>
              </a:solidFill>
              <a:latin typeface="Calibri"/>
              <a:ea typeface="Calibri"/>
              <a:cs typeface="Calibri"/>
              <a:sym typeface="Calibri"/>
            </a:endParaRPr>
          </a:p>
        </p:txBody>
      </p:sp>
      <p:sp>
        <p:nvSpPr>
          <p:cNvPr id="463" name="Google Shape;463;g2dc25e097a3_0_423"/>
          <p:cNvSpPr/>
          <p:nvPr/>
        </p:nvSpPr>
        <p:spPr>
          <a:xfrm>
            <a:off x="2895962" y="1854200"/>
            <a:ext cx="129006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8000"/>
              <a:buFont typeface="Cinzel"/>
              <a:buNone/>
            </a:pPr>
            <a:r>
              <a:rPr b="1" i="0" lang="en-US" sz="8000" u="none" cap="none" strike="noStrike">
                <a:solidFill>
                  <a:srgbClr val="664515"/>
                </a:solidFill>
                <a:latin typeface="Cinzel"/>
                <a:ea typeface="Cinzel"/>
                <a:cs typeface="Cinzel"/>
                <a:sym typeface="Cinzel"/>
              </a:rPr>
              <a:t>The Future of Fantasy</a:t>
            </a:r>
            <a:endParaRPr b="0" i="0" sz="8000" u="none" cap="none" strike="noStrike">
              <a:solidFill>
                <a:schemeClr val="dk1"/>
              </a:solidFill>
              <a:latin typeface="Calibri"/>
              <a:ea typeface="Calibri"/>
              <a:cs typeface="Calibri"/>
              <a:sym typeface="Calibri"/>
            </a:endParaRPr>
          </a:p>
        </p:txBody>
      </p:sp>
      <p:pic>
        <p:nvPicPr>
          <p:cNvPr descr=" " id="464" name="Google Shape;464;g2dc25e097a3_0_423"/>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65" name="Google Shape;465;g2dc25e097a3_0_423"/>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470" name="Shape 470"/>
        <p:cNvGrpSpPr/>
        <p:nvPr/>
      </p:nvGrpSpPr>
      <p:grpSpPr>
        <a:xfrm>
          <a:off x="0" y="0"/>
          <a:ext cx="0" cy="0"/>
          <a:chOff x="0" y="0"/>
          <a:chExt cx="0" cy="0"/>
        </a:xfrm>
      </p:grpSpPr>
      <p:pic>
        <p:nvPicPr>
          <p:cNvPr descr=" " id="471" name="Google Shape;471;g2dc25e097a3_0_43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2" name="Google Shape;472;g2dc25e097a3_0_4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3" name="Google Shape;473;g2dc25e097a3_0_43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4" name="Google Shape;474;g2dc25e097a3_0_438"/>
          <p:cNvSpPr/>
          <p:nvPr/>
        </p:nvSpPr>
        <p:spPr>
          <a:xfrm>
            <a:off x="16880410" y="4025900"/>
            <a:ext cx="57156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dc25e097a3_0_438"/>
          <p:cNvSpPr/>
          <p:nvPr/>
        </p:nvSpPr>
        <p:spPr>
          <a:xfrm>
            <a:off x="16880410" y="4025900"/>
            <a:ext cx="57156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dc25e097a3_0_438"/>
          <p:cNvSpPr/>
          <p:nvPr/>
        </p:nvSpPr>
        <p:spPr>
          <a:xfrm>
            <a:off x="16880410" y="4025900"/>
            <a:ext cx="5919000" cy="185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A web application</a:t>
            </a:r>
            <a:endParaRPr b="0" i="0" sz="4800" u="none" cap="none" strike="noStrike">
              <a:solidFill>
                <a:schemeClr val="dk1"/>
              </a:solidFill>
              <a:latin typeface="Calibri"/>
              <a:ea typeface="Calibri"/>
              <a:cs typeface="Calibri"/>
              <a:sym typeface="Calibri"/>
            </a:endParaRPr>
          </a:p>
        </p:txBody>
      </p:sp>
      <p:sp>
        <p:nvSpPr>
          <p:cNvPr id="477" name="Google Shape;477;g2dc25e097a3_0_438"/>
          <p:cNvSpPr/>
          <p:nvPr/>
        </p:nvSpPr>
        <p:spPr>
          <a:xfrm>
            <a:off x="16880410" y="58801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78" name="Google Shape;478;g2dc25e097a3_0_438"/>
          <p:cNvSpPr/>
          <p:nvPr/>
        </p:nvSpPr>
        <p:spPr>
          <a:xfrm>
            <a:off x="825603" y="4064000"/>
            <a:ext cx="7007100" cy="719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8000"/>
              <a:buFont typeface="Cinzel"/>
              <a:buNone/>
            </a:pPr>
            <a:r>
              <a:rPr b="1" i="0" lang="en-US" sz="8000" u="none" cap="none" strike="noStrike">
                <a:solidFill>
                  <a:srgbClr val="664515"/>
                </a:solidFill>
                <a:latin typeface="Cinzel"/>
                <a:ea typeface="Cinzel"/>
                <a:cs typeface="Cinzel"/>
                <a:sym typeface="Cinzel"/>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79" name="Google Shape;479;g2dc25e097a3_0_438"/>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80" name="Google Shape;480;g2dc25e097a3_0_438"/>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81" name="Google Shape;481;g2dc25e097a3_0_438"/>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486" name="Shape 486"/>
        <p:cNvGrpSpPr/>
        <p:nvPr/>
      </p:nvGrpSpPr>
      <p:grpSpPr>
        <a:xfrm>
          <a:off x="0" y="0"/>
          <a:ext cx="0" cy="0"/>
          <a:chOff x="0" y="0"/>
          <a:chExt cx="0" cy="0"/>
        </a:xfrm>
      </p:grpSpPr>
      <p:pic>
        <p:nvPicPr>
          <p:cNvPr descr=" " id="487" name="Google Shape;487;g2dc25e097a3_0_45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8" name="Google Shape;488;g2dc25e097a3_0_4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9" name="Google Shape;489;g2dc25e097a3_0_45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0" name="Google Shape;490;g2dc25e097a3_0_453"/>
          <p:cNvSpPr/>
          <p:nvPr/>
        </p:nvSpPr>
        <p:spPr>
          <a:xfrm>
            <a:off x="15690694" y="698500"/>
            <a:ext cx="7464300" cy="3081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664515"/>
              </a:buClr>
              <a:buSzPts val="8000"/>
              <a:buFont typeface="Cinzel"/>
              <a:buNone/>
            </a:pPr>
            <a:r>
              <a:rPr b="1" i="0" lang="en-US" sz="8000" u="none" cap="none" strike="noStrike">
                <a:solidFill>
                  <a:srgbClr val="664515"/>
                </a:solidFill>
                <a:latin typeface="Cinzel"/>
                <a:ea typeface="Cinzel"/>
                <a:cs typeface="Cinzel"/>
                <a:sym typeface="Cinzel"/>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25" name="Shape 25"/>
        <p:cNvGrpSpPr/>
        <p:nvPr/>
      </p:nvGrpSpPr>
      <p:grpSpPr>
        <a:xfrm>
          <a:off x="0" y="0"/>
          <a:ext cx="0" cy="0"/>
          <a:chOff x="0" y="0"/>
          <a:chExt cx="0" cy="0"/>
        </a:xfrm>
      </p:grpSpPr>
      <p:pic>
        <p:nvPicPr>
          <p:cNvPr descr=" " id="26" name="Google Shape;26;g2dc25e097a3_0_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7" name="Google Shape;27;g2dc25e097a3_0_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 name="Google Shape;28;g2dc25e097a3_0_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9" name="Google Shape;29;g2dc25e097a3_0_9"/>
          <p:cNvSpPr/>
          <p:nvPr/>
        </p:nvSpPr>
        <p:spPr>
          <a:xfrm>
            <a:off x="7883452" y="4394200"/>
            <a:ext cx="8632800" cy="273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64515"/>
              </a:buClr>
              <a:buSzPts val="12800"/>
              <a:buFont typeface="Cinzel"/>
              <a:buNone/>
            </a:pPr>
            <a:r>
              <a:rPr b="1" i="0" lang="en-US" sz="12800" u="none" cap="none" strike="noStrike">
                <a:solidFill>
                  <a:srgbClr val="664515"/>
                </a:solidFill>
                <a:latin typeface="Cinzel"/>
                <a:ea typeface="Cinzel"/>
                <a:cs typeface="Cinzel"/>
                <a:sym typeface="Cinzel"/>
              </a:rPr>
              <a:t>Welcome</a:t>
            </a:r>
            <a:endParaRPr b="0" i="0" sz="12800" u="none" cap="none" strike="noStrike">
              <a:solidFill>
                <a:schemeClr val="dk1"/>
              </a:solidFill>
              <a:latin typeface="Calibri"/>
              <a:ea typeface="Calibri"/>
              <a:cs typeface="Calibri"/>
              <a:sym typeface="Calibri"/>
            </a:endParaRPr>
          </a:p>
        </p:txBody>
      </p:sp>
      <p:sp>
        <p:nvSpPr>
          <p:cNvPr id="30" name="Google Shape;30;g2dc25e097a3_0_9"/>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495" name="Shape 495"/>
        <p:cNvGrpSpPr/>
        <p:nvPr/>
      </p:nvGrpSpPr>
      <p:grpSpPr>
        <a:xfrm>
          <a:off x="0" y="0"/>
          <a:ext cx="0" cy="0"/>
          <a:chOff x="0" y="0"/>
          <a:chExt cx="0" cy="0"/>
        </a:xfrm>
      </p:grpSpPr>
      <p:pic>
        <p:nvPicPr>
          <p:cNvPr descr=" " id="496" name="Google Shape;496;g2dc25e097a3_0_46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7" name="Google Shape;497;g2dc25e097a3_0_4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g2dc25e097a3_0_46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99" name="Google Shape;499;g2dc25e097a3_0_461"/>
          <p:cNvPicPr preferRelativeResize="0"/>
          <p:nvPr/>
        </p:nvPicPr>
        <p:blipFill rotWithShape="1">
          <a:blip r:embed="rId5">
            <a:alphaModFix/>
          </a:blip>
          <a:srcRect b="0" l="0" r="0" t="0"/>
          <a:stretch/>
        </p:blipFill>
        <p:spPr>
          <a:xfrm>
            <a:off x="1079635" y="698500"/>
            <a:ext cx="6566721" cy="5473700"/>
          </a:xfrm>
          <a:prstGeom prst="rect">
            <a:avLst/>
          </a:prstGeom>
          <a:noFill/>
          <a:ln>
            <a:noFill/>
          </a:ln>
        </p:spPr>
      </p:pic>
      <p:pic>
        <p:nvPicPr>
          <p:cNvPr descr=" " id="500" name="Google Shape;500;g2dc25e097a3_0_461"/>
          <p:cNvPicPr preferRelativeResize="0"/>
          <p:nvPr/>
        </p:nvPicPr>
        <p:blipFill rotWithShape="1">
          <a:blip r:embed="rId6">
            <a:alphaModFix/>
          </a:blip>
          <a:srcRect b="0" l="0" r="0" t="0"/>
          <a:stretch/>
        </p:blipFill>
        <p:spPr>
          <a:xfrm>
            <a:off x="15991299" y="6756400"/>
            <a:ext cx="6566721" cy="5473700"/>
          </a:xfrm>
          <a:prstGeom prst="rect">
            <a:avLst/>
          </a:prstGeom>
          <a:noFill/>
          <a:ln>
            <a:noFill/>
          </a:ln>
        </p:spPr>
      </p:pic>
      <p:sp>
        <p:nvSpPr>
          <p:cNvPr id="501" name="Google Shape;501;g2dc25e097a3_0_461"/>
          <p:cNvSpPr/>
          <p:nvPr/>
        </p:nvSpPr>
        <p:spPr>
          <a:xfrm>
            <a:off x="8675184" y="2171700"/>
            <a:ext cx="66048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dc25e097a3_0_461"/>
          <p:cNvSpPr/>
          <p:nvPr/>
        </p:nvSpPr>
        <p:spPr>
          <a:xfrm>
            <a:off x="8675184" y="2749550"/>
            <a:ext cx="6477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dc25e097a3_0_461"/>
          <p:cNvSpPr/>
          <p:nvPr/>
        </p:nvSpPr>
        <p:spPr>
          <a:xfrm>
            <a:off x="8675184" y="2749550"/>
            <a:ext cx="11898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12800"/>
              <a:buFont typeface="Cinzel"/>
              <a:buNone/>
            </a:pPr>
            <a:r>
              <a:rPr b="1" i="0" lang="en-US" sz="12800" u="none" cap="none" strike="noStrike">
                <a:solidFill>
                  <a:srgbClr val="664515"/>
                </a:solidFill>
                <a:latin typeface="Cinzel"/>
                <a:ea typeface="Cinzel"/>
                <a:cs typeface="Cinzel"/>
                <a:sym typeface="Cinzel"/>
              </a:rPr>
              <a:t>1</a:t>
            </a:r>
            <a:endParaRPr b="0" i="0" sz="12800" u="none" cap="none" strike="noStrike">
              <a:solidFill>
                <a:schemeClr val="dk1"/>
              </a:solidFill>
              <a:latin typeface="Calibri"/>
              <a:ea typeface="Calibri"/>
              <a:cs typeface="Calibri"/>
              <a:sym typeface="Calibri"/>
            </a:endParaRPr>
          </a:p>
        </p:txBody>
      </p:sp>
      <p:sp>
        <p:nvSpPr>
          <p:cNvPr id="504" name="Google Shape;504;g2dc25e097a3_0_461"/>
          <p:cNvSpPr/>
          <p:nvPr/>
        </p:nvSpPr>
        <p:spPr>
          <a:xfrm>
            <a:off x="9526191" y="2171700"/>
            <a:ext cx="57537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dc25e097a3_0_461"/>
          <p:cNvSpPr/>
          <p:nvPr/>
        </p:nvSpPr>
        <p:spPr>
          <a:xfrm>
            <a:off x="9526191" y="2171700"/>
            <a:ext cx="5957100" cy="185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Discover the secrets</a:t>
            </a:r>
            <a:endParaRPr b="0" i="0" sz="4800" u="none" cap="none" strike="noStrike">
              <a:solidFill>
                <a:schemeClr val="dk1"/>
              </a:solidFill>
              <a:latin typeface="Calibri"/>
              <a:ea typeface="Calibri"/>
              <a:cs typeface="Calibri"/>
              <a:sym typeface="Calibri"/>
            </a:endParaRPr>
          </a:p>
        </p:txBody>
      </p:sp>
      <p:sp>
        <p:nvSpPr>
          <p:cNvPr id="506" name="Google Shape;506;g2dc25e097a3_0_461"/>
          <p:cNvSpPr/>
          <p:nvPr/>
        </p:nvSpPr>
        <p:spPr>
          <a:xfrm>
            <a:off x="9526191" y="3924300"/>
            <a:ext cx="58893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07" name="Google Shape;507;g2dc25e097a3_0_461"/>
          <p:cNvSpPr/>
          <p:nvPr/>
        </p:nvSpPr>
        <p:spPr>
          <a:xfrm>
            <a:off x="1079635" y="7962900"/>
            <a:ext cx="6604800" cy="388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dc25e097a3_0_461"/>
          <p:cNvSpPr/>
          <p:nvPr/>
        </p:nvSpPr>
        <p:spPr>
          <a:xfrm>
            <a:off x="1079635" y="8807450"/>
            <a:ext cx="9273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dc25e097a3_0_461"/>
          <p:cNvSpPr/>
          <p:nvPr/>
        </p:nvSpPr>
        <p:spPr>
          <a:xfrm>
            <a:off x="1079635" y="8807450"/>
            <a:ext cx="14691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12800"/>
              <a:buFont typeface="Cinzel"/>
              <a:buNone/>
            </a:pPr>
            <a:r>
              <a:rPr b="1" i="0" lang="en-US" sz="12800" u="none" cap="none" strike="noStrike">
                <a:solidFill>
                  <a:srgbClr val="664515"/>
                </a:solidFill>
                <a:latin typeface="Cinzel"/>
                <a:ea typeface="Cinzel"/>
                <a:cs typeface="Cinzel"/>
                <a:sym typeface="Cinzel"/>
              </a:rPr>
              <a:t>3</a:t>
            </a:r>
            <a:endParaRPr b="0" i="0" sz="12800" u="none" cap="none" strike="noStrike">
              <a:solidFill>
                <a:schemeClr val="dk1"/>
              </a:solidFill>
              <a:latin typeface="Calibri"/>
              <a:ea typeface="Calibri"/>
              <a:cs typeface="Calibri"/>
              <a:sym typeface="Calibri"/>
            </a:endParaRPr>
          </a:p>
        </p:txBody>
      </p:sp>
      <p:sp>
        <p:nvSpPr>
          <p:cNvPr id="510" name="Google Shape;510;g2dc25e097a3_0_461"/>
          <p:cNvSpPr/>
          <p:nvPr/>
        </p:nvSpPr>
        <p:spPr>
          <a:xfrm>
            <a:off x="2210076" y="7962900"/>
            <a:ext cx="5474400" cy="388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dc25e097a3_0_461"/>
          <p:cNvSpPr/>
          <p:nvPr/>
        </p:nvSpPr>
        <p:spPr>
          <a:xfrm>
            <a:off x="2210076" y="7962900"/>
            <a:ext cx="5677500" cy="185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Meet the creatures</a:t>
            </a:r>
            <a:endParaRPr b="0" i="0" sz="4800" u="none" cap="none" strike="noStrike">
              <a:solidFill>
                <a:schemeClr val="dk1"/>
              </a:solidFill>
              <a:latin typeface="Calibri"/>
              <a:ea typeface="Calibri"/>
              <a:cs typeface="Calibri"/>
              <a:sym typeface="Calibri"/>
            </a:endParaRPr>
          </a:p>
        </p:txBody>
      </p:sp>
      <p:sp>
        <p:nvSpPr>
          <p:cNvPr id="512" name="Google Shape;512;g2dc25e097a3_0_461"/>
          <p:cNvSpPr/>
          <p:nvPr/>
        </p:nvSpPr>
        <p:spPr>
          <a:xfrm>
            <a:off x="2210076" y="9715500"/>
            <a:ext cx="56100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13" name="Google Shape;513;g2dc25e097a3_0_461"/>
          <p:cNvSpPr/>
          <p:nvPr/>
        </p:nvSpPr>
        <p:spPr>
          <a:xfrm>
            <a:off x="8586273" y="7962900"/>
            <a:ext cx="6604800" cy="388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dc25e097a3_0_461"/>
          <p:cNvSpPr/>
          <p:nvPr/>
        </p:nvSpPr>
        <p:spPr>
          <a:xfrm>
            <a:off x="8586273" y="8807450"/>
            <a:ext cx="10161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dc25e097a3_0_461"/>
          <p:cNvSpPr/>
          <p:nvPr/>
        </p:nvSpPr>
        <p:spPr>
          <a:xfrm>
            <a:off x="8586273" y="8807450"/>
            <a:ext cx="15582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12800"/>
              <a:buFont typeface="Cinzel"/>
              <a:buNone/>
            </a:pPr>
            <a:r>
              <a:rPr b="1" i="0" lang="en-US" sz="12800" u="none" cap="none" strike="noStrike">
                <a:solidFill>
                  <a:srgbClr val="664515"/>
                </a:solidFill>
                <a:latin typeface="Cinzel"/>
                <a:ea typeface="Cinzel"/>
                <a:cs typeface="Cinzel"/>
                <a:sym typeface="Cinzel"/>
              </a:rPr>
              <a:t>4</a:t>
            </a:r>
            <a:endParaRPr b="0" i="0" sz="12800" u="none" cap="none" strike="noStrike">
              <a:solidFill>
                <a:schemeClr val="dk1"/>
              </a:solidFill>
              <a:latin typeface="Calibri"/>
              <a:ea typeface="Calibri"/>
              <a:cs typeface="Calibri"/>
              <a:sym typeface="Calibri"/>
            </a:endParaRPr>
          </a:p>
        </p:txBody>
      </p:sp>
      <p:sp>
        <p:nvSpPr>
          <p:cNvPr id="516" name="Google Shape;516;g2dc25e097a3_0_461"/>
          <p:cNvSpPr/>
          <p:nvPr/>
        </p:nvSpPr>
        <p:spPr>
          <a:xfrm>
            <a:off x="9805626" y="7962900"/>
            <a:ext cx="5385600" cy="388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dc25e097a3_0_461"/>
          <p:cNvSpPr/>
          <p:nvPr/>
        </p:nvSpPr>
        <p:spPr>
          <a:xfrm>
            <a:off x="9805626" y="7962900"/>
            <a:ext cx="5588700" cy="185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Uncover the magic</a:t>
            </a:r>
            <a:endParaRPr b="0" i="0" sz="4800" u="none" cap="none" strike="noStrike">
              <a:solidFill>
                <a:schemeClr val="dk1"/>
              </a:solidFill>
              <a:latin typeface="Calibri"/>
              <a:ea typeface="Calibri"/>
              <a:cs typeface="Calibri"/>
              <a:sym typeface="Calibri"/>
            </a:endParaRPr>
          </a:p>
        </p:txBody>
      </p:sp>
      <p:sp>
        <p:nvSpPr>
          <p:cNvPr id="518" name="Google Shape;518;g2dc25e097a3_0_461"/>
          <p:cNvSpPr/>
          <p:nvPr/>
        </p:nvSpPr>
        <p:spPr>
          <a:xfrm>
            <a:off x="9805626" y="9715500"/>
            <a:ext cx="55209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19" name="Google Shape;519;g2dc25e097a3_0_461"/>
          <p:cNvSpPr/>
          <p:nvPr/>
        </p:nvSpPr>
        <p:spPr>
          <a:xfrm>
            <a:off x="16181822" y="2171700"/>
            <a:ext cx="66048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dc25e097a3_0_461"/>
          <p:cNvSpPr/>
          <p:nvPr/>
        </p:nvSpPr>
        <p:spPr>
          <a:xfrm>
            <a:off x="16181822" y="2749550"/>
            <a:ext cx="10035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dc25e097a3_0_461"/>
          <p:cNvSpPr/>
          <p:nvPr/>
        </p:nvSpPr>
        <p:spPr>
          <a:xfrm>
            <a:off x="16181822" y="2749550"/>
            <a:ext cx="15453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12800"/>
              <a:buFont typeface="Cinzel"/>
              <a:buNone/>
            </a:pPr>
            <a:r>
              <a:rPr b="1" i="0" lang="en-US" sz="12800" u="none" cap="none" strike="noStrike">
                <a:solidFill>
                  <a:srgbClr val="664515"/>
                </a:solidFill>
                <a:latin typeface="Cinzel"/>
                <a:ea typeface="Cinzel"/>
                <a:cs typeface="Cinzel"/>
                <a:sym typeface="Cinzel"/>
              </a:rPr>
              <a:t>2</a:t>
            </a:r>
            <a:endParaRPr b="0" i="0" sz="12800" u="none" cap="none" strike="noStrike">
              <a:solidFill>
                <a:schemeClr val="dk1"/>
              </a:solidFill>
              <a:latin typeface="Calibri"/>
              <a:ea typeface="Calibri"/>
              <a:cs typeface="Calibri"/>
              <a:sym typeface="Calibri"/>
            </a:endParaRPr>
          </a:p>
        </p:txBody>
      </p:sp>
      <p:sp>
        <p:nvSpPr>
          <p:cNvPr id="522" name="Google Shape;522;g2dc25e097a3_0_461"/>
          <p:cNvSpPr/>
          <p:nvPr/>
        </p:nvSpPr>
        <p:spPr>
          <a:xfrm>
            <a:off x="17388473" y="2171700"/>
            <a:ext cx="53982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dc25e097a3_0_461"/>
          <p:cNvSpPr/>
          <p:nvPr/>
        </p:nvSpPr>
        <p:spPr>
          <a:xfrm>
            <a:off x="17388473" y="2171700"/>
            <a:ext cx="5601300" cy="185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Find your own path</a:t>
            </a:r>
            <a:endParaRPr b="0" i="0" sz="4800" u="none" cap="none" strike="noStrike">
              <a:solidFill>
                <a:schemeClr val="dk1"/>
              </a:solidFill>
              <a:latin typeface="Calibri"/>
              <a:ea typeface="Calibri"/>
              <a:cs typeface="Calibri"/>
              <a:sym typeface="Calibri"/>
            </a:endParaRPr>
          </a:p>
        </p:txBody>
      </p:sp>
      <p:sp>
        <p:nvSpPr>
          <p:cNvPr id="524" name="Google Shape;524;g2dc25e097a3_0_461"/>
          <p:cNvSpPr/>
          <p:nvPr/>
        </p:nvSpPr>
        <p:spPr>
          <a:xfrm>
            <a:off x="17388473" y="3924300"/>
            <a:ext cx="55338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529" name="Shape 529"/>
        <p:cNvGrpSpPr/>
        <p:nvPr/>
      </p:nvGrpSpPr>
      <p:grpSpPr>
        <a:xfrm>
          <a:off x="0" y="0"/>
          <a:ext cx="0" cy="0"/>
          <a:chOff x="0" y="0"/>
          <a:chExt cx="0" cy="0"/>
        </a:xfrm>
      </p:grpSpPr>
      <p:pic>
        <p:nvPicPr>
          <p:cNvPr descr=" " id="530" name="Google Shape;530;g2dc25e097a3_0_49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1" name="Google Shape;531;g2dc25e097a3_0_4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2" name="Google Shape;532;g2dc25e097a3_0_49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33" name="Google Shape;533;g2dc25e097a3_0_494"/>
          <p:cNvPicPr preferRelativeResize="0"/>
          <p:nvPr/>
        </p:nvPicPr>
        <p:blipFill rotWithShape="1">
          <a:blip r:embed="rId5">
            <a:alphaModFix/>
          </a:blip>
          <a:srcRect b="0" l="0" r="0" t="0"/>
          <a:stretch/>
        </p:blipFill>
        <p:spPr>
          <a:xfrm>
            <a:off x="8522765" y="3810000"/>
            <a:ext cx="14479810" cy="7861300"/>
          </a:xfrm>
          <a:prstGeom prst="rect">
            <a:avLst/>
          </a:prstGeom>
          <a:noFill/>
          <a:ln>
            <a:noFill/>
          </a:ln>
        </p:spPr>
      </p:pic>
      <p:sp>
        <p:nvSpPr>
          <p:cNvPr id="534" name="Google Shape;534;g2dc25e097a3_0_494"/>
          <p:cNvSpPr/>
          <p:nvPr/>
        </p:nvSpPr>
        <p:spPr>
          <a:xfrm>
            <a:off x="5012893" y="1104900"/>
            <a:ext cx="14348700" cy="308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64515"/>
              </a:buClr>
              <a:buSzPts val="8000"/>
              <a:buFont typeface="Cinzel"/>
              <a:buNone/>
            </a:pPr>
            <a:r>
              <a:rPr b="1" i="0" lang="en-US" sz="8000" u="none" cap="none" strike="noStrike">
                <a:solidFill>
                  <a:srgbClr val="664515"/>
                </a:solidFill>
                <a:latin typeface="Cinzel"/>
                <a:ea typeface="Cinzel"/>
                <a:cs typeface="Cinzel"/>
                <a:sym typeface="Cinzel"/>
              </a:rPr>
              <a:t>Fantasy Realm at a Glance</a:t>
            </a:r>
            <a:endParaRPr b="0" i="0" sz="8000" u="none" cap="none" strike="noStrike">
              <a:solidFill>
                <a:schemeClr val="dk1"/>
              </a:solidFill>
              <a:latin typeface="Calibri"/>
              <a:ea typeface="Calibri"/>
              <a:cs typeface="Calibri"/>
              <a:sym typeface="Calibri"/>
            </a:endParaRPr>
          </a:p>
        </p:txBody>
      </p:sp>
      <p:sp>
        <p:nvSpPr>
          <p:cNvPr id="535" name="Google Shape;535;g2dc25e097a3_0_494"/>
          <p:cNvSpPr/>
          <p:nvPr/>
        </p:nvSpPr>
        <p:spPr>
          <a:xfrm>
            <a:off x="1714714" y="3397250"/>
            <a:ext cx="6935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dc25e097a3_0_494"/>
          <p:cNvSpPr/>
          <p:nvPr/>
        </p:nvSpPr>
        <p:spPr>
          <a:xfrm>
            <a:off x="1714714" y="3397250"/>
            <a:ext cx="6935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dc25e097a3_0_494"/>
          <p:cNvSpPr/>
          <p:nvPr/>
        </p:nvSpPr>
        <p:spPr>
          <a:xfrm>
            <a:off x="1714714" y="3397250"/>
            <a:ext cx="7138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The Forest</a:t>
            </a:r>
            <a:endParaRPr b="0" i="0" sz="4800" u="none" cap="none" strike="noStrike">
              <a:solidFill>
                <a:schemeClr val="dk1"/>
              </a:solidFill>
              <a:latin typeface="Calibri"/>
              <a:ea typeface="Calibri"/>
              <a:cs typeface="Calibri"/>
              <a:sym typeface="Calibri"/>
            </a:endParaRPr>
          </a:p>
        </p:txBody>
      </p:sp>
      <p:sp>
        <p:nvSpPr>
          <p:cNvPr id="538" name="Google Shape;538;g2dc25e097a3_0_494"/>
          <p:cNvSpPr/>
          <p:nvPr/>
        </p:nvSpPr>
        <p:spPr>
          <a:xfrm>
            <a:off x="1714714" y="43243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39" name="Google Shape;539;g2dc25e097a3_0_494"/>
          <p:cNvSpPr/>
          <p:nvPr/>
        </p:nvSpPr>
        <p:spPr>
          <a:xfrm>
            <a:off x="1714714" y="6559550"/>
            <a:ext cx="6935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dc25e097a3_0_494"/>
          <p:cNvSpPr/>
          <p:nvPr/>
        </p:nvSpPr>
        <p:spPr>
          <a:xfrm>
            <a:off x="1714714" y="6559550"/>
            <a:ext cx="6935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dc25e097a3_0_494"/>
          <p:cNvSpPr/>
          <p:nvPr/>
        </p:nvSpPr>
        <p:spPr>
          <a:xfrm>
            <a:off x="1714714" y="6559550"/>
            <a:ext cx="7138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The Caves</a:t>
            </a:r>
            <a:endParaRPr b="0" i="0" sz="4800" u="none" cap="none" strike="noStrike">
              <a:solidFill>
                <a:schemeClr val="dk1"/>
              </a:solidFill>
              <a:latin typeface="Calibri"/>
              <a:ea typeface="Calibri"/>
              <a:cs typeface="Calibri"/>
              <a:sym typeface="Calibri"/>
            </a:endParaRPr>
          </a:p>
        </p:txBody>
      </p:sp>
      <p:sp>
        <p:nvSpPr>
          <p:cNvPr id="542" name="Google Shape;542;g2dc25e097a3_0_494"/>
          <p:cNvSpPr/>
          <p:nvPr/>
        </p:nvSpPr>
        <p:spPr>
          <a:xfrm>
            <a:off x="1714714" y="74866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43" name="Google Shape;543;g2dc25e097a3_0_494"/>
          <p:cNvSpPr/>
          <p:nvPr/>
        </p:nvSpPr>
        <p:spPr>
          <a:xfrm>
            <a:off x="1714714" y="9721850"/>
            <a:ext cx="6935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dc25e097a3_0_494"/>
          <p:cNvSpPr/>
          <p:nvPr/>
        </p:nvSpPr>
        <p:spPr>
          <a:xfrm>
            <a:off x="1714714" y="9721850"/>
            <a:ext cx="6935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dc25e097a3_0_494"/>
          <p:cNvSpPr/>
          <p:nvPr/>
        </p:nvSpPr>
        <p:spPr>
          <a:xfrm>
            <a:off x="1714714" y="9721850"/>
            <a:ext cx="7138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The Lair</a:t>
            </a:r>
            <a:endParaRPr b="0" i="0" sz="4800" u="none" cap="none" strike="noStrike">
              <a:solidFill>
                <a:schemeClr val="dk1"/>
              </a:solidFill>
              <a:latin typeface="Calibri"/>
              <a:ea typeface="Calibri"/>
              <a:cs typeface="Calibri"/>
              <a:sym typeface="Calibri"/>
            </a:endParaRPr>
          </a:p>
        </p:txBody>
      </p:sp>
      <p:sp>
        <p:nvSpPr>
          <p:cNvPr id="546" name="Google Shape;546;g2dc25e097a3_0_494"/>
          <p:cNvSpPr/>
          <p:nvPr/>
        </p:nvSpPr>
        <p:spPr>
          <a:xfrm>
            <a:off x="1714714" y="106489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551" name="Shape 551"/>
        <p:cNvGrpSpPr/>
        <p:nvPr/>
      </p:nvGrpSpPr>
      <p:grpSpPr>
        <a:xfrm>
          <a:off x="0" y="0"/>
          <a:ext cx="0" cy="0"/>
          <a:chOff x="0" y="0"/>
          <a:chExt cx="0" cy="0"/>
        </a:xfrm>
      </p:grpSpPr>
      <p:pic>
        <p:nvPicPr>
          <p:cNvPr descr=" " id="552" name="Google Shape;552;g2dc25e097a3_0_51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53" name="Google Shape;553;g2dc25e097a3_0_5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4" name="Google Shape;554;g2dc25e097a3_0_5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55" name="Google Shape;555;g2dc25e097a3_0_515"/>
          <p:cNvSpPr/>
          <p:nvPr/>
        </p:nvSpPr>
        <p:spPr>
          <a:xfrm>
            <a:off x="6054423" y="1104900"/>
            <a:ext cx="12278100" cy="171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64515"/>
              </a:buClr>
              <a:buSzPts val="8000"/>
              <a:buFont typeface="Cinzel"/>
              <a:buNone/>
            </a:pPr>
            <a:r>
              <a:rPr b="1" i="0" lang="en-US" sz="8000" u="none" cap="none" strike="noStrike">
                <a:solidFill>
                  <a:srgbClr val="664515"/>
                </a:solidFill>
                <a:latin typeface="Cinzel"/>
                <a:ea typeface="Cinzel"/>
                <a:cs typeface="Cinzel"/>
                <a:sym typeface="Cinzel"/>
              </a:rPr>
              <a:t>The Timeline</a:t>
            </a:r>
            <a:endParaRPr b="0" i="0" sz="8000" u="none" cap="none" strike="noStrike">
              <a:solidFill>
                <a:schemeClr val="dk1"/>
              </a:solidFill>
              <a:latin typeface="Calibri"/>
              <a:ea typeface="Calibri"/>
              <a:cs typeface="Calibri"/>
              <a:sym typeface="Calibri"/>
            </a:endParaRPr>
          </a:p>
        </p:txBody>
      </p:sp>
      <p:sp>
        <p:nvSpPr>
          <p:cNvPr id="556" name="Google Shape;556;g2dc25e097a3_0_515"/>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dc25e097a3_0_515"/>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g2dc25e097a3_0_515"/>
          <p:cNvPicPr preferRelativeResize="0"/>
          <p:nvPr/>
        </p:nvPicPr>
        <p:blipFill rotWithShape="1">
          <a:blip r:embed="rId5">
            <a:alphaModFix/>
          </a:blip>
          <a:srcRect b="0" l="0" r="0" t="0"/>
          <a:stretch/>
        </p:blipFill>
        <p:spPr>
          <a:xfrm>
            <a:off x="0" y="7912100"/>
            <a:ext cx="24387048" cy="12700"/>
          </a:xfrm>
          <a:prstGeom prst="rect">
            <a:avLst/>
          </a:prstGeom>
          <a:noFill/>
          <a:ln>
            <a:noFill/>
          </a:ln>
        </p:spPr>
      </p:pic>
      <p:pic>
        <p:nvPicPr>
          <p:cNvPr descr=" " id="559" name="Google Shape;559;g2dc25e097a3_0_515"/>
          <p:cNvPicPr preferRelativeResize="0"/>
          <p:nvPr/>
        </p:nvPicPr>
        <p:blipFill rotWithShape="1">
          <a:blip r:embed="rId6">
            <a:alphaModFix/>
          </a:blip>
          <a:srcRect b="0" l="0" r="0" t="0"/>
          <a:stretch/>
        </p:blipFill>
        <p:spPr>
          <a:xfrm>
            <a:off x="1244756" y="5016500"/>
            <a:ext cx="190524" cy="2908300"/>
          </a:xfrm>
          <a:prstGeom prst="rect">
            <a:avLst/>
          </a:prstGeom>
          <a:noFill/>
          <a:ln>
            <a:noFill/>
          </a:ln>
        </p:spPr>
      </p:pic>
      <p:pic>
        <p:nvPicPr>
          <p:cNvPr descr=" " id="560" name="Google Shape;560;g2dc25e097a3_0_515"/>
          <p:cNvPicPr preferRelativeResize="0"/>
          <p:nvPr/>
        </p:nvPicPr>
        <p:blipFill rotWithShape="1">
          <a:blip r:embed="rId7">
            <a:alphaModFix/>
          </a:blip>
          <a:srcRect b="0" l="0" r="0" t="0"/>
          <a:stretch/>
        </p:blipFill>
        <p:spPr>
          <a:xfrm>
            <a:off x="12561870" y="3505200"/>
            <a:ext cx="190524" cy="4419600"/>
          </a:xfrm>
          <a:prstGeom prst="rect">
            <a:avLst/>
          </a:prstGeom>
          <a:noFill/>
          <a:ln>
            <a:noFill/>
          </a:ln>
        </p:spPr>
      </p:pic>
      <p:pic>
        <p:nvPicPr>
          <p:cNvPr descr=" " id="561" name="Google Shape;561;g2dc25e097a3_0_515"/>
          <p:cNvPicPr preferRelativeResize="0"/>
          <p:nvPr/>
        </p:nvPicPr>
        <p:blipFill rotWithShape="1">
          <a:blip r:embed="rId8">
            <a:alphaModFix/>
          </a:blip>
          <a:srcRect b="0" l="0" r="0" t="0"/>
          <a:stretch/>
        </p:blipFill>
        <p:spPr>
          <a:xfrm>
            <a:off x="6884260" y="7924800"/>
            <a:ext cx="190524" cy="5029200"/>
          </a:xfrm>
          <a:prstGeom prst="rect">
            <a:avLst/>
          </a:prstGeom>
          <a:noFill/>
          <a:ln>
            <a:noFill/>
          </a:ln>
        </p:spPr>
      </p:pic>
      <p:pic>
        <p:nvPicPr>
          <p:cNvPr descr=" " id="562" name="Google Shape;562;g2dc25e097a3_0_515"/>
          <p:cNvPicPr preferRelativeResize="0"/>
          <p:nvPr/>
        </p:nvPicPr>
        <p:blipFill rotWithShape="1">
          <a:blip r:embed="rId9">
            <a:alphaModFix/>
          </a:blip>
          <a:srcRect b="0" l="0" r="0" t="0"/>
          <a:stretch/>
        </p:blipFill>
        <p:spPr>
          <a:xfrm>
            <a:off x="18214076" y="7924800"/>
            <a:ext cx="190524" cy="3048000"/>
          </a:xfrm>
          <a:prstGeom prst="rect">
            <a:avLst/>
          </a:prstGeom>
          <a:noFill/>
          <a:ln>
            <a:noFill/>
          </a:ln>
        </p:spPr>
      </p:pic>
      <p:sp>
        <p:nvSpPr>
          <p:cNvPr id="563" name="Google Shape;563;g2dc25e097a3_0_515"/>
          <p:cNvSpPr/>
          <p:nvPr/>
        </p:nvSpPr>
        <p:spPr>
          <a:xfrm>
            <a:off x="1740117" y="47752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dc25e097a3_0_515"/>
          <p:cNvSpPr/>
          <p:nvPr/>
        </p:nvSpPr>
        <p:spPr>
          <a:xfrm>
            <a:off x="1740117" y="47752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dc25e097a3_0_515"/>
          <p:cNvSpPr/>
          <p:nvPr/>
        </p:nvSpPr>
        <p:spPr>
          <a:xfrm>
            <a:off x="1740117" y="47752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War</a:t>
            </a:r>
            <a:endParaRPr b="0" i="0" sz="3600" u="none" cap="none" strike="noStrike">
              <a:solidFill>
                <a:schemeClr val="dk1"/>
              </a:solidFill>
              <a:latin typeface="Calibri"/>
              <a:ea typeface="Calibri"/>
              <a:cs typeface="Calibri"/>
              <a:sym typeface="Calibri"/>
            </a:endParaRPr>
          </a:p>
        </p:txBody>
      </p:sp>
      <p:sp>
        <p:nvSpPr>
          <p:cNvPr id="566" name="Google Shape;566;g2dc25e097a3_0_515"/>
          <p:cNvSpPr/>
          <p:nvPr/>
        </p:nvSpPr>
        <p:spPr>
          <a:xfrm>
            <a:off x="1740117" y="56007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Volcano disaster</a:t>
            </a:r>
            <a:endParaRPr b="0" i="0" sz="3200" u="none" cap="none" strike="noStrike">
              <a:solidFill>
                <a:schemeClr val="dk1"/>
              </a:solidFill>
              <a:latin typeface="Calibri"/>
              <a:ea typeface="Calibri"/>
              <a:cs typeface="Calibri"/>
              <a:sym typeface="Calibri"/>
            </a:endParaRPr>
          </a:p>
        </p:txBody>
      </p:sp>
      <p:sp>
        <p:nvSpPr>
          <p:cNvPr id="567" name="Google Shape;567;g2dc25e097a3_0_515"/>
          <p:cNvSpPr/>
          <p:nvPr/>
        </p:nvSpPr>
        <p:spPr>
          <a:xfrm>
            <a:off x="13069934" y="32893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dc25e097a3_0_515"/>
          <p:cNvSpPr/>
          <p:nvPr/>
        </p:nvSpPr>
        <p:spPr>
          <a:xfrm>
            <a:off x="13069934" y="32893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dc25e097a3_0_515"/>
          <p:cNvSpPr/>
          <p:nvPr/>
        </p:nvSpPr>
        <p:spPr>
          <a:xfrm>
            <a:off x="13069934" y="32893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Transformation</a:t>
            </a:r>
            <a:endParaRPr b="0" i="0" sz="3600" u="none" cap="none" strike="noStrike">
              <a:solidFill>
                <a:schemeClr val="dk1"/>
              </a:solidFill>
              <a:latin typeface="Calibri"/>
              <a:ea typeface="Calibri"/>
              <a:cs typeface="Calibri"/>
              <a:sym typeface="Calibri"/>
            </a:endParaRPr>
          </a:p>
        </p:txBody>
      </p:sp>
      <p:sp>
        <p:nvSpPr>
          <p:cNvPr id="570" name="Google Shape;570;g2dc25e097a3_0_515"/>
          <p:cNvSpPr/>
          <p:nvPr/>
        </p:nvSpPr>
        <p:spPr>
          <a:xfrm>
            <a:off x="13069934" y="41148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Plot to assassinate leader uncovered.</a:t>
            </a:r>
            <a:endParaRPr b="0" i="0" sz="3200" u="none" cap="none" strike="noStrike">
              <a:solidFill>
                <a:schemeClr val="dk1"/>
              </a:solidFill>
              <a:latin typeface="Calibri"/>
              <a:ea typeface="Calibri"/>
              <a:cs typeface="Calibri"/>
              <a:sym typeface="Calibri"/>
            </a:endParaRPr>
          </a:p>
        </p:txBody>
      </p:sp>
      <p:sp>
        <p:nvSpPr>
          <p:cNvPr id="571" name="Google Shape;571;g2dc25e097a3_0_515"/>
          <p:cNvSpPr/>
          <p:nvPr/>
        </p:nvSpPr>
        <p:spPr>
          <a:xfrm>
            <a:off x="7417727" y="84328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dc25e097a3_0_515"/>
          <p:cNvSpPr/>
          <p:nvPr/>
        </p:nvSpPr>
        <p:spPr>
          <a:xfrm>
            <a:off x="7417727" y="84328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dc25e097a3_0_515"/>
          <p:cNvSpPr/>
          <p:nvPr/>
        </p:nvSpPr>
        <p:spPr>
          <a:xfrm>
            <a:off x="7417727" y="8432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Rise</a:t>
            </a:r>
            <a:endParaRPr b="0" i="0" sz="3600" u="none" cap="none" strike="noStrike">
              <a:solidFill>
                <a:schemeClr val="dk1"/>
              </a:solidFill>
              <a:latin typeface="Calibri"/>
              <a:ea typeface="Calibri"/>
              <a:cs typeface="Calibri"/>
              <a:sym typeface="Calibri"/>
            </a:endParaRPr>
          </a:p>
        </p:txBody>
      </p:sp>
      <p:sp>
        <p:nvSpPr>
          <p:cNvPr id="574" name="Google Shape;574;g2dc25e097a3_0_515"/>
          <p:cNvSpPr/>
          <p:nvPr/>
        </p:nvSpPr>
        <p:spPr>
          <a:xfrm>
            <a:off x="7417727" y="92583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City expands, conquers neighbors.</a:t>
            </a:r>
            <a:endParaRPr b="0" i="0" sz="3200" u="none" cap="none" strike="noStrike">
              <a:solidFill>
                <a:schemeClr val="dk1"/>
              </a:solidFill>
              <a:latin typeface="Calibri"/>
              <a:ea typeface="Calibri"/>
              <a:cs typeface="Calibri"/>
              <a:sym typeface="Calibri"/>
            </a:endParaRPr>
          </a:p>
        </p:txBody>
      </p:sp>
      <p:sp>
        <p:nvSpPr>
          <p:cNvPr id="575" name="Google Shape;575;g2dc25e097a3_0_515"/>
          <p:cNvSpPr/>
          <p:nvPr/>
        </p:nvSpPr>
        <p:spPr>
          <a:xfrm>
            <a:off x="18747543" y="84328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dc25e097a3_0_515"/>
          <p:cNvSpPr/>
          <p:nvPr/>
        </p:nvSpPr>
        <p:spPr>
          <a:xfrm>
            <a:off x="18747543" y="84328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dc25e097a3_0_515"/>
          <p:cNvSpPr/>
          <p:nvPr/>
        </p:nvSpPr>
        <p:spPr>
          <a:xfrm>
            <a:off x="18747543" y="8432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Invasion</a:t>
            </a:r>
            <a:endParaRPr b="0" i="0" sz="3600" u="none" cap="none" strike="noStrike">
              <a:solidFill>
                <a:schemeClr val="dk1"/>
              </a:solidFill>
              <a:latin typeface="Calibri"/>
              <a:ea typeface="Calibri"/>
              <a:cs typeface="Calibri"/>
              <a:sym typeface="Calibri"/>
            </a:endParaRPr>
          </a:p>
        </p:txBody>
      </p:sp>
      <p:sp>
        <p:nvSpPr>
          <p:cNvPr id="578" name="Google Shape;578;g2dc25e097a3_0_515"/>
          <p:cNvSpPr/>
          <p:nvPr/>
        </p:nvSpPr>
        <p:spPr>
          <a:xfrm>
            <a:off x="18747543" y="92583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Jacques Francois"/>
              <a:buChar char="•"/>
            </a:pPr>
            <a:r>
              <a:rPr b="0" i="0" lang="en-US" sz="3200" u="none" cap="none" strike="noStrike">
                <a:solidFill>
                  <a:srgbClr val="0E0E0E"/>
                </a:solidFill>
                <a:latin typeface="Jacques Francois"/>
                <a:ea typeface="Jacques Francois"/>
                <a:cs typeface="Jacques Francois"/>
                <a:sym typeface="Jacques Francois"/>
              </a:rPr>
              <a:t>Hero's festival</a:t>
            </a:r>
            <a:endParaRPr b="0" i="0" sz="3200" u="none" cap="none" strike="noStrike">
              <a:solidFill>
                <a:schemeClr val="dk1"/>
              </a:solidFill>
              <a:latin typeface="Calibri"/>
              <a:ea typeface="Calibri"/>
              <a:cs typeface="Calibri"/>
              <a:sym typeface="Calibri"/>
            </a:endParaRPr>
          </a:p>
        </p:txBody>
      </p:sp>
      <p:sp>
        <p:nvSpPr>
          <p:cNvPr id="579" name="Google Shape;579;g2dc25e097a3_0_515"/>
          <p:cNvSpPr/>
          <p:nvPr/>
        </p:nvSpPr>
        <p:spPr>
          <a:xfrm rot="-5400000">
            <a:off x="786159" y="8458641"/>
            <a:ext cx="1308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Cinzel"/>
              <a:buNone/>
            </a:pPr>
            <a:r>
              <a:rPr b="1" i="0" lang="en-US" sz="3600" u="none" cap="none" strike="noStrike">
                <a:solidFill>
                  <a:srgbClr val="000000"/>
                </a:solidFill>
                <a:latin typeface="Cinzel"/>
                <a:ea typeface="Cinzel"/>
                <a:cs typeface="Cinzel"/>
                <a:sym typeface="Cinzel"/>
              </a:rPr>
              <a:t>2020</a:t>
            </a:r>
            <a:endParaRPr b="0" i="0" sz="3600" u="none" cap="none" strike="noStrike">
              <a:solidFill>
                <a:schemeClr val="dk1"/>
              </a:solidFill>
              <a:latin typeface="Calibri"/>
              <a:ea typeface="Calibri"/>
              <a:cs typeface="Calibri"/>
              <a:sym typeface="Calibri"/>
            </a:endParaRPr>
          </a:p>
        </p:txBody>
      </p:sp>
      <p:sp>
        <p:nvSpPr>
          <p:cNvPr id="580" name="Google Shape;580;g2dc25e097a3_0_515"/>
          <p:cNvSpPr/>
          <p:nvPr/>
        </p:nvSpPr>
        <p:spPr>
          <a:xfrm rot="-5400000">
            <a:off x="12109573" y="8465647"/>
            <a:ext cx="12957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Cinzel"/>
              <a:buNone/>
            </a:pPr>
            <a:r>
              <a:rPr b="1" i="0" lang="en-US" sz="3600" u="none" cap="none" strike="noStrike">
                <a:solidFill>
                  <a:srgbClr val="000000"/>
                </a:solidFill>
                <a:latin typeface="Cinzel"/>
                <a:ea typeface="Cinzel"/>
                <a:cs typeface="Cinzel"/>
                <a:sym typeface="Cinzel"/>
              </a:rPr>
              <a:t>2022</a:t>
            </a:r>
            <a:endParaRPr b="0" i="0" sz="3600" u="none" cap="none" strike="noStrike">
              <a:solidFill>
                <a:schemeClr val="dk1"/>
              </a:solidFill>
              <a:latin typeface="Calibri"/>
              <a:ea typeface="Calibri"/>
              <a:cs typeface="Calibri"/>
              <a:sym typeface="Calibri"/>
            </a:endParaRPr>
          </a:p>
        </p:txBody>
      </p:sp>
      <p:sp>
        <p:nvSpPr>
          <p:cNvPr id="581" name="Google Shape;581;g2dc25e097a3_0_515"/>
          <p:cNvSpPr/>
          <p:nvPr/>
        </p:nvSpPr>
        <p:spPr>
          <a:xfrm rot="-5400000">
            <a:off x="6482813" y="6588088"/>
            <a:ext cx="1194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Cinzel"/>
              <a:buNone/>
            </a:pPr>
            <a:r>
              <a:rPr b="1" i="0" lang="en-US" sz="3600" u="none" cap="none" strike="noStrike">
                <a:solidFill>
                  <a:srgbClr val="000000"/>
                </a:solidFill>
                <a:latin typeface="Cinzel"/>
                <a:ea typeface="Cinzel"/>
                <a:cs typeface="Cinzel"/>
                <a:sym typeface="Cinzel"/>
              </a:rPr>
              <a:t>2021</a:t>
            </a:r>
            <a:endParaRPr b="0" i="0" sz="3600" u="none" cap="none" strike="noStrike">
              <a:solidFill>
                <a:schemeClr val="dk1"/>
              </a:solidFill>
              <a:latin typeface="Calibri"/>
              <a:ea typeface="Calibri"/>
              <a:cs typeface="Calibri"/>
              <a:sym typeface="Calibri"/>
            </a:endParaRPr>
          </a:p>
        </p:txBody>
      </p:sp>
      <p:sp>
        <p:nvSpPr>
          <p:cNvPr id="582" name="Google Shape;582;g2dc25e097a3_0_515"/>
          <p:cNvSpPr/>
          <p:nvPr/>
        </p:nvSpPr>
        <p:spPr>
          <a:xfrm rot="-5400000">
            <a:off x="17761780" y="6535247"/>
            <a:ext cx="12957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Cinzel"/>
              <a:buNone/>
            </a:pPr>
            <a:r>
              <a:rPr b="1" i="0" lang="en-US" sz="3600" u="none" cap="none" strike="noStrike">
                <a:solidFill>
                  <a:srgbClr val="000000"/>
                </a:solidFill>
                <a:latin typeface="Cinzel"/>
                <a:ea typeface="Cinzel"/>
                <a:cs typeface="Cinzel"/>
                <a:sym typeface="Cinzel"/>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587" name="Shape 587"/>
        <p:cNvGrpSpPr/>
        <p:nvPr/>
      </p:nvGrpSpPr>
      <p:grpSpPr>
        <a:xfrm>
          <a:off x="0" y="0"/>
          <a:ext cx="0" cy="0"/>
          <a:chOff x="0" y="0"/>
          <a:chExt cx="0" cy="0"/>
        </a:xfrm>
      </p:grpSpPr>
      <p:pic>
        <p:nvPicPr>
          <p:cNvPr descr=" " id="588" name="Google Shape;588;g2dc25e097a3_0_55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89" name="Google Shape;589;g2dc25e097a3_0_5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g2dc25e097a3_0_55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91" name="Google Shape;591;g2dc25e097a3_0_550"/>
          <p:cNvSpPr/>
          <p:nvPr/>
        </p:nvSpPr>
        <p:spPr>
          <a:xfrm>
            <a:off x="9267925" y="711200"/>
            <a:ext cx="5851200" cy="171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64515"/>
              </a:buClr>
              <a:buSzPts val="8000"/>
              <a:buFont typeface="Cinzel"/>
              <a:buNone/>
            </a:pPr>
            <a:r>
              <a:rPr b="1" i="0" lang="en-US" sz="8000" u="none" cap="none" strike="noStrike">
                <a:solidFill>
                  <a:srgbClr val="664515"/>
                </a:solidFill>
                <a:latin typeface="Cinzel"/>
                <a:ea typeface="Cinzel"/>
                <a:cs typeface="Cinzel"/>
                <a:sym typeface="Cinzel"/>
              </a:rPr>
              <a:t>Our Team</a:t>
            </a:r>
            <a:endParaRPr b="0" i="0" sz="8000" u="none" cap="none" strike="noStrike">
              <a:solidFill>
                <a:schemeClr val="dk1"/>
              </a:solidFill>
              <a:latin typeface="Calibri"/>
              <a:ea typeface="Calibri"/>
              <a:cs typeface="Calibri"/>
              <a:sym typeface="Calibri"/>
            </a:endParaRPr>
          </a:p>
        </p:txBody>
      </p:sp>
      <p:sp>
        <p:nvSpPr>
          <p:cNvPr id="592" name="Google Shape;592;g2dc25e097a3_0_550"/>
          <p:cNvSpPr/>
          <p:nvPr/>
        </p:nvSpPr>
        <p:spPr>
          <a:xfrm>
            <a:off x="2553019" y="2952750"/>
            <a:ext cx="6096900" cy="781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3" name="Google Shape;593;g2dc25e097a3_0_550"/>
          <p:cNvPicPr preferRelativeResize="0"/>
          <p:nvPr/>
        </p:nvPicPr>
        <p:blipFill rotWithShape="1">
          <a:blip r:embed="rId5">
            <a:alphaModFix/>
          </a:blip>
          <a:srcRect b="0" l="0" r="0" t="0"/>
          <a:stretch/>
        </p:blipFill>
        <p:spPr>
          <a:xfrm>
            <a:off x="2553019" y="2952750"/>
            <a:ext cx="6096762" cy="6096000"/>
          </a:xfrm>
          <a:prstGeom prst="rect">
            <a:avLst/>
          </a:prstGeom>
          <a:noFill/>
          <a:ln>
            <a:noFill/>
          </a:ln>
        </p:spPr>
      </p:pic>
      <p:sp>
        <p:nvSpPr>
          <p:cNvPr id="594" name="Google Shape;594;g2dc25e097a3_0_550"/>
          <p:cNvSpPr/>
          <p:nvPr/>
        </p:nvSpPr>
        <p:spPr>
          <a:xfrm>
            <a:off x="2553019" y="92519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dc25e097a3_0_550"/>
          <p:cNvSpPr/>
          <p:nvPr/>
        </p:nvSpPr>
        <p:spPr>
          <a:xfrm>
            <a:off x="2553019" y="92519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dc25e097a3_0_550"/>
          <p:cNvSpPr/>
          <p:nvPr/>
        </p:nvSpPr>
        <p:spPr>
          <a:xfrm>
            <a:off x="2451406" y="9251950"/>
            <a:ext cx="6300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Eldruin</a:t>
            </a:r>
            <a:endParaRPr b="0" i="0" sz="4800" u="none" cap="none" strike="noStrike">
              <a:solidFill>
                <a:schemeClr val="dk1"/>
              </a:solidFill>
              <a:latin typeface="Calibri"/>
              <a:ea typeface="Calibri"/>
              <a:cs typeface="Calibri"/>
              <a:sym typeface="Calibri"/>
            </a:endParaRPr>
          </a:p>
        </p:txBody>
      </p:sp>
      <p:sp>
        <p:nvSpPr>
          <p:cNvPr id="597" name="Google Shape;597;g2dc25e097a3_0_550"/>
          <p:cNvSpPr/>
          <p:nvPr/>
        </p:nvSpPr>
        <p:spPr>
          <a:xfrm>
            <a:off x="2485277" y="102298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The Fire Mage</a:t>
            </a:r>
            <a:endParaRPr b="0" i="0" sz="3200" u="none" cap="none" strike="noStrike">
              <a:solidFill>
                <a:schemeClr val="dk1"/>
              </a:solidFill>
              <a:latin typeface="Calibri"/>
              <a:ea typeface="Calibri"/>
              <a:cs typeface="Calibri"/>
              <a:sym typeface="Calibri"/>
            </a:endParaRPr>
          </a:p>
        </p:txBody>
      </p:sp>
      <p:sp>
        <p:nvSpPr>
          <p:cNvPr id="598" name="Google Shape;598;g2dc25e097a3_0_550"/>
          <p:cNvSpPr/>
          <p:nvPr/>
        </p:nvSpPr>
        <p:spPr>
          <a:xfrm>
            <a:off x="9513489" y="5391150"/>
            <a:ext cx="6096900" cy="781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g2dc25e097a3_0_550"/>
          <p:cNvPicPr preferRelativeResize="0"/>
          <p:nvPr/>
        </p:nvPicPr>
        <p:blipFill rotWithShape="1">
          <a:blip r:embed="rId6">
            <a:alphaModFix/>
          </a:blip>
          <a:srcRect b="0" l="0" r="0" t="0"/>
          <a:stretch/>
        </p:blipFill>
        <p:spPr>
          <a:xfrm>
            <a:off x="9513489" y="5391150"/>
            <a:ext cx="6096762" cy="6096000"/>
          </a:xfrm>
          <a:prstGeom prst="rect">
            <a:avLst/>
          </a:prstGeom>
          <a:noFill/>
          <a:ln>
            <a:noFill/>
          </a:ln>
        </p:spPr>
      </p:pic>
      <p:sp>
        <p:nvSpPr>
          <p:cNvPr id="600" name="Google Shape;600;g2dc25e097a3_0_550"/>
          <p:cNvSpPr/>
          <p:nvPr/>
        </p:nvSpPr>
        <p:spPr>
          <a:xfrm>
            <a:off x="9513489" y="116903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dc25e097a3_0_550"/>
          <p:cNvSpPr/>
          <p:nvPr/>
        </p:nvSpPr>
        <p:spPr>
          <a:xfrm>
            <a:off x="9513489" y="116903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dc25e097a3_0_550"/>
          <p:cNvSpPr/>
          <p:nvPr/>
        </p:nvSpPr>
        <p:spPr>
          <a:xfrm>
            <a:off x="9411876" y="11690350"/>
            <a:ext cx="6300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Elementalen</a:t>
            </a:r>
            <a:endParaRPr b="0" i="0" sz="4800" u="none" cap="none" strike="noStrike">
              <a:solidFill>
                <a:schemeClr val="dk1"/>
              </a:solidFill>
              <a:latin typeface="Calibri"/>
              <a:ea typeface="Calibri"/>
              <a:cs typeface="Calibri"/>
              <a:sym typeface="Calibri"/>
            </a:endParaRPr>
          </a:p>
        </p:txBody>
      </p:sp>
      <p:sp>
        <p:nvSpPr>
          <p:cNvPr id="603" name="Google Shape;603;g2dc25e097a3_0_550"/>
          <p:cNvSpPr/>
          <p:nvPr/>
        </p:nvSpPr>
        <p:spPr>
          <a:xfrm>
            <a:off x="9445747" y="126682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The Guardian</a:t>
            </a:r>
            <a:endParaRPr b="0" i="0" sz="3200" u="none" cap="none" strike="noStrike">
              <a:solidFill>
                <a:schemeClr val="dk1"/>
              </a:solidFill>
              <a:latin typeface="Calibri"/>
              <a:ea typeface="Calibri"/>
              <a:cs typeface="Calibri"/>
              <a:sym typeface="Calibri"/>
            </a:endParaRPr>
          </a:p>
        </p:txBody>
      </p:sp>
      <p:sp>
        <p:nvSpPr>
          <p:cNvPr id="604" name="Google Shape;604;g2dc25e097a3_0_550"/>
          <p:cNvSpPr/>
          <p:nvPr/>
        </p:nvSpPr>
        <p:spPr>
          <a:xfrm>
            <a:off x="16473959" y="2952750"/>
            <a:ext cx="6096900" cy="781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5" name="Google Shape;605;g2dc25e097a3_0_550"/>
          <p:cNvPicPr preferRelativeResize="0"/>
          <p:nvPr/>
        </p:nvPicPr>
        <p:blipFill rotWithShape="1">
          <a:blip r:embed="rId7">
            <a:alphaModFix/>
          </a:blip>
          <a:srcRect b="0" l="0" r="0" t="0"/>
          <a:stretch/>
        </p:blipFill>
        <p:spPr>
          <a:xfrm>
            <a:off x="16473959" y="2952750"/>
            <a:ext cx="6096762" cy="6096000"/>
          </a:xfrm>
          <a:prstGeom prst="rect">
            <a:avLst/>
          </a:prstGeom>
          <a:noFill/>
          <a:ln>
            <a:noFill/>
          </a:ln>
        </p:spPr>
      </p:pic>
      <p:sp>
        <p:nvSpPr>
          <p:cNvPr id="606" name="Google Shape;606;g2dc25e097a3_0_550"/>
          <p:cNvSpPr/>
          <p:nvPr/>
        </p:nvSpPr>
        <p:spPr>
          <a:xfrm>
            <a:off x="16473959" y="92519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dc25e097a3_0_550"/>
          <p:cNvSpPr/>
          <p:nvPr/>
        </p:nvSpPr>
        <p:spPr>
          <a:xfrm>
            <a:off x="16473959" y="92519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dc25e097a3_0_550"/>
          <p:cNvSpPr/>
          <p:nvPr/>
        </p:nvSpPr>
        <p:spPr>
          <a:xfrm>
            <a:off x="16372346" y="9251950"/>
            <a:ext cx="6300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Lunaria</a:t>
            </a:r>
            <a:endParaRPr b="0" i="0" sz="4800" u="none" cap="none" strike="noStrike">
              <a:solidFill>
                <a:schemeClr val="dk1"/>
              </a:solidFill>
              <a:latin typeface="Calibri"/>
              <a:ea typeface="Calibri"/>
              <a:cs typeface="Calibri"/>
              <a:sym typeface="Calibri"/>
            </a:endParaRPr>
          </a:p>
        </p:txBody>
      </p:sp>
      <p:sp>
        <p:nvSpPr>
          <p:cNvPr id="609" name="Google Shape;609;g2dc25e097a3_0_550"/>
          <p:cNvSpPr/>
          <p:nvPr/>
        </p:nvSpPr>
        <p:spPr>
          <a:xfrm>
            <a:off x="16406217" y="102298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614" name="Shape 614"/>
        <p:cNvGrpSpPr/>
        <p:nvPr/>
      </p:nvGrpSpPr>
      <p:grpSpPr>
        <a:xfrm>
          <a:off x="0" y="0"/>
          <a:ext cx="0" cy="0"/>
          <a:chOff x="0" y="0"/>
          <a:chExt cx="0" cy="0"/>
        </a:xfrm>
      </p:grpSpPr>
      <p:pic>
        <p:nvPicPr>
          <p:cNvPr descr=" " id="615" name="Google Shape;615;g2dc25e097a3_0_57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16" name="Google Shape;616;g2dc25e097a3_0_5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dc25e097a3_0_57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18" name="Google Shape;618;g2dc25e097a3_0_576"/>
          <p:cNvSpPr/>
          <p:nvPr/>
        </p:nvSpPr>
        <p:spPr>
          <a:xfrm>
            <a:off x="2095762" y="3035300"/>
            <a:ext cx="10436400" cy="308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8000"/>
              <a:buFont typeface="Cinzel"/>
              <a:buNone/>
            </a:pPr>
            <a:r>
              <a:rPr b="1" i="0" lang="en-US" sz="8000" u="none" cap="none" strike="noStrike">
                <a:solidFill>
                  <a:srgbClr val="664515"/>
                </a:solidFill>
                <a:latin typeface="Cinzel"/>
                <a:ea typeface="Cinzel"/>
                <a:cs typeface="Cinzel"/>
                <a:sym typeface="Cinzel"/>
              </a:rPr>
              <a:t>Thank you for choosing EaTemp</a:t>
            </a:r>
            <a:endParaRPr b="0" i="0" sz="8000" u="none" cap="none" strike="noStrike">
              <a:solidFill>
                <a:schemeClr val="dk1"/>
              </a:solidFill>
              <a:latin typeface="Calibri"/>
              <a:ea typeface="Calibri"/>
              <a:cs typeface="Calibri"/>
              <a:sym typeface="Calibri"/>
            </a:endParaRPr>
          </a:p>
        </p:txBody>
      </p:sp>
      <p:sp>
        <p:nvSpPr>
          <p:cNvPr id="619" name="Google Shape;619;g2dc25e097a3_0_576"/>
          <p:cNvSpPr/>
          <p:nvPr/>
        </p:nvSpPr>
        <p:spPr>
          <a:xfrm>
            <a:off x="2095762" y="64389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20" name="Google Shape;620;g2dc25e097a3_0_576"/>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21" name="Google Shape;621;g2dc25e097a3_0_576"/>
          <p:cNvPicPr preferRelativeResize="0"/>
          <p:nvPr/>
        </p:nvPicPr>
        <p:blipFill rotWithShape="1">
          <a:blip r:embed="rId6">
            <a:alphaModFix/>
          </a:blip>
          <a:srcRect b="0" l="0" r="0" t="0"/>
          <a:stretch/>
        </p:blipFill>
        <p:spPr>
          <a:xfrm>
            <a:off x="12396749" y="1485900"/>
            <a:ext cx="10326391" cy="1074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35" name="Shape 35"/>
        <p:cNvGrpSpPr/>
        <p:nvPr/>
      </p:nvGrpSpPr>
      <p:grpSpPr>
        <a:xfrm>
          <a:off x="0" y="0"/>
          <a:ext cx="0" cy="0"/>
          <a:chOff x="0" y="0"/>
          <a:chExt cx="0" cy="0"/>
        </a:xfrm>
      </p:grpSpPr>
      <p:pic>
        <p:nvPicPr>
          <p:cNvPr descr=" " id="36" name="Google Shape;36;g2dc25e097a3_0_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7" name="Google Shape;37;g2dc25e097a3_0_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 name="Google Shape;38;g2dc25e097a3_0_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9" name="Google Shape;39;g2dc25e097a3_0_18"/>
          <p:cNvSpPr/>
          <p:nvPr/>
        </p:nvSpPr>
        <p:spPr>
          <a:xfrm>
            <a:off x="3988298" y="1320800"/>
            <a:ext cx="169650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12800"/>
              <a:buFont typeface="Cinzel"/>
              <a:buNone/>
            </a:pPr>
            <a:r>
              <a:rPr b="1" i="0" lang="en-US" sz="12800" u="none" cap="none" strike="noStrike">
                <a:solidFill>
                  <a:srgbClr val="664515"/>
                </a:solidFill>
                <a:latin typeface="Cinzel"/>
                <a:ea typeface="Cinzel"/>
                <a:cs typeface="Cinzel"/>
                <a:sym typeface="Cinzel"/>
              </a:rPr>
              <a:t>Table of Contents</a:t>
            </a:r>
            <a:endParaRPr b="0" i="0" sz="12800" u="none" cap="none" strike="noStrike">
              <a:solidFill>
                <a:schemeClr val="dk1"/>
              </a:solidFill>
              <a:latin typeface="Calibri"/>
              <a:ea typeface="Calibri"/>
              <a:cs typeface="Calibri"/>
              <a:sym typeface="Calibri"/>
            </a:endParaRPr>
          </a:p>
        </p:txBody>
      </p:sp>
      <p:sp>
        <p:nvSpPr>
          <p:cNvPr id="40" name="Google Shape;40;g2dc25e097a3_0_18"/>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g2dc25e097a3_0_18"/>
          <p:cNvSpPr/>
          <p:nvPr/>
        </p:nvSpPr>
        <p:spPr>
          <a:xfrm>
            <a:off x="0" y="4603750"/>
            <a:ext cx="5931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g2dc25e097a3_0_18"/>
          <p:cNvSpPr/>
          <p:nvPr/>
        </p:nvSpPr>
        <p:spPr>
          <a:xfrm>
            <a:off x="-203225" y="4603750"/>
            <a:ext cx="6135000" cy="1028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Introduction</a:t>
            </a:r>
            <a:endParaRPr b="0" i="0" sz="4800" u="none" cap="none" strike="noStrike">
              <a:solidFill>
                <a:schemeClr val="dk1"/>
              </a:solidFill>
              <a:latin typeface="Calibri"/>
              <a:ea typeface="Calibri"/>
              <a:cs typeface="Calibri"/>
              <a:sym typeface="Calibri"/>
            </a:endParaRPr>
          </a:p>
        </p:txBody>
      </p:sp>
      <p:sp>
        <p:nvSpPr>
          <p:cNvPr id="43" name="Google Shape;43;g2dc25e097a3_0_18"/>
          <p:cNvSpPr/>
          <p:nvPr/>
        </p:nvSpPr>
        <p:spPr>
          <a:xfrm>
            <a:off x="-135484" y="55308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The Extraordinary Realm</a:t>
            </a:r>
            <a:endParaRPr b="0" i="0" sz="3200" u="none" cap="none" strike="noStrike">
              <a:solidFill>
                <a:schemeClr val="dk1"/>
              </a:solidFill>
              <a:latin typeface="Calibri"/>
              <a:ea typeface="Calibri"/>
              <a:cs typeface="Calibri"/>
              <a:sym typeface="Calibri"/>
            </a:endParaRPr>
          </a:p>
        </p:txBody>
      </p:sp>
      <p:pic>
        <p:nvPicPr>
          <p:cNvPr descr=" " id="44" name="Google Shape;44;g2dc25e097a3_0_18"/>
          <p:cNvPicPr preferRelativeResize="0"/>
          <p:nvPr/>
        </p:nvPicPr>
        <p:blipFill rotWithShape="1">
          <a:blip r:embed="rId5">
            <a:alphaModFix/>
          </a:blip>
          <a:srcRect b="0" l="0" r="0" t="0"/>
          <a:stretch/>
        </p:blipFill>
        <p:spPr>
          <a:xfrm>
            <a:off x="6134867" y="4521200"/>
            <a:ext cx="1625803" cy="1625600"/>
          </a:xfrm>
          <a:prstGeom prst="rect">
            <a:avLst/>
          </a:prstGeom>
          <a:noFill/>
          <a:ln>
            <a:noFill/>
          </a:ln>
        </p:spPr>
      </p:pic>
      <p:sp>
        <p:nvSpPr>
          <p:cNvPr id="45" name="Google Shape;45;g2dc25e097a3_0_18"/>
          <p:cNvSpPr/>
          <p:nvPr/>
        </p:nvSpPr>
        <p:spPr>
          <a:xfrm>
            <a:off x="6134867" y="4521200"/>
            <a:ext cx="1625700" cy="1625700"/>
          </a:xfrm>
          <a:prstGeom prst="roundRect">
            <a:avLst>
              <a:gd fmla="val 781313" name="adj"/>
            </a:avLst>
          </a:prstGeom>
          <a:noFill/>
          <a:ln cap="flat" cmpd="sng" w="50800">
            <a:solidFill>
              <a:srgbClr val="3A2E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dc25e097a3_0_18"/>
          <p:cNvSpPr/>
          <p:nvPr/>
        </p:nvSpPr>
        <p:spPr>
          <a:xfrm>
            <a:off x="6522265" y="4819650"/>
            <a:ext cx="8511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A2E1C"/>
              </a:buClr>
              <a:buSzPts val="4800"/>
              <a:buFont typeface="Cinzel"/>
              <a:buNone/>
            </a:pPr>
            <a:r>
              <a:rPr b="1" i="0" lang="en-US" sz="4800" u="none" cap="none" strike="noStrike">
                <a:solidFill>
                  <a:srgbClr val="3A2E1C"/>
                </a:solidFill>
                <a:latin typeface="Cinzel"/>
                <a:ea typeface="Cinzel"/>
                <a:cs typeface="Cinzel"/>
                <a:sym typeface="Cinzel"/>
              </a:rPr>
              <a:t>01</a:t>
            </a:r>
            <a:endParaRPr b="0" i="0" sz="4800" u="none" cap="none" strike="noStrike">
              <a:solidFill>
                <a:schemeClr val="dk1"/>
              </a:solidFill>
              <a:latin typeface="Calibri"/>
              <a:ea typeface="Calibri"/>
              <a:cs typeface="Calibri"/>
              <a:sym typeface="Calibri"/>
            </a:endParaRPr>
          </a:p>
        </p:txBody>
      </p:sp>
      <p:sp>
        <p:nvSpPr>
          <p:cNvPr id="47" name="Google Shape;47;g2dc25e097a3_0_18"/>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g2dc25e097a3_0_18"/>
          <p:cNvPicPr preferRelativeResize="0"/>
          <p:nvPr/>
        </p:nvPicPr>
        <p:blipFill rotWithShape="1">
          <a:blip r:embed="rId5">
            <a:alphaModFix/>
          </a:blip>
          <a:srcRect b="0" l="0" r="0" t="0"/>
          <a:stretch/>
        </p:blipFill>
        <p:spPr>
          <a:xfrm>
            <a:off x="16626378" y="4521200"/>
            <a:ext cx="1625803" cy="1625600"/>
          </a:xfrm>
          <a:prstGeom prst="rect">
            <a:avLst/>
          </a:prstGeom>
          <a:noFill/>
          <a:ln>
            <a:noFill/>
          </a:ln>
        </p:spPr>
      </p:pic>
      <p:sp>
        <p:nvSpPr>
          <p:cNvPr id="49" name="Google Shape;49;g2dc25e097a3_0_18"/>
          <p:cNvSpPr/>
          <p:nvPr/>
        </p:nvSpPr>
        <p:spPr>
          <a:xfrm>
            <a:off x="16626378" y="4521200"/>
            <a:ext cx="1625700" cy="1625700"/>
          </a:xfrm>
          <a:prstGeom prst="roundRect">
            <a:avLst>
              <a:gd fmla="val 781313" name="adj"/>
            </a:avLst>
          </a:prstGeom>
          <a:noFill/>
          <a:ln cap="flat" cmpd="sng" w="50800">
            <a:solidFill>
              <a:srgbClr val="3A2E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dc25e097a3_0_18"/>
          <p:cNvSpPr/>
          <p:nvPr/>
        </p:nvSpPr>
        <p:spPr>
          <a:xfrm>
            <a:off x="16956619" y="4819650"/>
            <a:ext cx="9654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A2E1C"/>
              </a:buClr>
              <a:buSzPts val="4800"/>
              <a:buFont typeface="Cinzel"/>
              <a:buNone/>
            </a:pPr>
            <a:r>
              <a:rPr b="1" i="0" lang="en-US" sz="4800" u="none" cap="none" strike="noStrike">
                <a:solidFill>
                  <a:srgbClr val="3A2E1C"/>
                </a:solidFill>
                <a:latin typeface="Cinzel"/>
                <a:ea typeface="Cinzel"/>
                <a:cs typeface="Cinzel"/>
                <a:sym typeface="Cinzel"/>
              </a:rPr>
              <a:t>02</a:t>
            </a:r>
            <a:endParaRPr b="0" i="0" sz="4800" u="none" cap="none" strike="noStrike">
              <a:solidFill>
                <a:schemeClr val="dk1"/>
              </a:solidFill>
              <a:latin typeface="Calibri"/>
              <a:ea typeface="Calibri"/>
              <a:cs typeface="Calibri"/>
              <a:sym typeface="Calibri"/>
            </a:endParaRPr>
          </a:p>
        </p:txBody>
      </p:sp>
      <p:sp>
        <p:nvSpPr>
          <p:cNvPr id="51" name="Google Shape;51;g2dc25e097a3_0_18"/>
          <p:cNvSpPr/>
          <p:nvPr/>
        </p:nvSpPr>
        <p:spPr>
          <a:xfrm>
            <a:off x="18455407" y="4603750"/>
            <a:ext cx="5931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dc25e097a3_0_18"/>
          <p:cNvSpPr/>
          <p:nvPr/>
        </p:nvSpPr>
        <p:spPr>
          <a:xfrm>
            <a:off x="18455407" y="4603750"/>
            <a:ext cx="6135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Encounters</a:t>
            </a:r>
            <a:endParaRPr b="0" i="0" sz="4800" u="none" cap="none" strike="noStrike">
              <a:solidFill>
                <a:schemeClr val="dk1"/>
              </a:solidFill>
              <a:latin typeface="Calibri"/>
              <a:ea typeface="Calibri"/>
              <a:cs typeface="Calibri"/>
              <a:sym typeface="Calibri"/>
            </a:endParaRPr>
          </a:p>
        </p:txBody>
      </p:sp>
      <p:sp>
        <p:nvSpPr>
          <p:cNvPr id="53" name="Google Shape;53;g2dc25e097a3_0_18"/>
          <p:cNvSpPr/>
          <p:nvPr/>
        </p:nvSpPr>
        <p:spPr>
          <a:xfrm>
            <a:off x="18455407" y="55308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Unicorn Sightings</a:t>
            </a:r>
            <a:endParaRPr b="0" i="0" sz="3200" u="none" cap="none" strike="noStrike">
              <a:solidFill>
                <a:schemeClr val="dk1"/>
              </a:solidFill>
              <a:latin typeface="Calibri"/>
              <a:ea typeface="Calibri"/>
              <a:cs typeface="Calibri"/>
              <a:sym typeface="Calibri"/>
            </a:endParaRPr>
          </a:p>
        </p:txBody>
      </p:sp>
      <p:sp>
        <p:nvSpPr>
          <p:cNvPr id="54" name="Google Shape;54;g2dc25e097a3_0_18"/>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dc25e097a3_0_18"/>
          <p:cNvSpPr/>
          <p:nvPr/>
        </p:nvSpPr>
        <p:spPr>
          <a:xfrm>
            <a:off x="0" y="7588250"/>
            <a:ext cx="5931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dc25e097a3_0_18"/>
          <p:cNvSpPr/>
          <p:nvPr/>
        </p:nvSpPr>
        <p:spPr>
          <a:xfrm>
            <a:off x="-203225" y="7588250"/>
            <a:ext cx="6135000" cy="1028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Wonders</a:t>
            </a:r>
            <a:endParaRPr b="0" i="0" sz="4800" u="none" cap="none" strike="noStrike">
              <a:solidFill>
                <a:schemeClr val="dk1"/>
              </a:solidFill>
              <a:latin typeface="Calibri"/>
              <a:ea typeface="Calibri"/>
              <a:cs typeface="Calibri"/>
              <a:sym typeface="Calibri"/>
            </a:endParaRPr>
          </a:p>
        </p:txBody>
      </p:sp>
      <p:sp>
        <p:nvSpPr>
          <p:cNvPr id="57" name="Google Shape;57;g2dc25e097a3_0_18"/>
          <p:cNvSpPr/>
          <p:nvPr/>
        </p:nvSpPr>
        <p:spPr>
          <a:xfrm>
            <a:off x="-135484" y="85153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Wishes Granted</a:t>
            </a:r>
            <a:endParaRPr b="0" i="0" sz="3200" u="none" cap="none" strike="noStrike">
              <a:solidFill>
                <a:schemeClr val="dk1"/>
              </a:solidFill>
              <a:latin typeface="Calibri"/>
              <a:ea typeface="Calibri"/>
              <a:cs typeface="Calibri"/>
              <a:sym typeface="Calibri"/>
            </a:endParaRPr>
          </a:p>
        </p:txBody>
      </p:sp>
      <p:pic>
        <p:nvPicPr>
          <p:cNvPr descr=" " id="58" name="Google Shape;58;g2dc25e097a3_0_18"/>
          <p:cNvPicPr preferRelativeResize="0"/>
          <p:nvPr/>
        </p:nvPicPr>
        <p:blipFill rotWithShape="1">
          <a:blip r:embed="rId5">
            <a:alphaModFix/>
          </a:blip>
          <a:srcRect b="0" l="0" r="0" t="0"/>
          <a:stretch/>
        </p:blipFill>
        <p:spPr>
          <a:xfrm>
            <a:off x="6134867" y="7505700"/>
            <a:ext cx="1625803" cy="1625600"/>
          </a:xfrm>
          <a:prstGeom prst="rect">
            <a:avLst/>
          </a:prstGeom>
          <a:noFill/>
          <a:ln>
            <a:noFill/>
          </a:ln>
        </p:spPr>
      </p:pic>
      <p:sp>
        <p:nvSpPr>
          <p:cNvPr id="59" name="Google Shape;59;g2dc25e097a3_0_18"/>
          <p:cNvSpPr/>
          <p:nvPr/>
        </p:nvSpPr>
        <p:spPr>
          <a:xfrm>
            <a:off x="6134867" y="7505700"/>
            <a:ext cx="1625700" cy="1625700"/>
          </a:xfrm>
          <a:prstGeom prst="roundRect">
            <a:avLst>
              <a:gd fmla="val 781313" name="adj"/>
            </a:avLst>
          </a:prstGeom>
          <a:noFill/>
          <a:ln cap="flat" cmpd="sng" w="50800">
            <a:solidFill>
              <a:srgbClr val="3A2E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dc25e097a3_0_18"/>
          <p:cNvSpPr/>
          <p:nvPr/>
        </p:nvSpPr>
        <p:spPr>
          <a:xfrm>
            <a:off x="6477810" y="7804150"/>
            <a:ext cx="9399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A2E1C"/>
              </a:buClr>
              <a:buSzPts val="4800"/>
              <a:buFont typeface="Cinzel"/>
              <a:buNone/>
            </a:pPr>
            <a:r>
              <a:rPr b="1" i="0" lang="en-US" sz="4800" u="none" cap="none" strike="noStrike">
                <a:solidFill>
                  <a:srgbClr val="3A2E1C"/>
                </a:solidFill>
                <a:latin typeface="Cinzel"/>
                <a:ea typeface="Cinzel"/>
                <a:cs typeface="Cinzel"/>
                <a:sym typeface="Cinzel"/>
              </a:rPr>
              <a:t>03</a:t>
            </a:r>
            <a:endParaRPr b="0" i="0" sz="4800" u="none" cap="none" strike="noStrike">
              <a:solidFill>
                <a:schemeClr val="dk1"/>
              </a:solidFill>
              <a:latin typeface="Calibri"/>
              <a:ea typeface="Calibri"/>
              <a:cs typeface="Calibri"/>
              <a:sym typeface="Calibri"/>
            </a:endParaRPr>
          </a:p>
        </p:txBody>
      </p:sp>
      <p:sp>
        <p:nvSpPr>
          <p:cNvPr id="61" name="Google Shape;61;g2dc25e097a3_0_18"/>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 name="Google Shape;62;g2dc25e097a3_0_18"/>
          <p:cNvPicPr preferRelativeResize="0"/>
          <p:nvPr/>
        </p:nvPicPr>
        <p:blipFill rotWithShape="1">
          <a:blip r:embed="rId5">
            <a:alphaModFix/>
          </a:blip>
          <a:srcRect b="0" l="0" r="0" t="0"/>
          <a:stretch/>
        </p:blipFill>
        <p:spPr>
          <a:xfrm>
            <a:off x="16626378" y="7505700"/>
            <a:ext cx="1625803" cy="1625600"/>
          </a:xfrm>
          <a:prstGeom prst="rect">
            <a:avLst/>
          </a:prstGeom>
          <a:noFill/>
          <a:ln>
            <a:noFill/>
          </a:ln>
        </p:spPr>
      </p:pic>
      <p:sp>
        <p:nvSpPr>
          <p:cNvPr id="63" name="Google Shape;63;g2dc25e097a3_0_18"/>
          <p:cNvSpPr/>
          <p:nvPr/>
        </p:nvSpPr>
        <p:spPr>
          <a:xfrm>
            <a:off x="16626378" y="7505700"/>
            <a:ext cx="1625700" cy="1625700"/>
          </a:xfrm>
          <a:prstGeom prst="roundRect">
            <a:avLst>
              <a:gd fmla="val 781313" name="adj"/>
            </a:avLst>
          </a:prstGeom>
          <a:noFill/>
          <a:ln cap="flat" cmpd="sng" w="50800">
            <a:solidFill>
              <a:srgbClr val="3A2E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dc25e097a3_0_18"/>
          <p:cNvSpPr/>
          <p:nvPr/>
        </p:nvSpPr>
        <p:spPr>
          <a:xfrm>
            <a:off x="16943918" y="7804150"/>
            <a:ext cx="9906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A2E1C"/>
              </a:buClr>
              <a:buSzPts val="4800"/>
              <a:buFont typeface="Cinzel"/>
              <a:buNone/>
            </a:pPr>
            <a:r>
              <a:rPr b="1" i="0" lang="en-US" sz="4800" u="none" cap="none" strike="noStrike">
                <a:solidFill>
                  <a:srgbClr val="3A2E1C"/>
                </a:solidFill>
                <a:latin typeface="Cinzel"/>
                <a:ea typeface="Cinzel"/>
                <a:cs typeface="Cinzel"/>
                <a:sym typeface="Cinzel"/>
              </a:rPr>
              <a:t>04</a:t>
            </a:r>
            <a:endParaRPr b="0" i="0" sz="4800" u="none" cap="none" strike="noStrike">
              <a:solidFill>
                <a:schemeClr val="dk1"/>
              </a:solidFill>
              <a:latin typeface="Calibri"/>
              <a:ea typeface="Calibri"/>
              <a:cs typeface="Calibri"/>
              <a:sym typeface="Calibri"/>
            </a:endParaRPr>
          </a:p>
        </p:txBody>
      </p:sp>
      <p:sp>
        <p:nvSpPr>
          <p:cNvPr id="65" name="Google Shape;65;g2dc25e097a3_0_18"/>
          <p:cNvSpPr/>
          <p:nvPr/>
        </p:nvSpPr>
        <p:spPr>
          <a:xfrm>
            <a:off x="18455407" y="7588250"/>
            <a:ext cx="5931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dc25e097a3_0_18"/>
          <p:cNvSpPr/>
          <p:nvPr/>
        </p:nvSpPr>
        <p:spPr>
          <a:xfrm>
            <a:off x="18455407" y="7588250"/>
            <a:ext cx="6135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Magic</a:t>
            </a:r>
            <a:endParaRPr b="0" i="0" sz="4800" u="none" cap="none" strike="noStrike">
              <a:solidFill>
                <a:schemeClr val="dk1"/>
              </a:solidFill>
              <a:latin typeface="Calibri"/>
              <a:ea typeface="Calibri"/>
              <a:cs typeface="Calibri"/>
              <a:sym typeface="Calibri"/>
            </a:endParaRPr>
          </a:p>
        </p:txBody>
      </p:sp>
      <p:sp>
        <p:nvSpPr>
          <p:cNvPr id="67" name="Google Shape;67;g2dc25e097a3_0_18"/>
          <p:cNvSpPr/>
          <p:nvPr/>
        </p:nvSpPr>
        <p:spPr>
          <a:xfrm>
            <a:off x="18455407" y="85153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Spellcasting</a:t>
            </a:r>
            <a:endParaRPr b="0" i="0" sz="3200" u="none" cap="none" strike="noStrike">
              <a:solidFill>
                <a:schemeClr val="dk1"/>
              </a:solidFill>
              <a:latin typeface="Calibri"/>
              <a:ea typeface="Calibri"/>
              <a:cs typeface="Calibri"/>
              <a:sym typeface="Calibri"/>
            </a:endParaRPr>
          </a:p>
        </p:txBody>
      </p:sp>
      <p:sp>
        <p:nvSpPr>
          <p:cNvPr id="68" name="Google Shape;68;g2dc25e097a3_0_18"/>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dc25e097a3_0_18"/>
          <p:cNvSpPr/>
          <p:nvPr/>
        </p:nvSpPr>
        <p:spPr>
          <a:xfrm>
            <a:off x="0" y="10572750"/>
            <a:ext cx="5931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dc25e097a3_0_18"/>
          <p:cNvSpPr/>
          <p:nvPr/>
        </p:nvSpPr>
        <p:spPr>
          <a:xfrm>
            <a:off x="-203225" y="10572750"/>
            <a:ext cx="6135000" cy="1028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Adventure</a:t>
            </a:r>
            <a:endParaRPr b="0" i="0" sz="4800" u="none" cap="none" strike="noStrike">
              <a:solidFill>
                <a:schemeClr val="dk1"/>
              </a:solidFill>
              <a:latin typeface="Calibri"/>
              <a:ea typeface="Calibri"/>
              <a:cs typeface="Calibri"/>
              <a:sym typeface="Calibri"/>
            </a:endParaRPr>
          </a:p>
        </p:txBody>
      </p:sp>
      <p:sp>
        <p:nvSpPr>
          <p:cNvPr id="71" name="Google Shape;71;g2dc25e097a3_0_18"/>
          <p:cNvSpPr/>
          <p:nvPr/>
        </p:nvSpPr>
        <p:spPr>
          <a:xfrm>
            <a:off x="-135484" y="114998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Happily Ever After</a:t>
            </a:r>
            <a:endParaRPr b="0" i="0" sz="3200" u="none" cap="none" strike="noStrike">
              <a:solidFill>
                <a:schemeClr val="dk1"/>
              </a:solidFill>
              <a:latin typeface="Calibri"/>
              <a:ea typeface="Calibri"/>
              <a:cs typeface="Calibri"/>
              <a:sym typeface="Calibri"/>
            </a:endParaRPr>
          </a:p>
        </p:txBody>
      </p:sp>
      <p:pic>
        <p:nvPicPr>
          <p:cNvPr descr=" " id="72" name="Google Shape;72;g2dc25e097a3_0_18"/>
          <p:cNvPicPr preferRelativeResize="0"/>
          <p:nvPr/>
        </p:nvPicPr>
        <p:blipFill rotWithShape="1">
          <a:blip r:embed="rId5">
            <a:alphaModFix/>
          </a:blip>
          <a:srcRect b="0" l="0" r="0" t="0"/>
          <a:stretch/>
        </p:blipFill>
        <p:spPr>
          <a:xfrm>
            <a:off x="6134867" y="10490200"/>
            <a:ext cx="1625803" cy="1625600"/>
          </a:xfrm>
          <a:prstGeom prst="rect">
            <a:avLst/>
          </a:prstGeom>
          <a:noFill/>
          <a:ln>
            <a:noFill/>
          </a:ln>
        </p:spPr>
      </p:pic>
      <p:sp>
        <p:nvSpPr>
          <p:cNvPr id="73" name="Google Shape;73;g2dc25e097a3_0_18"/>
          <p:cNvSpPr/>
          <p:nvPr/>
        </p:nvSpPr>
        <p:spPr>
          <a:xfrm>
            <a:off x="6134867" y="10490200"/>
            <a:ext cx="1625700" cy="1625700"/>
          </a:xfrm>
          <a:prstGeom prst="roundRect">
            <a:avLst>
              <a:gd fmla="val 781313" name="adj"/>
            </a:avLst>
          </a:prstGeom>
          <a:noFill/>
          <a:ln cap="flat" cmpd="sng" w="50800">
            <a:solidFill>
              <a:srgbClr val="3A2E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dc25e097a3_0_18"/>
          <p:cNvSpPr/>
          <p:nvPr/>
        </p:nvSpPr>
        <p:spPr>
          <a:xfrm>
            <a:off x="6477810" y="10788650"/>
            <a:ext cx="9399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A2E1C"/>
              </a:buClr>
              <a:buSzPts val="4800"/>
              <a:buFont typeface="Cinzel"/>
              <a:buNone/>
            </a:pPr>
            <a:r>
              <a:rPr b="1" i="0" lang="en-US" sz="4800" u="none" cap="none" strike="noStrike">
                <a:solidFill>
                  <a:srgbClr val="3A2E1C"/>
                </a:solidFill>
                <a:latin typeface="Cinzel"/>
                <a:ea typeface="Cinzel"/>
                <a:cs typeface="Cinzel"/>
                <a:sym typeface="Cinzel"/>
              </a:rPr>
              <a:t>05</a:t>
            </a:r>
            <a:endParaRPr b="0" i="0" sz="4800" u="none" cap="none" strike="noStrike">
              <a:solidFill>
                <a:schemeClr val="dk1"/>
              </a:solidFill>
              <a:latin typeface="Calibri"/>
              <a:ea typeface="Calibri"/>
              <a:cs typeface="Calibri"/>
              <a:sym typeface="Calibri"/>
            </a:endParaRPr>
          </a:p>
        </p:txBody>
      </p:sp>
      <p:sp>
        <p:nvSpPr>
          <p:cNvPr id="75" name="Google Shape;75;g2dc25e097a3_0_18"/>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 name="Google Shape;76;g2dc25e097a3_0_18"/>
          <p:cNvPicPr preferRelativeResize="0"/>
          <p:nvPr/>
        </p:nvPicPr>
        <p:blipFill rotWithShape="1">
          <a:blip r:embed="rId5">
            <a:alphaModFix/>
          </a:blip>
          <a:srcRect b="0" l="0" r="0" t="0"/>
          <a:stretch/>
        </p:blipFill>
        <p:spPr>
          <a:xfrm>
            <a:off x="16626378" y="10490200"/>
            <a:ext cx="1625803" cy="1625600"/>
          </a:xfrm>
          <a:prstGeom prst="rect">
            <a:avLst/>
          </a:prstGeom>
          <a:noFill/>
          <a:ln>
            <a:noFill/>
          </a:ln>
        </p:spPr>
      </p:pic>
      <p:sp>
        <p:nvSpPr>
          <p:cNvPr id="77" name="Google Shape;77;g2dc25e097a3_0_18"/>
          <p:cNvSpPr/>
          <p:nvPr/>
        </p:nvSpPr>
        <p:spPr>
          <a:xfrm>
            <a:off x="16626378" y="10490200"/>
            <a:ext cx="1625700" cy="1625700"/>
          </a:xfrm>
          <a:prstGeom prst="roundRect">
            <a:avLst>
              <a:gd fmla="val 781313" name="adj"/>
            </a:avLst>
          </a:prstGeom>
          <a:noFill/>
          <a:ln cap="flat" cmpd="sng" w="50800">
            <a:solidFill>
              <a:srgbClr val="3A2E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dc25e097a3_0_18"/>
          <p:cNvSpPr/>
          <p:nvPr/>
        </p:nvSpPr>
        <p:spPr>
          <a:xfrm>
            <a:off x="16937567" y="10788650"/>
            <a:ext cx="10035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A2E1C"/>
              </a:buClr>
              <a:buSzPts val="4800"/>
              <a:buFont typeface="Cinzel"/>
              <a:buNone/>
            </a:pPr>
            <a:r>
              <a:rPr b="1" i="0" lang="en-US" sz="4800" u="none" cap="none" strike="noStrike">
                <a:solidFill>
                  <a:srgbClr val="3A2E1C"/>
                </a:solidFill>
                <a:latin typeface="Cinzel"/>
                <a:ea typeface="Cinzel"/>
                <a:cs typeface="Cinzel"/>
                <a:sym typeface="Cinzel"/>
              </a:rPr>
              <a:t>06</a:t>
            </a:r>
            <a:endParaRPr b="0" i="0" sz="4800" u="none" cap="none" strike="noStrike">
              <a:solidFill>
                <a:schemeClr val="dk1"/>
              </a:solidFill>
              <a:latin typeface="Calibri"/>
              <a:ea typeface="Calibri"/>
              <a:cs typeface="Calibri"/>
              <a:sym typeface="Calibri"/>
            </a:endParaRPr>
          </a:p>
        </p:txBody>
      </p:sp>
      <p:sp>
        <p:nvSpPr>
          <p:cNvPr id="79" name="Google Shape;79;g2dc25e097a3_0_18"/>
          <p:cNvSpPr/>
          <p:nvPr/>
        </p:nvSpPr>
        <p:spPr>
          <a:xfrm>
            <a:off x="18455407" y="10572750"/>
            <a:ext cx="5931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dc25e097a3_0_18"/>
          <p:cNvSpPr/>
          <p:nvPr/>
        </p:nvSpPr>
        <p:spPr>
          <a:xfrm>
            <a:off x="18455407" y="10572750"/>
            <a:ext cx="6135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Conclusion</a:t>
            </a:r>
            <a:endParaRPr b="0" i="0" sz="4800" u="none" cap="none" strike="noStrike">
              <a:solidFill>
                <a:schemeClr val="dk1"/>
              </a:solidFill>
              <a:latin typeface="Calibri"/>
              <a:ea typeface="Calibri"/>
              <a:cs typeface="Calibri"/>
              <a:sym typeface="Calibri"/>
            </a:endParaRPr>
          </a:p>
        </p:txBody>
      </p:sp>
      <p:sp>
        <p:nvSpPr>
          <p:cNvPr id="81" name="Google Shape;81;g2dc25e097a3_0_18"/>
          <p:cNvSpPr/>
          <p:nvPr/>
        </p:nvSpPr>
        <p:spPr>
          <a:xfrm>
            <a:off x="18455407" y="114998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Embrace the Fantasy</a:t>
            </a:r>
            <a:endParaRPr b="0" i="0" sz="3200" u="none" cap="none" strike="noStrike">
              <a:solidFill>
                <a:schemeClr val="dk1"/>
              </a:solidFill>
              <a:latin typeface="Calibri"/>
              <a:ea typeface="Calibri"/>
              <a:cs typeface="Calibri"/>
              <a:sym typeface="Calibri"/>
            </a:endParaRPr>
          </a:p>
        </p:txBody>
      </p:sp>
      <p:pic>
        <p:nvPicPr>
          <p:cNvPr descr=" " id="82" name="Google Shape;82;g2dc25e097a3_0_18"/>
          <p:cNvPicPr preferRelativeResize="0"/>
          <p:nvPr/>
        </p:nvPicPr>
        <p:blipFill rotWithShape="1">
          <a:blip r:embed="rId6">
            <a:alphaModFix/>
          </a:blip>
          <a:srcRect b="0" l="0" r="0" t="0"/>
          <a:stretch/>
        </p:blipFill>
        <p:spPr>
          <a:xfrm>
            <a:off x="8865708" y="4546600"/>
            <a:ext cx="7760670" cy="7569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87" name="Shape 87"/>
        <p:cNvGrpSpPr/>
        <p:nvPr/>
      </p:nvGrpSpPr>
      <p:grpSpPr>
        <a:xfrm>
          <a:off x="0" y="0"/>
          <a:ext cx="0" cy="0"/>
          <a:chOff x="0" y="0"/>
          <a:chExt cx="0" cy="0"/>
        </a:xfrm>
      </p:grpSpPr>
      <p:pic>
        <p:nvPicPr>
          <p:cNvPr descr=" " id="88" name="Google Shape;88;g2dc25e097a3_0_6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9" name="Google Shape;89;g2dc25e097a3_0_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 name="Google Shape;90;g2dc25e097a3_0_6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1" name="Google Shape;91;g2dc25e097a3_0_69"/>
          <p:cNvSpPr/>
          <p:nvPr/>
        </p:nvSpPr>
        <p:spPr>
          <a:xfrm>
            <a:off x="2959470" y="2743200"/>
            <a:ext cx="185910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4515"/>
              </a:buClr>
              <a:buSzPts val="8000"/>
              <a:buFont typeface="Cinzel"/>
              <a:buNone/>
            </a:pPr>
            <a:r>
              <a:rPr b="1" i="0" lang="en-US" sz="8000" u="none" cap="none" strike="noStrike">
                <a:solidFill>
                  <a:srgbClr val="664515"/>
                </a:solidFill>
                <a:latin typeface="Cinzel"/>
                <a:ea typeface="Cinzel"/>
                <a:cs typeface="Cinzel"/>
                <a:sym typeface="Cinzel"/>
              </a:rPr>
              <a:t>The Realm of the Extraordinary</a:t>
            </a:r>
            <a:endParaRPr b="0" i="0" sz="8000" u="none" cap="none" strike="noStrike">
              <a:solidFill>
                <a:schemeClr val="dk1"/>
              </a:solidFill>
              <a:latin typeface="Calibri"/>
              <a:ea typeface="Calibri"/>
              <a:cs typeface="Calibri"/>
              <a:sym typeface="Calibri"/>
            </a:endParaRPr>
          </a:p>
        </p:txBody>
      </p:sp>
      <p:sp>
        <p:nvSpPr>
          <p:cNvPr id="92" name="Google Shape;92;g2dc25e097a3_0_69"/>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3" name="Google Shape;93;g2dc25e097a3_0_69"/>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98" name="Shape 98"/>
        <p:cNvGrpSpPr/>
        <p:nvPr/>
      </p:nvGrpSpPr>
      <p:grpSpPr>
        <a:xfrm>
          <a:off x="0" y="0"/>
          <a:ext cx="0" cy="0"/>
          <a:chOff x="0" y="0"/>
          <a:chExt cx="0" cy="0"/>
        </a:xfrm>
      </p:grpSpPr>
      <p:pic>
        <p:nvPicPr>
          <p:cNvPr descr=" " id="99" name="Google Shape;99;g2dc25e097a3_0_7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00" name="Google Shape;100;g2dc25e097a3_0_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2dc25e097a3_0_7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02" name="Google Shape;102;g2dc25e097a3_0_79"/>
          <p:cNvPicPr preferRelativeResize="0"/>
          <p:nvPr/>
        </p:nvPicPr>
        <p:blipFill rotWithShape="1">
          <a:blip r:embed="rId5">
            <a:alphaModFix/>
          </a:blip>
          <a:srcRect b="0" l="0" r="0" t="0"/>
          <a:stretch/>
        </p:blipFill>
        <p:spPr>
          <a:xfrm>
            <a:off x="0" y="0"/>
            <a:ext cx="24387048" cy="8305800"/>
          </a:xfrm>
          <a:prstGeom prst="rect">
            <a:avLst/>
          </a:prstGeom>
          <a:noFill/>
          <a:ln>
            <a:noFill/>
          </a:ln>
        </p:spPr>
      </p:pic>
      <p:sp>
        <p:nvSpPr>
          <p:cNvPr id="103" name="Google Shape;103;g2dc25e097a3_0_79"/>
          <p:cNvSpPr/>
          <p:nvPr/>
        </p:nvSpPr>
        <p:spPr>
          <a:xfrm>
            <a:off x="1816327" y="9499600"/>
            <a:ext cx="99072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dc25e097a3_0_79"/>
          <p:cNvSpPr/>
          <p:nvPr/>
        </p:nvSpPr>
        <p:spPr>
          <a:xfrm>
            <a:off x="1816327" y="1000125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dc25e097a3_0_79"/>
          <p:cNvPicPr preferRelativeResize="0"/>
          <p:nvPr/>
        </p:nvPicPr>
        <p:blipFill rotWithShape="1">
          <a:blip r:embed="rId6">
            <a:alphaModFix/>
          </a:blip>
          <a:srcRect b="0" l="0" r="0" t="0"/>
          <a:stretch/>
        </p:blipFill>
        <p:spPr>
          <a:xfrm>
            <a:off x="1816327" y="10001250"/>
            <a:ext cx="1625803" cy="1625600"/>
          </a:xfrm>
          <a:prstGeom prst="rect">
            <a:avLst/>
          </a:prstGeom>
          <a:noFill/>
          <a:ln>
            <a:noFill/>
          </a:ln>
        </p:spPr>
      </p:pic>
      <p:pic>
        <p:nvPicPr>
          <p:cNvPr descr=" " id="106" name="Google Shape;106;g2dc25e097a3_0_79"/>
          <p:cNvPicPr preferRelativeResize="0"/>
          <p:nvPr/>
        </p:nvPicPr>
        <p:blipFill rotWithShape="1">
          <a:blip r:embed="rId7">
            <a:alphaModFix/>
          </a:blip>
          <a:srcRect b="0" l="0" r="0" t="0"/>
          <a:stretch/>
        </p:blipFill>
        <p:spPr>
          <a:xfrm>
            <a:off x="2031265" y="10109200"/>
            <a:ext cx="1196250" cy="1409700"/>
          </a:xfrm>
          <a:prstGeom prst="rect">
            <a:avLst/>
          </a:prstGeom>
          <a:noFill/>
          <a:ln>
            <a:noFill/>
          </a:ln>
        </p:spPr>
      </p:pic>
      <p:sp>
        <p:nvSpPr>
          <p:cNvPr id="107" name="Google Shape;107;g2dc25e097a3_0_79"/>
          <p:cNvSpPr/>
          <p:nvPr/>
        </p:nvSpPr>
        <p:spPr>
          <a:xfrm>
            <a:off x="3848581" y="94996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2dc25e097a3_0_79"/>
          <p:cNvSpPr/>
          <p:nvPr/>
        </p:nvSpPr>
        <p:spPr>
          <a:xfrm>
            <a:off x="3848581" y="9499600"/>
            <a:ext cx="80781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Unicorn Sightings</a:t>
            </a:r>
            <a:endParaRPr b="0" i="0" sz="4800" u="none" cap="none" strike="noStrike">
              <a:solidFill>
                <a:schemeClr val="dk1"/>
              </a:solidFill>
              <a:latin typeface="Calibri"/>
              <a:ea typeface="Calibri"/>
              <a:cs typeface="Calibri"/>
              <a:sym typeface="Calibri"/>
            </a:endParaRPr>
          </a:p>
        </p:txBody>
      </p:sp>
      <p:sp>
        <p:nvSpPr>
          <p:cNvPr id="109" name="Google Shape;109;g2dc25e097a3_0_79"/>
          <p:cNvSpPr/>
          <p:nvPr/>
        </p:nvSpPr>
        <p:spPr>
          <a:xfrm>
            <a:off x="3848581" y="105283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0" name="Google Shape;110;g2dc25e097a3_0_79"/>
          <p:cNvSpPr/>
          <p:nvPr/>
        </p:nvSpPr>
        <p:spPr>
          <a:xfrm>
            <a:off x="12676184" y="9499600"/>
            <a:ext cx="99072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dc25e097a3_0_79"/>
          <p:cNvSpPr/>
          <p:nvPr/>
        </p:nvSpPr>
        <p:spPr>
          <a:xfrm>
            <a:off x="12676184" y="1000125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dc25e097a3_0_79"/>
          <p:cNvPicPr preferRelativeResize="0"/>
          <p:nvPr/>
        </p:nvPicPr>
        <p:blipFill rotWithShape="1">
          <a:blip r:embed="rId6">
            <a:alphaModFix/>
          </a:blip>
          <a:srcRect b="0" l="0" r="0" t="0"/>
          <a:stretch/>
        </p:blipFill>
        <p:spPr>
          <a:xfrm>
            <a:off x="12676184" y="10001250"/>
            <a:ext cx="1625803" cy="1625600"/>
          </a:xfrm>
          <a:prstGeom prst="rect">
            <a:avLst/>
          </a:prstGeom>
          <a:noFill/>
          <a:ln>
            <a:noFill/>
          </a:ln>
        </p:spPr>
      </p:pic>
      <p:pic>
        <p:nvPicPr>
          <p:cNvPr descr=" " id="113" name="Google Shape;113;g2dc25e097a3_0_79"/>
          <p:cNvPicPr preferRelativeResize="0"/>
          <p:nvPr/>
        </p:nvPicPr>
        <p:blipFill rotWithShape="1">
          <a:blip r:embed="rId8">
            <a:alphaModFix/>
          </a:blip>
          <a:srcRect b="0" l="0" r="0" t="0"/>
          <a:stretch/>
        </p:blipFill>
        <p:spPr>
          <a:xfrm>
            <a:off x="12931168" y="10102850"/>
            <a:ext cx="1116152" cy="1422561"/>
          </a:xfrm>
          <a:prstGeom prst="rect">
            <a:avLst/>
          </a:prstGeom>
          <a:noFill/>
          <a:ln>
            <a:noFill/>
          </a:ln>
        </p:spPr>
      </p:pic>
      <p:sp>
        <p:nvSpPr>
          <p:cNvPr id="114" name="Google Shape;114;g2dc25e097a3_0_79"/>
          <p:cNvSpPr/>
          <p:nvPr/>
        </p:nvSpPr>
        <p:spPr>
          <a:xfrm>
            <a:off x="14708438" y="94996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dc25e097a3_0_79"/>
          <p:cNvSpPr/>
          <p:nvPr/>
        </p:nvSpPr>
        <p:spPr>
          <a:xfrm>
            <a:off x="14708438" y="9499600"/>
            <a:ext cx="80781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Dragon Taming</a:t>
            </a:r>
            <a:endParaRPr b="0" i="0" sz="4800" u="none" cap="none" strike="noStrike">
              <a:solidFill>
                <a:schemeClr val="dk1"/>
              </a:solidFill>
              <a:latin typeface="Calibri"/>
              <a:ea typeface="Calibri"/>
              <a:cs typeface="Calibri"/>
              <a:sym typeface="Calibri"/>
            </a:endParaRPr>
          </a:p>
        </p:txBody>
      </p:sp>
      <p:sp>
        <p:nvSpPr>
          <p:cNvPr id="116" name="Google Shape;116;g2dc25e097a3_0_79"/>
          <p:cNvSpPr/>
          <p:nvPr/>
        </p:nvSpPr>
        <p:spPr>
          <a:xfrm>
            <a:off x="14708438" y="105283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121" name="Shape 121"/>
        <p:cNvGrpSpPr/>
        <p:nvPr/>
      </p:nvGrpSpPr>
      <p:grpSpPr>
        <a:xfrm>
          <a:off x="0" y="0"/>
          <a:ext cx="0" cy="0"/>
          <a:chOff x="0" y="0"/>
          <a:chExt cx="0" cy="0"/>
        </a:xfrm>
      </p:grpSpPr>
      <p:pic>
        <p:nvPicPr>
          <p:cNvPr descr=" " id="122" name="Google Shape;122;g2dc25e097a3_0_10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23" name="Google Shape;123;g2dc25e097a3_0_1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g2dc25e097a3_0_10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5" name="Google Shape;125;g2dc25e097a3_0_101"/>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dc25e097a3_0_101"/>
          <p:cNvSpPr/>
          <p:nvPr/>
        </p:nvSpPr>
        <p:spPr>
          <a:xfrm>
            <a:off x="914514" y="3492500"/>
            <a:ext cx="63636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dc25e097a3_0_101"/>
          <p:cNvSpPr/>
          <p:nvPr/>
        </p:nvSpPr>
        <p:spPr>
          <a:xfrm>
            <a:off x="914514" y="3492500"/>
            <a:ext cx="65667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Unicorn Sightings</a:t>
            </a:r>
            <a:endParaRPr b="0" i="0" sz="4800" u="none" cap="none" strike="noStrike">
              <a:solidFill>
                <a:schemeClr val="dk1"/>
              </a:solidFill>
              <a:latin typeface="Calibri"/>
              <a:ea typeface="Calibri"/>
              <a:cs typeface="Calibri"/>
              <a:sym typeface="Calibri"/>
            </a:endParaRPr>
          </a:p>
        </p:txBody>
      </p:sp>
      <p:sp>
        <p:nvSpPr>
          <p:cNvPr id="128" name="Google Shape;128;g2dc25e097a3_0_101"/>
          <p:cNvSpPr/>
          <p:nvPr/>
        </p:nvSpPr>
        <p:spPr>
          <a:xfrm>
            <a:off x="914514" y="49276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dc25e097a3_0_101"/>
          <p:cNvSpPr/>
          <p:nvPr/>
        </p:nvSpPr>
        <p:spPr>
          <a:xfrm>
            <a:off x="914514" y="49276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0" name="Google Shape;130;g2dc25e097a3_0_101"/>
          <p:cNvPicPr preferRelativeResize="0"/>
          <p:nvPr/>
        </p:nvPicPr>
        <p:blipFill rotWithShape="1">
          <a:blip r:embed="rId5">
            <a:alphaModFix/>
          </a:blip>
          <a:srcRect b="0" l="0" r="0" t="0"/>
          <a:stretch/>
        </p:blipFill>
        <p:spPr>
          <a:xfrm>
            <a:off x="914514" y="7137400"/>
            <a:ext cx="7023978" cy="5118100"/>
          </a:xfrm>
          <a:prstGeom prst="rect">
            <a:avLst/>
          </a:prstGeom>
          <a:noFill/>
          <a:ln>
            <a:noFill/>
          </a:ln>
        </p:spPr>
      </p:pic>
      <p:sp>
        <p:nvSpPr>
          <p:cNvPr id="131" name="Google Shape;131;g2dc25e097a3_0_101"/>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dc25e097a3_0_101"/>
          <p:cNvSpPr/>
          <p:nvPr/>
        </p:nvSpPr>
        <p:spPr>
          <a:xfrm>
            <a:off x="15826178" y="3492500"/>
            <a:ext cx="63636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dc25e097a3_0_101"/>
          <p:cNvSpPr/>
          <p:nvPr/>
        </p:nvSpPr>
        <p:spPr>
          <a:xfrm>
            <a:off x="15826178" y="3492500"/>
            <a:ext cx="65667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Unicorn Sightings</a:t>
            </a:r>
            <a:endParaRPr b="0" i="0" sz="4800" u="none" cap="none" strike="noStrike">
              <a:solidFill>
                <a:schemeClr val="dk1"/>
              </a:solidFill>
              <a:latin typeface="Calibri"/>
              <a:ea typeface="Calibri"/>
              <a:cs typeface="Calibri"/>
              <a:sym typeface="Calibri"/>
            </a:endParaRPr>
          </a:p>
        </p:txBody>
      </p:sp>
      <p:sp>
        <p:nvSpPr>
          <p:cNvPr id="134" name="Google Shape;134;g2dc25e097a3_0_101"/>
          <p:cNvSpPr/>
          <p:nvPr/>
        </p:nvSpPr>
        <p:spPr>
          <a:xfrm>
            <a:off x="15826178" y="49276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dc25e097a3_0_101"/>
          <p:cNvSpPr/>
          <p:nvPr/>
        </p:nvSpPr>
        <p:spPr>
          <a:xfrm>
            <a:off x="15826178" y="49276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6" name="Google Shape;136;g2dc25e097a3_0_101"/>
          <p:cNvPicPr preferRelativeResize="0"/>
          <p:nvPr/>
        </p:nvPicPr>
        <p:blipFill rotWithShape="1">
          <a:blip r:embed="rId6">
            <a:alphaModFix/>
          </a:blip>
          <a:srcRect b="0" l="0" r="0" t="0"/>
          <a:stretch/>
        </p:blipFill>
        <p:spPr>
          <a:xfrm>
            <a:off x="15826178" y="7137400"/>
            <a:ext cx="7023978" cy="5118100"/>
          </a:xfrm>
          <a:prstGeom prst="rect">
            <a:avLst/>
          </a:prstGeom>
          <a:noFill/>
          <a:ln>
            <a:noFill/>
          </a:ln>
        </p:spPr>
      </p:pic>
      <p:sp>
        <p:nvSpPr>
          <p:cNvPr id="137" name="Google Shape;137;g2dc25e097a3_0_101"/>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dc25e097a3_0_101"/>
          <p:cNvSpPr/>
          <p:nvPr/>
        </p:nvSpPr>
        <p:spPr>
          <a:xfrm>
            <a:off x="8370346" y="1498600"/>
            <a:ext cx="52332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dc25e097a3_0_101"/>
          <p:cNvSpPr/>
          <p:nvPr/>
        </p:nvSpPr>
        <p:spPr>
          <a:xfrm>
            <a:off x="8370346" y="1498600"/>
            <a:ext cx="54363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Dragon Taming</a:t>
            </a:r>
            <a:endParaRPr b="0" i="0" sz="4800" u="none" cap="none" strike="noStrike">
              <a:solidFill>
                <a:schemeClr val="dk1"/>
              </a:solidFill>
              <a:latin typeface="Calibri"/>
              <a:ea typeface="Calibri"/>
              <a:cs typeface="Calibri"/>
              <a:sym typeface="Calibri"/>
            </a:endParaRPr>
          </a:p>
        </p:txBody>
      </p:sp>
      <p:sp>
        <p:nvSpPr>
          <p:cNvPr id="140" name="Google Shape;140;g2dc25e097a3_0_101"/>
          <p:cNvSpPr/>
          <p:nvPr/>
        </p:nvSpPr>
        <p:spPr>
          <a:xfrm>
            <a:off x="8370346" y="2933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dc25e097a3_0_101"/>
          <p:cNvSpPr/>
          <p:nvPr/>
        </p:nvSpPr>
        <p:spPr>
          <a:xfrm>
            <a:off x="8370346" y="2933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2" name="Google Shape;142;g2dc25e097a3_0_101"/>
          <p:cNvPicPr preferRelativeResize="0"/>
          <p:nvPr/>
        </p:nvPicPr>
        <p:blipFill rotWithShape="1">
          <a:blip r:embed="rId7">
            <a:alphaModFix/>
          </a:blip>
          <a:srcRect b="0" l="0" r="0" t="0"/>
          <a:stretch/>
        </p:blipFill>
        <p:spPr>
          <a:xfrm>
            <a:off x="8370346" y="5143500"/>
            <a:ext cx="7023978" cy="5118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147" name="Shape 147"/>
        <p:cNvGrpSpPr/>
        <p:nvPr/>
      </p:nvGrpSpPr>
      <p:grpSpPr>
        <a:xfrm>
          <a:off x="0" y="0"/>
          <a:ext cx="0" cy="0"/>
          <a:chOff x="0" y="0"/>
          <a:chExt cx="0" cy="0"/>
        </a:xfrm>
      </p:grpSpPr>
      <p:pic>
        <p:nvPicPr>
          <p:cNvPr descr=" " id="148" name="Google Shape;148;g2dc25e097a3_0_12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49" name="Google Shape;149;g2dc25e097a3_0_1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g2dc25e097a3_0_12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51" name="Google Shape;151;g2dc25e097a3_0_126"/>
          <p:cNvPicPr preferRelativeResize="0"/>
          <p:nvPr/>
        </p:nvPicPr>
        <p:blipFill rotWithShape="1">
          <a:blip r:embed="rId5">
            <a:alphaModFix/>
          </a:blip>
          <a:srcRect b="0" l="0" r="0" t="0"/>
          <a:stretch/>
        </p:blipFill>
        <p:spPr>
          <a:xfrm>
            <a:off x="0" y="1384300"/>
            <a:ext cx="5458634" cy="4437887"/>
          </a:xfrm>
          <a:prstGeom prst="rect">
            <a:avLst/>
          </a:prstGeom>
          <a:noFill/>
          <a:ln>
            <a:noFill/>
          </a:ln>
        </p:spPr>
      </p:pic>
      <p:sp>
        <p:nvSpPr>
          <p:cNvPr id="152" name="Google Shape;152;g2dc25e097a3_0_126"/>
          <p:cNvSpPr/>
          <p:nvPr/>
        </p:nvSpPr>
        <p:spPr>
          <a:xfrm>
            <a:off x="5842730" y="4229100"/>
            <a:ext cx="13603500" cy="58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dc25e097a3_0_126"/>
          <p:cNvSpPr/>
          <p:nvPr/>
        </p:nvSpPr>
        <p:spPr>
          <a:xfrm>
            <a:off x="5842730" y="4229100"/>
            <a:ext cx="13806600" cy="51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4" name="Google Shape;154;g2dc25e097a3_0_126"/>
          <p:cNvSpPr/>
          <p:nvPr/>
        </p:nvSpPr>
        <p:spPr>
          <a:xfrm>
            <a:off x="14886261" y="9486900"/>
            <a:ext cx="4712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inzel"/>
              <a:buNone/>
            </a:pPr>
            <a:r>
              <a:rPr b="1" i="0" lang="en-US" sz="3600" u="none" cap="none" strike="noStrike">
                <a:solidFill>
                  <a:srgbClr val="0E0E0E"/>
                </a:solidFill>
                <a:latin typeface="Cinzel"/>
                <a:ea typeface="Cinzel"/>
                <a:cs typeface="Cinzel"/>
                <a:sym typeface="Cinzel"/>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159" name="Shape 159"/>
        <p:cNvGrpSpPr/>
        <p:nvPr/>
      </p:nvGrpSpPr>
      <p:grpSpPr>
        <a:xfrm>
          <a:off x="0" y="0"/>
          <a:ext cx="0" cy="0"/>
          <a:chOff x="0" y="0"/>
          <a:chExt cx="0" cy="0"/>
        </a:xfrm>
      </p:grpSpPr>
      <p:pic>
        <p:nvPicPr>
          <p:cNvPr descr=" " id="160" name="Google Shape;160;g2dc25e097a3_0_13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61" name="Google Shape;161;g2dc25e097a3_0_1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g2dc25e097a3_0_13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63" name="Google Shape;163;g2dc25e097a3_0_137"/>
          <p:cNvPicPr preferRelativeResize="0"/>
          <p:nvPr/>
        </p:nvPicPr>
        <p:blipFill rotWithShape="1">
          <a:blip r:embed="rId5">
            <a:alphaModFix/>
          </a:blip>
          <a:srcRect b="0" l="0" r="0" t="0"/>
          <a:stretch/>
        </p:blipFill>
        <p:spPr>
          <a:xfrm>
            <a:off x="2718140" y="774700"/>
            <a:ext cx="12218927" cy="12280900"/>
          </a:xfrm>
          <a:prstGeom prst="rect">
            <a:avLst/>
          </a:prstGeom>
          <a:noFill/>
          <a:ln>
            <a:noFill/>
          </a:ln>
        </p:spPr>
      </p:pic>
      <p:sp>
        <p:nvSpPr>
          <p:cNvPr id="164" name="Google Shape;164;g2dc25e097a3_0_137"/>
          <p:cNvSpPr/>
          <p:nvPr/>
        </p:nvSpPr>
        <p:spPr>
          <a:xfrm>
            <a:off x="16004000" y="3111500"/>
            <a:ext cx="71637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dc25e097a3_0_137"/>
          <p:cNvSpPr/>
          <p:nvPr/>
        </p:nvSpPr>
        <p:spPr>
          <a:xfrm>
            <a:off x="16004000" y="3111500"/>
            <a:ext cx="7366800" cy="185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Dragon Taming Technique</a:t>
            </a:r>
            <a:endParaRPr b="0" i="0" sz="4800" u="none" cap="none" strike="noStrike">
              <a:solidFill>
                <a:schemeClr val="dk1"/>
              </a:solidFill>
              <a:latin typeface="Calibri"/>
              <a:ea typeface="Calibri"/>
              <a:cs typeface="Calibri"/>
              <a:sym typeface="Calibri"/>
            </a:endParaRPr>
          </a:p>
        </p:txBody>
      </p:sp>
      <p:sp>
        <p:nvSpPr>
          <p:cNvPr id="166" name="Google Shape;166;g2dc25e097a3_0_137"/>
          <p:cNvSpPr/>
          <p:nvPr/>
        </p:nvSpPr>
        <p:spPr>
          <a:xfrm>
            <a:off x="16004000" y="5067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7" name="Google Shape;167;g2dc25e097a3_0_137"/>
          <p:cNvSpPr/>
          <p:nvPr/>
        </p:nvSpPr>
        <p:spPr>
          <a:xfrm>
            <a:off x="16004000" y="6540500"/>
            <a:ext cx="71637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dc25e097a3_0_137"/>
          <p:cNvSpPr/>
          <p:nvPr/>
        </p:nvSpPr>
        <p:spPr>
          <a:xfrm>
            <a:off x="16004000" y="6540500"/>
            <a:ext cx="7366800" cy="185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The Art of Unicorn Sighting</a:t>
            </a:r>
            <a:endParaRPr b="0" i="0" sz="4800" u="none" cap="none" strike="noStrike">
              <a:solidFill>
                <a:schemeClr val="dk1"/>
              </a:solidFill>
              <a:latin typeface="Calibri"/>
              <a:ea typeface="Calibri"/>
              <a:cs typeface="Calibri"/>
              <a:sym typeface="Calibri"/>
            </a:endParaRPr>
          </a:p>
        </p:txBody>
      </p:sp>
      <p:sp>
        <p:nvSpPr>
          <p:cNvPr id="169" name="Google Shape;169;g2dc25e097a3_0_137"/>
          <p:cNvSpPr/>
          <p:nvPr/>
        </p:nvSpPr>
        <p:spPr>
          <a:xfrm>
            <a:off x="16004000" y="8496300"/>
            <a:ext cx="72993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F"/>
        </a:solidFill>
      </p:bgPr>
    </p:bg>
    <p:spTree>
      <p:nvGrpSpPr>
        <p:cNvPr id="174" name="Shape 174"/>
        <p:cNvGrpSpPr/>
        <p:nvPr/>
      </p:nvGrpSpPr>
      <p:grpSpPr>
        <a:xfrm>
          <a:off x="0" y="0"/>
          <a:ext cx="0" cy="0"/>
          <a:chOff x="0" y="0"/>
          <a:chExt cx="0" cy="0"/>
        </a:xfrm>
      </p:grpSpPr>
      <p:pic>
        <p:nvPicPr>
          <p:cNvPr descr=" " id="175" name="Google Shape;175;g2dc25e097a3_0_15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6" name="Google Shape;176;g2dc25e097a3_0_151"/>
          <p:cNvSpPr/>
          <p:nvPr/>
        </p:nvSpPr>
        <p:spPr>
          <a:xfrm>
            <a:off x="2091528" y="1574800"/>
            <a:ext cx="20216700" cy="171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64515"/>
              </a:buClr>
              <a:buSzPts val="8000"/>
              <a:buFont typeface="Cinzel"/>
              <a:buNone/>
            </a:pPr>
            <a:r>
              <a:rPr b="1" i="0" lang="en-US" sz="8000" u="none" cap="none" strike="noStrike">
                <a:solidFill>
                  <a:srgbClr val="664515"/>
                </a:solidFill>
                <a:latin typeface="Cinzel"/>
                <a:ea typeface="Cinzel"/>
                <a:cs typeface="Cinzel"/>
                <a:sym typeface="Cinzel"/>
              </a:rPr>
              <a:t>The Magic of Dragons: A Research</a:t>
            </a:r>
            <a:endParaRPr b="0" i="0" sz="8000" u="none" cap="none" strike="noStrike">
              <a:solidFill>
                <a:schemeClr val="dk1"/>
              </a:solidFill>
              <a:latin typeface="Calibri"/>
              <a:ea typeface="Calibri"/>
              <a:cs typeface="Calibri"/>
              <a:sym typeface="Calibri"/>
            </a:endParaRPr>
          </a:p>
        </p:txBody>
      </p:sp>
      <p:sp>
        <p:nvSpPr>
          <p:cNvPr id="177" name="Google Shape;177;g2dc25e097a3_0_151"/>
          <p:cNvSpPr/>
          <p:nvPr/>
        </p:nvSpPr>
        <p:spPr>
          <a:xfrm>
            <a:off x="14352794" y="4025900"/>
            <a:ext cx="6642900" cy="777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dc25e097a3_0_151"/>
          <p:cNvSpPr/>
          <p:nvPr/>
        </p:nvSpPr>
        <p:spPr>
          <a:xfrm>
            <a:off x="14956119" y="4025900"/>
            <a:ext cx="54363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Dragon Taming</a:t>
            </a:r>
            <a:endParaRPr b="0" i="0" sz="4800" u="none" cap="none" strike="noStrike">
              <a:solidFill>
                <a:schemeClr val="dk1"/>
              </a:solidFill>
              <a:latin typeface="Calibri"/>
              <a:ea typeface="Calibri"/>
              <a:cs typeface="Calibri"/>
              <a:sym typeface="Calibri"/>
            </a:endParaRPr>
          </a:p>
        </p:txBody>
      </p:sp>
      <p:sp>
        <p:nvSpPr>
          <p:cNvPr id="179" name="Google Shape;179;g2dc25e097a3_0_151"/>
          <p:cNvSpPr/>
          <p:nvPr/>
        </p:nvSpPr>
        <p:spPr>
          <a:xfrm>
            <a:off x="14352794" y="51562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g2dc25e097a3_0_151"/>
          <p:cNvPicPr preferRelativeResize="0"/>
          <p:nvPr/>
        </p:nvPicPr>
        <p:blipFill rotWithShape="1">
          <a:blip r:embed="rId4">
            <a:alphaModFix/>
          </a:blip>
          <a:srcRect b="0" l="0" r="0" t="0"/>
          <a:stretch/>
        </p:blipFill>
        <p:spPr>
          <a:xfrm>
            <a:off x="14352794" y="5156200"/>
            <a:ext cx="6642930" cy="6642100"/>
          </a:xfrm>
          <a:prstGeom prst="rect">
            <a:avLst/>
          </a:prstGeom>
          <a:noFill/>
          <a:ln>
            <a:noFill/>
          </a:ln>
        </p:spPr>
      </p:pic>
      <p:pic>
        <p:nvPicPr>
          <p:cNvPr descr=" " id="181" name="Google Shape;181;g2dc25e097a3_0_151"/>
          <p:cNvPicPr preferRelativeResize="0"/>
          <p:nvPr/>
        </p:nvPicPr>
        <p:blipFill rotWithShape="1">
          <a:blip r:embed="rId5">
            <a:alphaModFix/>
          </a:blip>
          <a:srcRect b="0" l="0" r="0" t="0"/>
          <a:stretch/>
        </p:blipFill>
        <p:spPr>
          <a:xfrm>
            <a:off x="14352791" y="5156200"/>
            <a:ext cx="6642933" cy="6642100"/>
          </a:xfrm>
          <a:prstGeom prst="rect">
            <a:avLst/>
          </a:prstGeom>
          <a:noFill/>
          <a:ln>
            <a:noFill/>
          </a:ln>
        </p:spPr>
      </p:pic>
      <p:sp>
        <p:nvSpPr>
          <p:cNvPr id="182" name="Google Shape;182;g2dc25e097a3_0_151"/>
          <p:cNvSpPr/>
          <p:nvPr/>
        </p:nvSpPr>
        <p:spPr>
          <a:xfrm>
            <a:off x="15762670" y="6553200"/>
            <a:ext cx="3835800" cy="3835500"/>
          </a:xfrm>
          <a:prstGeom prst="roundRect">
            <a:avLst>
              <a:gd fmla="val 3311285" name="adj"/>
            </a:avLst>
          </a:prstGeom>
          <a:solidFill>
            <a:srgbClr val="E1CE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dc25e097a3_0_151"/>
          <p:cNvSpPr/>
          <p:nvPr/>
        </p:nvSpPr>
        <p:spPr>
          <a:xfrm>
            <a:off x="16867708" y="709295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g2dc25e097a3_0_151"/>
          <p:cNvPicPr preferRelativeResize="0"/>
          <p:nvPr/>
        </p:nvPicPr>
        <p:blipFill rotWithShape="1">
          <a:blip r:embed="rId6">
            <a:alphaModFix/>
          </a:blip>
          <a:srcRect b="0" l="0" r="0" t="0"/>
          <a:stretch/>
        </p:blipFill>
        <p:spPr>
          <a:xfrm>
            <a:off x="16867708" y="7092950"/>
            <a:ext cx="1625803" cy="1625600"/>
          </a:xfrm>
          <a:prstGeom prst="rect">
            <a:avLst/>
          </a:prstGeom>
          <a:noFill/>
          <a:ln>
            <a:noFill/>
          </a:ln>
        </p:spPr>
      </p:pic>
      <p:pic>
        <p:nvPicPr>
          <p:cNvPr descr=" " id="185" name="Google Shape;185;g2dc25e097a3_0_151"/>
          <p:cNvPicPr preferRelativeResize="0"/>
          <p:nvPr/>
        </p:nvPicPr>
        <p:blipFill rotWithShape="1">
          <a:blip r:embed="rId7">
            <a:alphaModFix/>
          </a:blip>
          <a:srcRect b="0" l="0" r="0" t="0"/>
          <a:stretch/>
        </p:blipFill>
        <p:spPr>
          <a:xfrm>
            <a:off x="17032950" y="7258211"/>
            <a:ext cx="1295481" cy="1294929"/>
          </a:xfrm>
          <a:prstGeom prst="rect">
            <a:avLst/>
          </a:prstGeom>
          <a:noFill/>
          <a:ln>
            <a:noFill/>
          </a:ln>
        </p:spPr>
      </p:pic>
      <p:sp>
        <p:nvSpPr>
          <p:cNvPr id="186" name="Google Shape;186;g2dc25e097a3_0_151"/>
          <p:cNvSpPr/>
          <p:nvPr/>
        </p:nvSpPr>
        <p:spPr>
          <a:xfrm>
            <a:off x="15915089" y="9023350"/>
            <a:ext cx="35310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dc25e097a3_0_151"/>
          <p:cNvSpPr/>
          <p:nvPr/>
        </p:nvSpPr>
        <p:spPr>
          <a:xfrm>
            <a:off x="15813476" y="9023350"/>
            <a:ext cx="37344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Unicorn </a:t>
            </a:r>
            <a:endParaRPr b="0" i="0" sz="4800" u="none" cap="none" strike="noStrike">
              <a:solidFill>
                <a:schemeClr val="dk1"/>
              </a:solidFill>
              <a:latin typeface="Calibri"/>
              <a:ea typeface="Calibri"/>
              <a:cs typeface="Calibri"/>
              <a:sym typeface="Calibri"/>
            </a:endParaRPr>
          </a:p>
        </p:txBody>
      </p:sp>
      <p:sp>
        <p:nvSpPr>
          <p:cNvPr id="188" name="Google Shape;188;g2dc25e097a3_0_1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g2dc25e097a3_0_15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90" name="Google Shape;190;g2dc25e097a3_0_151"/>
          <p:cNvSpPr/>
          <p:nvPr/>
        </p:nvSpPr>
        <p:spPr>
          <a:xfrm>
            <a:off x="3149994" y="4318000"/>
            <a:ext cx="3620100" cy="369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dc25e097a3_0_151"/>
          <p:cNvSpPr/>
          <p:nvPr/>
        </p:nvSpPr>
        <p:spPr>
          <a:xfrm>
            <a:off x="3149994" y="4318000"/>
            <a:ext cx="3620100" cy="369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dc25e097a3_0_151"/>
          <p:cNvSpPr/>
          <p:nvPr/>
        </p:nvSpPr>
        <p:spPr>
          <a:xfrm>
            <a:off x="3149994" y="4318000"/>
            <a:ext cx="3823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Archery</a:t>
            </a:r>
            <a:endParaRPr b="0" i="0" sz="4800" u="none" cap="none" strike="noStrike">
              <a:solidFill>
                <a:schemeClr val="dk1"/>
              </a:solidFill>
              <a:latin typeface="Calibri"/>
              <a:ea typeface="Calibri"/>
              <a:cs typeface="Calibri"/>
              <a:sym typeface="Calibri"/>
            </a:endParaRPr>
          </a:p>
        </p:txBody>
      </p:sp>
      <p:sp>
        <p:nvSpPr>
          <p:cNvPr id="193" name="Google Shape;193;g2dc25e097a3_0_151"/>
          <p:cNvSpPr/>
          <p:nvPr/>
        </p:nvSpPr>
        <p:spPr>
          <a:xfrm>
            <a:off x="3149994" y="5346700"/>
            <a:ext cx="37554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4" name="Google Shape;194;g2dc25e097a3_0_151"/>
          <p:cNvSpPr/>
          <p:nvPr/>
        </p:nvSpPr>
        <p:spPr>
          <a:xfrm>
            <a:off x="8370346" y="8547100"/>
            <a:ext cx="3620100" cy="369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dc25e097a3_0_151"/>
          <p:cNvSpPr/>
          <p:nvPr/>
        </p:nvSpPr>
        <p:spPr>
          <a:xfrm>
            <a:off x="8370346" y="8547100"/>
            <a:ext cx="3620100" cy="369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dc25e097a3_0_151"/>
          <p:cNvSpPr/>
          <p:nvPr/>
        </p:nvSpPr>
        <p:spPr>
          <a:xfrm>
            <a:off x="8370346" y="8547100"/>
            <a:ext cx="3823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Unicorn</a:t>
            </a:r>
            <a:endParaRPr b="0" i="0" sz="4800" u="none" cap="none" strike="noStrike">
              <a:solidFill>
                <a:schemeClr val="dk1"/>
              </a:solidFill>
              <a:latin typeface="Calibri"/>
              <a:ea typeface="Calibri"/>
              <a:cs typeface="Calibri"/>
              <a:sym typeface="Calibri"/>
            </a:endParaRPr>
          </a:p>
        </p:txBody>
      </p:sp>
      <p:sp>
        <p:nvSpPr>
          <p:cNvPr id="197" name="Google Shape;197;g2dc25e097a3_0_151"/>
          <p:cNvSpPr/>
          <p:nvPr/>
        </p:nvSpPr>
        <p:spPr>
          <a:xfrm>
            <a:off x="8370346" y="9575800"/>
            <a:ext cx="37554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8" name="Google Shape;198;g2dc25e097a3_0_151"/>
          <p:cNvSpPr/>
          <p:nvPr/>
        </p:nvSpPr>
        <p:spPr>
          <a:xfrm>
            <a:off x="8370346" y="4318000"/>
            <a:ext cx="3620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dc25e097a3_0_151"/>
          <p:cNvSpPr/>
          <p:nvPr/>
        </p:nvSpPr>
        <p:spPr>
          <a:xfrm>
            <a:off x="8370346" y="4318000"/>
            <a:ext cx="3620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dc25e097a3_0_151"/>
          <p:cNvSpPr/>
          <p:nvPr/>
        </p:nvSpPr>
        <p:spPr>
          <a:xfrm>
            <a:off x="8370346" y="4318000"/>
            <a:ext cx="3823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Music</a:t>
            </a:r>
            <a:endParaRPr b="0" i="0" sz="4800" u="none" cap="none" strike="noStrike">
              <a:solidFill>
                <a:schemeClr val="dk1"/>
              </a:solidFill>
              <a:latin typeface="Calibri"/>
              <a:ea typeface="Calibri"/>
              <a:cs typeface="Calibri"/>
              <a:sym typeface="Calibri"/>
            </a:endParaRPr>
          </a:p>
        </p:txBody>
      </p:sp>
      <p:sp>
        <p:nvSpPr>
          <p:cNvPr id="201" name="Google Shape;201;g2dc25e097a3_0_151"/>
          <p:cNvSpPr/>
          <p:nvPr/>
        </p:nvSpPr>
        <p:spPr>
          <a:xfrm>
            <a:off x="8370346" y="53467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02" name="Google Shape;202;g2dc25e097a3_0_151"/>
          <p:cNvSpPr/>
          <p:nvPr/>
        </p:nvSpPr>
        <p:spPr>
          <a:xfrm>
            <a:off x="3149994" y="8547100"/>
            <a:ext cx="3620100" cy="369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dc25e097a3_0_151"/>
          <p:cNvSpPr/>
          <p:nvPr/>
        </p:nvSpPr>
        <p:spPr>
          <a:xfrm>
            <a:off x="3149994" y="8547100"/>
            <a:ext cx="3620100" cy="369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dc25e097a3_0_151"/>
          <p:cNvSpPr/>
          <p:nvPr/>
        </p:nvSpPr>
        <p:spPr>
          <a:xfrm>
            <a:off x="3149994" y="8547100"/>
            <a:ext cx="3823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inzel"/>
              <a:buNone/>
            </a:pPr>
            <a:r>
              <a:rPr b="1" i="0" lang="en-US" sz="4800" u="none" cap="none" strike="noStrike">
                <a:solidFill>
                  <a:srgbClr val="0E0E0E"/>
                </a:solidFill>
                <a:latin typeface="Cinzel"/>
                <a:ea typeface="Cinzel"/>
                <a:cs typeface="Cinzel"/>
                <a:sym typeface="Cinzel"/>
              </a:rPr>
              <a:t>Life</a:t>
            </a:r>
            <a:endParaRPr b="0" i="0" sz="4800" u="none" cap="none" strike="noStrike">
              <a:solidFill>
                <a:schemeClr val="dk1"/>
              </a:solidFill>
              <a:latin typeface="Calibri"/>
              <a:ea typeface="Calibri"/>
              <a:cs typeface="Calibri"/>
              <a:sym typeface="Calibri"/>
            </a:endParaRPr>
          </a:p>
        </p:txBody>
      </p:sp>
      <p:sp>
        <p:nvSpPr>
          <p:cNvPr id="205" name="Google Shape;205;g2dc25e097a3_0_151"/>
          <p:cNvSpPr/>
          <p:nvPr/>
        </p:nvSpPr>
        <p:spPr>
          <a:xfrm>
            <a:off x="3149994" y="9575800"/>
            <a:ext cx="37554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Jacques Francois"/>
              <a:buNone/>
            </a:pPr>
            <a:r>
              <a:rPr b="0" i="0" lang="en-US" sz="3200" u="none" cap="none" strike="noStrike">
                <a:solidFill>
                  <a:srgbClr val="0E0E0E"/>
                </a:solidFill>
                <a:latin typeface="Jacques Francois"/>
                <a:ea typeface="Jacques Francois"/>
                <a:cs typeface="Jacques Francois"/>
                <a:sym typeface="Jacques Francoi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2024-05-14T08:22:18Z</dcterms:created>
  <dc:creator>PptxGenJS</dc:creator>
</cp:coreProperties>
</file>