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74"/>
  </p:notesMasterIdLst>
  <p:sldIdLst>
    <p:sldId id="257" r:id="rId4"/>
    <p:sldId id="2134804810" r:id="rId5"/>
    <p:sldId id="2134807763" r:id="rId6"/>
    <p:sldId id="2134805474" r:id="rId7"/>
    <p:sldId id="2134807768" r:id="rId8"/>
    <p:sldId id="2134807525" r:id="rId9"/>
    <p:sldId id="2134805978" r:id="rId10"/>
    <p:sldId id="2134807357" r:id="rId11"/>
    <p:sldId id="2134807769" r:id="rId12"/>
    <p:sldId id="2134807375" r:id="rId13"/>
    <p:sldId id="2134807887" r:id="rId14"/>
    <p:sldId id="2134807888" r:id="rId15"/>
    <p:sldId id="2134807890" r:id="rId16"/>
    <p:sldId id="2134807892" r:id="rId17"/>
    <p:sldId id="2134807895" r:id="rId18"/>
    <p:sldId id="2134807898" r:id="rId19"/>
    <p:sldId id="2134807900" r:id="rId20"/>
    <p:sldId id="2134807902" r:id="rId21"/>
    <p:sldId id="2134807904" r:id="rId22"/>
    <p:sldId id="2134807964" r:id="rId23"/>
    <p:sldId id="2134807966" r:id="rId24"/>
    <p:sldId id="2134807969" r:id="rId25"/>
    <p:sldId id="2134807983" r:id="rId26"/>
    <p:sldId id="2134807986" r:id="rId27"/>
    <p:sldId id="2134808021" r:id="rId28"/>
    <p:sldId id="2134807852" r:id="rId29"/>
    <p:sldId id="2134807886" r:id="rId30"/>
    <p:sldId id="2134807587" r:id="rId31"/>
    <p:sldId id="2134807589" r:id="rId32"/>
    <p:sldId id="2134807893" r:id="rId33"/>
    <p:sldId id="2134807590" r:id="rId34"/>
    <p:sldId id="2134807838" r:id="rId35"/>
    <p:sldId id="2134807947" r:id="rId36"/>
    <p:sldId id="2134807981" r:id="rId37"/>
    <p:sldId id="2134808088" r:id="rId38"/>
    <p:sldId id="2134807322" r:id="rId39"/>
    <p:sldId id="2134807591" r:id="rId40"/>
    <p:sldId id="2134807869" r:id="rId41"/>
    <p:sldId id="2134807724" r:id="rId42"/>
    <p:sldId id="2134807737" r:id="rId43"/>
    <p:sldId id="2134807611" r:id="rId44"/>
    <p:sldId id="2134807889" r:id="rId45"/>
    <p:sldId id="2134807891" r:id="rId46"/>
    <p:sldId id="2134807894" r:id="rId47"/>
    <p:sldId id="2134807897" r:id="rId48"/>
    <p:sldId id="2134807899" r:id="rId49"/>
    <p:sldId id="2134807901" r:id="rId50"/>
    <p:sldId id="2134807903" r:id="rId51"/>
    <p:sldId id="2134807906" r:id="rId52"/>
    <p:sldId id="2134807965" r:id="rId53"/>
    <p:sldId id="2134807968" r:id="rId54"/>
    <p:sldId id="2134807982" r:id="rId55"/>
    <p:sldId id="2134807985" r:id="rId56"/>
    <p:sldId id="2134808020" r:id="rId57"/>
    <p:sldId id="2134808091" r:id="rId58"/>
    <p:sldId id="2134807876" r:id="rId59"/>
    <p:sldId id="2134807877" r:id="rId60"/>
    <p:sldId id="2134807878" r:id="rId61"/>
    <p:sldId id="2134807546" r:id="rId62"/>
    <p:sldId id="2134807547" r:id="rId63"/>
    <p:sldId id="2134807879" r:id="rId64"/>
    <p:sldId id="2134807880" r:id="rId65"/>
    <p:sldId id="2134807881" r:id="rId66"/>
    <p:sldId id="2134807882" r:id="rId67"/>
    <p:sldId id="2134807883" r:id="rId68"/>
    <p:sldId id="2134807884" r:id="rId69"/>
    <p:sldId id="2134807885" r:id="rId70"/>
    <p:sldId id="2134807548" r:id="rId71"/>
    <p:sldId id="2134808092" r:id="rId72"/>
    <p:sldId id="2134805888" r:id="rId73"/>
  </p:sldIdLst>
  <p:sldSz cx="9144000" cy="6858000" type="screen4x3"/>
  <p:notesSz cx="6858000" cy="9144000"/>
  <p:embeddedFontLst>
    <p:embeddedFont>
      <p:font typeface="Cambria" panose="02040503050406030204" pitchFamily="18" charset="0"/>
      <p:regular r:id="rId75"/>
      <p:bold r:id="rId76"/>
      <p:italic r:id="rId77"/>
      <p:boldItalic r:id="rId78"/>
    </p:embeddedFont>
    <p:embeddedFont>
      <p:font typeface="Carelia" panose="020B0604020202020204" charset="0"/>
      <p:regular r:id="rId79"/>
    </p:embeddedFont>
    <p:embeddedFont>
      <p:font typeface="Dosis" pitchFamily="2" charset="0"/>
      <p:regular r:id="rId80"/>
      <p:bold r:id="rId81"/>
    </p:embeddedFont>
    <p:embeddedFont>
      <p:font typeface="Dosis Bold" pitchFamily="2" charset="0"/>
      <p:regular r:id="rId82"/>
      <p:bold r:id="rId8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9" autoAdjust="0"/>
  </p:normalViewPr>
  <p:slideViewPr>
    <p:cSldViewPr snapToGrid="0">
      <p:cViewPr varScale="1">
        <p:scale>
          <a:sx n="90" d="100"/>
          <a:sy n="90" d="100"/>
        </p:scale>
        <p:origin x="1262"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font" Target="fonts/font3.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font" Target="fonts/font6.fntdata"/><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font" Target="fonts/font1.fntdata"/><Relationship Id="rId83"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2.fntdata"/><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13/08/2025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tags" Target="../tags/tag84.xml"/><Relationship Id="rId13" Type="http://schemas.openxmlformats.org/officeDocument/2006/relationships/image" Target="../media/image24.svg"/><Relationship Id="rId18" Type="http://schemas.openxmlformats.org/officeDocument/2006/relationships/image" Target="../media/image34.png"/><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23.png"/><Relationship Id="rId17" Type="http://schemas.openxmlformats.org/officeDocument/2006/relationships/image" Target="../media/image33.jpg"/><Relationship Id="rId2" Type="http://schemas.openxmlformats.org/officeDocument/2006/relationships/tags" Target="../tags/tag78.xml"/><Relationship Id="rId16" Type="http://schemas.openxmlformats.org/officeDocument/2006/relationships/image" Target="../media/image32.png"/><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image" Target="../media/image29.jpg"/><Relationship Id="rId5" Type="http://schemas.openxmlformats.org/officeDocument/2006/relationships/tags" Target="../tags/tag81.xml"/><Relationship Id="rId15" Type="http://schemas.openxmlformats.org/officeDocument/2006/relationships/image" Target="../media/image31.png"/><Relationship Id="rId10" Type="http://schemas.openxmlformats.org/officeDocument/2006/relationships/slideLayout" Target="../slideLayouts/slideLayout7.xml"/><Relationship Id="rId19" Type="http://schemas.openxmlformats.org/officeDocument/2006/relationships/image" Target="../media/image35.png"/><Relationship Id="rId4" Type="http://schemas.openxmlformats.org/officeDocument/2006/relationships/tags" Target="../tags/tag80.xml"/><Relationship Id="rId9" Type="http://schemas.openxmlformats.org/officeDocument/2006/relationships/tags" Target="../tags/tag85.xml"/><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tags" Target="../tags/tag88.xml"/><Relationship Id="rId7" Type="http://schemas.openxmlformats.org/officeDocument/2006/relationships/image" Target="../media/image24.svg"/><Relationship Id="rId12" Type="http://schemas.openxmlformats.org/officeDocument/2006/relationships/image" Target="../media/image40.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23.png"/><Relationship Id="rId11" Type="http://schemas.openxmlformats.org/officeDocument/2006/relationships/image" Target="../media/image39.png"/><Relationship Id="rId5" Type="http://schemas.openxmlformats.org/officeDocument/2006/relationships/image" Target="../media/image29.jpg"/><Relationship Id="rId10" Type="http://schemas.openxmlformats.org/officeDocument/2006/relationships/image" Target="../media/image38.png"/><Relationship Id="rId4" Type="http://schemas.openxmlformats.org/officeDocument/2006/relationships/slideLayout" Target="../slideLayouts/slideLayout7.xml"/><Relationship Id="rId9" Type="http://schemas.openxmlformats.org/officeDocument/2006/relationships/image" Target="../media/image37.jp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3.png"/><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tags" Target="../tags/tag90.xml"/><Relationship Id="rId16" Type="http://schemas.openxmlformats.org/officeDocument/2006/relationships/image" Target="../media/image46.png"/><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image" Target="../media/image24.svg"/><Relationship Id="rId5" Type="http://schemas.openxmlformats.org/officeDocument/2006/relationships/tags" Target="../tags/tag93.xml"/><Relationship Id="rId15" Type="http://schemas.openxmlformats.org/officeDocument/2006/relationships/image" Target="../media/image45.png"/><Relationship Id="rId10" Type="http://schemas.openxmlformats.org/officeDocument/2006/relationships/image" Target="../media/image23.png"/><Relationship Id="rId4" Type="http://schemas.openxmlformats.org/officeDocument/2006/relationships/tags" Target="../tags/tag92.xml"/><Relationship Id="rId9" Type="http://schemas.openxmlformats.org/officeDocument/2006/relationships/image" Target="../media/image29.jpg"/><Relationship Id="rId1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52.jpeg"/><Relationship Id="rId3" Type="http://schemas.openxmlformats.org/officeDocument/2006/relationships/tags" Target="../tags/tag98.xml"/><Relationship Id="rId7" Type="http://schemas.openxmlformats.org/officeDocument/2006/relationships/image" Target="../media/image23.png"/><Relationship Id="rId12" Type="http://schemas.openxmlformats.org/officeDocument/2006/relationships/image" Target="../media/image51.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29.jpg"/><Relationship Id="rId11" Type="http://schemas.openxmlformats.org/officeDocument/2006/relationships/image" Target="../media/image50.png"/><Relationship Id="rId5" Type="http://schemas.openxmlformats.org/officeDocument/2006/relationships/slideLayout" Target="../slideLayouts/slideLayout7.xml"/><Relationship Id="rId10" Type="http://schemas.openxmlformats.org/officeDocument/2006/relationships/image" Target="../media/image49.png"/><Relationship Id="rId4" Type="http://schemas.openxmlformats.org/officeDocument/2006/relationships/tags" Target="../tags/tag99.xml"/><Relationship Id="rId9" Type="http://schemas.openxmlformats.org/officeDocument/2006/relationships/image" Target="../media/image48.png"/><Relationship Id="rId14" Type="http://schemas.openxmlformats.org/officeDocument/2006/relationships/image" Target="../media/image53.jpe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tags" Target="../tags/tag102.xml"/><Relationship Id="rId7" Type="http://schemas.openxmlformats.org/officeDocument/2006/relationships/image" Target="../media/image24.svg"/><Relationship Id="rId12" Type="http://schemas.openxmlformats.org/officeDocument/2006/relationships/image" Target="../media/image58.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23.png"/><Relationship Id="rId11" Type="http://schemas.openxmlformats.org/officeDocument/2006/relationships/image" Target="../media/image57.png"/><Relationship Id="rId5" Type="http://schemas.openxmlformats.org/officeDocument/2006/relationships/image" Target="../media/image29.jpg"/><Relationship Id="rId10" Type="http://schemas.openxmlformats.org/officeDocument/2006/relationships/image" Target="../media/image56.png"/><Relationship Id="rId4" Type="http://schemas.openxmlformats.org/officeDocument/2006/relationships/slideLayout" Target="../slideLayouts/slideLayout7.xml"/><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3" Type="http://schemas.openxmlformats.org/officeDocument/2006/relationships/tags" Target="../tags/tag105.xml"/><Relationship Id="rId7" Type="http://schemas.openxmlformats.org/officeDocument/2006/relationships/image" Target="../media/image24.svg"/><Relationship Id="rId12" Type="http://schemas.openxmlformats.org/officeDocument/2006/relationships/image" Target="../media/image63.jpe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23.png"/><Relationship Id="rId11" Type="http://schemas.openxmlformats.org/officeDocument/2006/relationships/image" Target="../media/image62.png"/><Relationship Id="rId5" Type="http://schemas.openxmlformats.org/officeDocument/2006/relationships/image" Target="../media/image29.jpg"/><Relationship Id="rId10" Type="http://schemas.openxmlformats.org/officeDocument/2006/relationships/image" Target="../media/image30.png"/><Relationship Id="rId4" Type="http://schemas.openxmlformats.org/officeDocument/2006/relationships/slideLayout" Target="../slideLayouts/slideLayout7.xml"/><Relationship Id="rId9" Type="http://schemas.openxmlformats.org/officeDocument/2006/relationships/image" Target="../media/image61.png"/><Relationship Id="rId1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69.jpeg"/><Relationship Id="rId3" Type="http://schemas.openxmlformats.org/officeDocument/2006/relationships/tags" Target="../tags/tag108.xml"/><Relationship Id="rId7" Type="http://schemas.openxmlformats.org/officeDocument/2006/relationships/image" Target="../media/image24.svg"/><Relationship Id="rId12" Type="http://schemas.openxmlformats.org/officeDocument/2006/relationships/image" Target="../media/image68.jpe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23.png"/><Relationship Id="rId11" Type="http://schemas.openxmlformats.org/officeDocument/2006/relationships/image" Target="../media/image67.png"/><Relationship Id="rId5" Type="http://schemas.openxmlformats.org/officeDocument/2006/relationships/image" Target="../media/image29.jpg"/><Relationship Id="rId10" Type="http://schemas.openxmlformats.org/officeDocument/2006/relationships/image" Target="../media/image37.jpg"/><Relationship Id="rId4" Type="http://schemas.openxmlformats.org/officeDocument/2006/relationships/slideLayout" Target="../slideLayouts/slideLayout7.xml"/><Relationship Id="rId9" Type="http://schemas.openxmlformats.org/officeDocument/2006/relationships/image" Target="../media/image66.png"/></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4.png"/><Relationship Id="rId3" Type="http://schemas.openxmlformats.org/officeDocument/2006/relationships/tags" Target="../tags/tag111.xml"/><Relationship Id="rId7" Type="http://schemas.openxmlformats.org/officeDocument/2006/relationships/image" Target="../media/image24.svg"/><Relationship Id="rId12" Type="http://schemas.openxmlformats.org/officeDocument/2006/relationships/image" Target="../media/image73.pn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23.png"/><Relationship Id="rId11" Type="http://schemas.openxmlformats.org/officeDocument/2006/relationships/image" Target="../media/image34.png"/><Relationship Id="rId5" Type="http://schemas.openxmlformats.org/officeDocument/2006/relationships/image" Target="../media/image29.jpg"/><Relationship Id="rId10" Type="http://schemas.openxmlformats.org/officeDocument/2006/relationships/image" Target="../media/image72.png"/><Relationship Id="rId4" Type="http://schemas.openxmlformats.org/officeDocument/2006/relationships/slideLayout" Target="../slideLayouts/slideLayout7.xml"/><Relationship Id="rId9" Type="http://schemas.openxmlformats.org/officeDocument/2006/relationships/image" Target="../media/image71.pn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tags" Target="../tags/tag114.xml"/><Relationship Id="rId7" Type="http://schemas.openxmlformats.org/officeDocument/2006/relationships/image" Target="../media/image24.svg"/><Relationship Id="rId12" Type="http://schemas.openxmlformats.org/officeDocument/2006/relationships/image" Target="../media/image79.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3.png"/><Relationship Id="rId11" Type="http://schemas.openxmlformats.org/officeDocument/2006/relationships/image" Target="../media/image78.png"/><Relationship Id="rId5" Type="http://schemas.openxmlformats.org/officeDocument/2006/relationships/image" Target="../media/image29.jpg"/><Relationship Id="rId10" Type="http://schemas.openxmlformats.org/officeDocument/2006/relationships/image" Target="../media/image77.jpg"/><Relationship Id="rId4" Type="http://schemas.openxmlformats.org/officeDocument/2006/relationships/slideLayout" Target="../slideLayouts/slideLayout7.xml"/><Relationship Id="rId9" Type="http://schemas.openxmlformats.org/officeDocument/2006/relationships/image" Target="../media/image76.jpg"/></Relationships>
</file>

<file path=ppt/slides/_rels/slide19.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85.png"/><Relationship Id="rId3" Type="http://schemas.openxmlformats.org/officeDocument/2006/relationships/tags" Target="../tags/tag117.xml"/><Relationship Id="rId7" Type="http://schemas.openxmlformats.org/officeDocument/2006/relationships/image" Target="../media/image23.png"/><Relationship Id="rId12" Type="http://schemas.openxmlformats.org/officeDocument/2006/relationships/image" Target="../media/image84.pn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9.jpg"/><Relationship Id="rId11" Type="http://schemas.openxmlformats.org/officeDocument/2006/relationships/image" Target="../media/image83.png"/><Relationship Id="rId5" Type="http://schemas.openxmlformats.org/officeDocument/2006/relationships/slideLayout" Target="../slideLayouts/slideLayout7.xml"/><Relationship Id="rId10" Type="http://schemas.openxmlformats.org/officeDocument/2006/relationships/image" Target="../media/image82.png"/><Relationship Id="rId4" Type="http://schemas.openxmlformats.org/officeDocument/2006/relationships/tags" Target="../tags/tag118.xml"/><Relationship Id="rId9" Type="http://schemas.openxmlformats.org/officeDocument/2006/relationships/image" Target="../media/image81.png"/><Relationship Id="rId14" Type="http://schemas.openxmlformats.org/officeDocument/2006/relationships/image" Target="../media/image86.jpe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jpg"/><Relationship Id="rId3" Type="http://schemas.openxmlformats.org/officeDocument/2006/relationships/tags" Target="../tags/tag121.xml"/><Relationship Id="rId7" Type="http://schemas.openxmlformats.org/officeDocument/2006/relationships/image" Target="../media/image24.svg"/><Relationship Id="rId12" Type="http://schemas.openxmlformats.org/officeDocument/2006/relationships/image" Target="../media/image91.jp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23.png"/><Relationship Id="rId11" Type="http://schemas.openxmlformats.org/officeDocument/2006/relationships/image" Target="../media/image90.jpg"/><Relationship Id="rId5" Type="http://schemas.openxmlformats.org/officeDocument/2006/relationships/image" Target="../media/image29.jpg"/><Relationship Id="rId10" Type="http://schemas.openxmlformats.org/officeDocument/2006/relationships/image" Target="../media/image89.jpg"/><Relationship Id="rId4" Type="http://schemas.openxmlformats.org/officeDocument/2006/relationships/slideLayout" Target="../slideLayouts/slideLayout7.xml"/><Relationship Id="rId9"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97.png"/><Relationship Id="rId3" Type="http://schemas.openxmlformats.org/officeDocument/2006/relationships/tags" Target="../tags/tag124.xml"/><Relationship Id="rId7" Type="http://schemas.openxmlformats.org/officeDocument/2006/relationships/image" Target="../media/image23.png"/><Relationship Id="rId12" Type="http://schemas.openxmlformats.org/officeDocument/2006/relationships/image" Target="../media/image96.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29.jpg"/><Relationship Id="rId11" Type="http://schemas.openxmlformats.org/officeDocument/2006/relationships/image" Target="../media/image95.png"/><Relationship Id="rId5" Type="http://schemas.openxmlformats.org/officeDocument/2006/relationships/slideLayout" Target="../slideLayouts/slideLayout7.xml"/><Relationship Id="rId10" Type="http://schemas.openxmlformats.org/officeDocument/2006/relationships/image" Target="../media/image94.png"/><Relationship Id="rId4" Type="http://schemas.openxmlformats.org/officeDocument/2006/relationships/tags" Target="../tags/tag125.xml"/><Relationship Id="rId9" Type="http://schemas.openxmlformats.org/officeDocument/2006/relationships/image" Target="../media/image93.png"/><Relationship Id="rId14" Type="http://schemas.openxmlformats.org/officeDocument/2006/relationships/image" Target="../media/image98.png"/></Relationships>
</file>

<file path=ppt/slides/_rels/slide2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102.png"/><Relationship Id="rId3" Type="http://schemas.openxmlformats.org/officeDocument/2006/relationships/tags" Target="../tags/tag128.xml"/><Relationship Id="rId7" Type="http://schemas.openxmlformats.org/officeDocument/2006/relationships/image" Target="../media/image23.png"/><Relationship Id="rId12" Type="http://schemas.openxmlformats.org/officeDocument/2006/relationships/image" Target="../media/image101.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29.jpg"/><Relationship Id="rId11" Type="http://schemas.openxmlformats.org/officeDocument/2006/relationships/image" Target="../media/image100.png"/><Relationship Id="rId5" Type="http://schemas.openxmlformats.org/officeDocument/2006/relationships/slideLayout" Target="../slideLayouts/slideLayout7.xml"/><Relationship Id="rId10" Type="http://schemas.openxmlformats.org/officeDocument/2006/relationships/image" Target="../media/image93.png"/><Relationship Id="rId4" Type="http://schemas.openxmlformats.org/officeDocument/2006/relationships/tags" Target="../tags/tag129.xml"/><Relationship Id="rId9" Type="http://schemas.openxmlformats.org/officeDocument/2006/relationships/image" Target="../media/image99.png"/><Relationship Id="rId14" Type="http://schemas.openxmlformats.org/officeDocument/2006/relationships/image" Target="../media/image103.png"/></Relationships>
</file>

<file path=ppt/slides/_rels/slide23.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106.png"/><Relationship Id="rId3" Type="http://schemas.openxmlformats.org/officeDocument/2006/relationships/tags" Target="../tags/tag132.xml"/><Relationship Id="rId7" Type="http://schemas.openxmlformats.org/officeDocument/2006/relationships/image" Target="../media/image24.svg"/><Relationship Id="rId12" Type="http://schemas.openxmlformats.org/officeDocument/2006/relationships/image" Target="../media/image105.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3.png"/><Relationship Id="rId11" Type="http://schemas.openxmlformats.org/officeDocument/2006/relationships/image" Target="../media/image104.png"/><Relationship Id="rId5" Type="http://schemas.openxmlformats.org/officeDocument/2006/relationships/image" Target="../media/image29.jpg"/><Relationship Id="rId10" Type="http://schemas.openxmlformats.org/officeDocument/2006/relationships/image" Target="../media/image43.png"/><Relationship Id="rId4" Type="http://schemas.openxmlformats.org/officeDocument/2006/relationships/slideLayout" Target="../slideLayouts/slideLayout7.xml"/><Relationship Id="rId9"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tags" Target="../tags/tag135.xml"/><Relationship Id="rId7" Type="http://schemas.openxmlformats.org/officeDocument/2006/relationships/image" Target="../media/image24.svg"/><Relationship Id="rId12" Type="http://schemas.openxmlformats.org/officeDocument/2006/relationships/image" Target="../media/image111.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23.png"/><Relationship Id="rId11" Type="http://schemas.openxmlformats.org/officeDocument/2006/relationships/image" Target="../media/image110.png"/><Relationship Id="rId5" Type="http://schemas.openxmlformats.org/officeDocument/2006/relationships/image" Target="../media/image29.jpg"/><Relationship Id="rId10" Type="http://schemas.openxmlformats.org/officeDocument/2006/relationships/image" Target="../media/image109.png"/><Relationship Id="rId4" Type="http://schemas.openxmlformats.org/officeDocument/2006/relationships/slideLayout" Target="../slideLayouts/slideLayout7.xml"/><Relationship Id="rId9" Type="http://schemas.openxmlformats.org/officeDocument/2006/relationships/image" Target="../media/image108.png"/></Relationships>
</file>

<file path=ppt/slides/_rels/slide25.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3" Type="http://schemas.openxmlformats.org/officeDocument/2006/relationships/tags" Target="../tags/tag138.xml"/><Relationship Id="rId7" Type="http://schemas.openxmlformats.org/officeDocument/2006/relationships/image" Target="../media/image24.svg"/><Relationship Id="rId12" Type="http://schemas.openxmlformats.org/officeDocument/2006/relationships/image" Target="../media/image117.pn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23.png"/><Relationship Id="rId11" Type="http://schemas.openxmlformats.org/officeDocument/2006/relationships/image" Target="../media/image116.png"/><Relationship Id="rId5" Type="http://schemas.openxmlformats.org/officeDocument/2006/relationships/image" Target="../media/image29.jpg"/><Relationship Id="rId10" Type="http://schemas.openxmlformats.org/officeDocument/2006/relationships/image" Target="../media/image115.png"/><Relationship Id="rId4" Type="http://schemas.openxmlformats.org/officeDocument/2006/relationships/slideLayout" Target="../slideLayouts/slideLayout7.xml"/><Relationship Id="rId9" Type="http://schemas.openxmlformats.org/officeDocument/2006/relationships/image" Target="../media/image114.png"/></Relationships>
</file>

<file path=ppt/slides/_rels/slide2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141.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image" Target="../media/image5.png"/><Relationship Id="rId5" Type="http://schemas.openxmlformats.org/officeDocument/2006/relationships/tags" Target="../tags/tag143.xml"/><Relationship Id="rId10" Type="http://schemas.openxmlformats.org/officeDocument/2006/relationships/image" Target="../media/image26.svg"/><Relationship Id="rId4" Type="http://schemas.openxmlformats.org/officeDocument/2006/relationships/tags" Target="../tags/tag142.xml"/><Relationship Id="rId9" Type="http://schemas.openxmlformats.org/officeDocument/2006/relationships/image" Target="../media/image3.png"/></Relationships>
</file>

<file path=ppt/slides/_rels/slide27.xml.rels><?xml version="1.0" encoding="UTF-8" standalone="yes"?>
<Relationships xmlns="http://schemas.openxmlformats.org/package/2006/relationships"><Relationship Id="rId8" Type="http://schemas.openxmlformats.org/officeDocument/2006/relationships/tags" Target="../tags/tag152.xml"/><Relationship Id="rId13" Type="http://schemas.openxmlformats.org/officeDocument/2006/relationships/image" Target="../media/image15.png"/><Relationship Id="rId3" Type="http://schemas.openxmlformats.org/officeDocument/2006/relationships/tags" Target="../tags/tag147.xml"/><Relationship Id="rId7" Type="http://schemas.openxmlformats.org/officeDocument/2006/relationships/tags" Target="../tags/tag151.xml"/><Relationship Id="rId12" Type="http://schemas.openxmlformats.org/officeDocument/2006/relationships/image" Target="../media/image13.sv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11" Type="http://schemas.openxmlformats.org/officeDocument/2006/relationships/image" Target="../media/image11.png"/><Relationship Id="rId5" Type="http://schemas.openxmlformats.org/officeDocument/2006/relationships/tags" Target="../tags/tag149.xml"/><Relationship Id="rId15" Type="http://schemas.openxmlformats.org/officeDocument/2006/relationships/image" Target="../media/image17.png"/><Relationship Id="rId10" Type="http://schemas.openxmlformats.org/officeDocument/2006/relationships/image" Target="../media/image10.jpeg"/><Relationship Id="rId4" Type="http://schemas.openxmlformats.org/officeDocument/2006/relationships/tags" Target="../tags/tag148.xml"/><Relationship Id="rId9" Type="http://schemas.openxmlformats.org/officeDocument/2006/relationships/slideLayout" Target="../slideLayouts/slideLayout7.xml"/><Relationship Id="rId14" Type="http://schemas.openxmlformats.org/officeDocument/2006/relationships/image" Target="../media/image16.svg"/></Relationships>
</file>

<file path=ppt/slides/_rels/slide28.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tags" Target="../tags/tag165.xml"/><Relationship Id="rId3" Type="http://schemas.openxmlformats.org/officeDocument/2006/relationships/tags" Target="../tags/tag155.xml"/><Relationship Id="rId7" Type="http://schemas.openxmlformats.org/officeDocument/2006/relationships/tags" Target="../tags/tag159.xml"/><Relationship Id="rId12" Type="http://schemas.openxmlformats.org/officeDocument/2006/relationships/tags" Target="../tags/tag164.xml"/><Relationship Id="rId2" Type="http://schemas.openxmlformats.org/officeDocument/2006/relationships/tags" Target="../tags/tag154.xml"/><Relationship Id="rId16" Type="http://schemas.openxmlformats.org/officeDocument/2006/relationships/image" Target="../media/image24.svg"/><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tags" Target="../tags/tag163.xml"/><Relationship Id="rId5" Type="http://schemas.openxmlformats.org/officeDocument/2006/relationships/tags" Target="../tags/tag157.xml"/><Relationship Id="rId15" Type="http://schemas.openxmlformats.org/officeDocument/2006/relationships/image" Target="../media/image23.png"/><Relationship Id="rId10" Type="http://schemas.openxmlformats.org/officeDocument/2006/relationships/tags" Target="../tags/tag162.xml"/><Relationship Id="rId4" Type="http://schemas.openxmlformats.org/officeDocument/2006/relationships/tags" Target="../tags/tag156.xml"/><Relationship Id="rId9" Type="http://schemas.openxmlformats.org/officeDocument/2006/relationships/tags" Target="../tags/tag161.xml"/><Relationship Id="rId1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slideLayout" Target="../slideLayouts/slideLayout7.xml"/><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tags" Target="../tags/tag177.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tags" Target="../tags/tag176.xml"/><Relationship Id="rId5" Type="http://schemas.openxmlformats.org/officeDocument/2006/relationships/tags" Target="../tags/tag170.xml"/><Relationship Id="rId15" Type="http://schemas.openxmlformats.org/officeDocument/2006/relationships/image" Target="../media/image24.svg"/><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 Id="rId14"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4.xml"/><Relationship Id="rId7" Type="http://schemas.openxmlformats.org/officeDocument/2006/relationships/image" Target="../media/image10.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10" Type="http://schemas.openxmlformats.org/officeDocument/2006/relationships/image" Target="../media/image14.png"/><Relationship Id="rId4" Type="http://schemas.openxmlformats.org/officeDocument/2006/relationships/tags" Target="../tags/tag25.xml"/><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tags" Target="../tags/tag185.xml"/><Relationship Id="rId13" Type="http://schemas.openxmlformats.org/officeDocument/2006/relationships/tags" Target="../tags/tag190.xml"/><Relationship Id="rId3" Type="http://schemas.openxmlformats.org/officeDocument/2006/relationships/tags" Target="../tags/tag180.xml"/><Relationship Id="rId7" Type="http://schemas.openxmlformats.org/officeDocument/2006/relationships/tags" Target="../tags/tag184.xml"/><Relationship Id="rId12" Type="http://schemas.openxmlformats.org/officeDocument/2006/relationships/tags" Target="../tags/tag189.xml"/><Relationship Id="rId2" Type="http://schemas.openxmlformats.org/officeDocument/2006/relationships/tags" Target="../tags/tag179.xml"/><Relationship Id="rId16" Type="http://schemas.openxmlformats.org/officeDocument/2006/relationships/image" Target="../media/image24.svg"/><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tags" Target="../tags/tag188.xml"/><Relationship Id="rId5" Type="http://schemas.openxmlformats.org/officeDocument/2006/relationships/tags" Target="../tags/tag182.xml"/><Relationship Id="rId15" Type="http://schemas.openxmlformats.org/officeDocument/2006/relationships/image" Target="../media/image23.png"/><Relationship Id="rId10" Type="http://schemas.openxmlformats.org/officeDocument/2006/relationships/tags" Target="../tags/tag187.xml"/><Relationship Id="rId4" Type="http://schemas.openxmlformats.org/officeDocument/2006/relationships/tags" Target="../tags/tag181.xml"/><Relationship Id="rId9" Type="http://schemas.openxmlformats.org/officeDocument/2006/relationships/tags" Target="../tags/tag186.xml"/><Relationship Id="rId1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tags" Target="../tags/tag198.xml"/><Relationship Id="rId13" Type="http://schemas.openxmlformats.org/officeDocument/2006/relationships/tags" Target="../tags/tag203.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tags" Target="../tags/tag202.xml"/><Relationship Id="rId2" Type="http://schemas.openxmlformats.org/officeDocument/2006/relationships/tags" Target="../tags/tag192.xml"/><Relationship Id="rId16" Type="http://schemas.openxmlformats.org/officeDocument/2006/relationships/image" Target="../media/image24.svg"/><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tags" Target="../tags/tag201.xml"/><Relationship Id="rId5" Type="http://schemas.openxmlformats.org/officeDocument/2006/relationships/tags" Target="../tags/tag195.xml"/><Relationship Id="rId15" Type="http://schemas.openxmlformats.org/officeDocument/2006/relationships/image" Target="../media/image23.png"/><Relationship Id="rId10" Type="http://schemas.openxmlformats.org/officeDocument/2006/relationships/tags" Target="../tags/tag200.xml"/><Relationship Id="rId4" Type="http://schemas.openxmlformats.org/officeDocument/2006/relationships/tags" Target="../tags/tag194.xml"/><Relationship Id="rId9" Type="http://schemas.openxmlformats.org/officeDocument/2006/relationships/tags" Target="../tags/tag199.xml"/><Relationship Id="rId1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tags" Target="../tags/tag211.xml"/><Relationship Id="rId13" Type="http://schemas.openxmlformats.org/officeDocument/2006/relationships/tags" Target="../tags/tag216.xml"/><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tags" Target="../tags/tag215.xml"/><Relationship Id="rId2" Type="http://schemas.openxmlformats.org/officeDocument/2006/relationships/tags" Target="../tags/tag205.xml"/><Relationship Id="rId16" Type="http://schemas.openxmlformats.org/officeDocument/2006/relationships/image" Target="../media/image24.svg"/><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tags" Target="../tags/tag214.xml"/><Relationship Id="rId5" Type="http://schemas.openxmlformats.org/officeDocument/2006/relationships/tags" Target="../tags/tag208.xml"/><Relationship Id="rId15" Type="http://schemas.openxmlformats.org/officeDocument/2006/relationships/image" Target="../media/image23.png"/><Relationship Id="rId10" Type="http://schemas.openxmlformats.org/officeDocument/2006/relationships/tags" Target="../tags/tag213.xml"/><Relationship Id="rId4" Type="http://schemas.openxmlformats.org/officeDocument/2006/relationships/tags" Target="../tags/tag207.xml"/><Relationship Id="rId9" Type="http://schemas.openxmlformats.org/officeDocument/2006/relationships/tags" Target="../tags/tag212.xml"/><Relationship Id="rId1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tags" Target="../tags/tag229.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tags" Target="../tags/tag228.xml"/><Relationship Id="rId2" Type="http://schemas.openxmlformats.org/officeDocument/2006/relationships/tags" Target="../tags/tag218.xml"/><Relationship Id="rId16" Type="http://schemas.openxmlformats.org/officeDocument/2006/relationships/image" Target="../media/image24.sv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5" Type="http://schemas.openxmlformats.org/officeDocument/2006/relationships/tags" Target="../tags/tag221.xml"/><Relationship Id="rId15" Type="http://schemas.openxmlformats.org/officeDocument/2006/relationships/image" Target="../media/image23.png"/><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 Id="rId14"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tags" Target="../tags/tag237.xml"/><Relationship Id="rId13" Type="http://schemas.openxmlformats.org/officeDocument/2006/relationships/tags" Target="../tags/tag242.xml"/><Relationship Id="rId3" Type="http://schemas.openxmlformats.org/officeDocument/2006/relationships/tags" Target="../tags/tag232.xml"/><Relationship Id="rId7" Type="http://schemas.openxmlformats.org/officeDocument/2006/relationships/tags" Target="../tags/tag236.xml"/><Relationship Id="rId12" Type="http://schemas.openxmlformats.org/officeDocument/2006/relationships/tags" Target="../tags/tag241.xml"/><Relationship Id="rId2" Type="http://schemas.openxmlformats.org/officeDocument/2006/relationships/tags" Target="../tags/tag231.xml"/><Relationship Id="rId16" Type="http://schemas.openxmlformats.org/officeDocument/2006/relationships/image" Target="../media/image24.svg"/><Relationship Id="rId1" Type="http://schemas.openxmlformats.org/officeDocument/2006/relationships/tags" Target="../tags/tag230.xml"/><Relationship Id="rId6" Type="http://schemas.openxmlformats.org/officeDocument/2006/relationships/tags" Target="../tags/tag235.xml"/><Relationship Id="rId11" Type="http://schemas.openxmlformats.org/officeDocument/2006/relationships/tags" Target="../tags/tag240.xml"/><Relationship Id="rId5" Type="http://schemas.openxmlformats.org/officeDocument/2006/relationships/tags" Target="../tags/tag234.xml"/><Relationship Id="rId15" Type="http://schemas.openxmlformats.org/officeDocument/2006/relationships/image" Target="../media/image23.png"/><Relationship Id="rId10" Type="http://schemas.openxmlformats.org/officeDocument/2006/relationships/tags" Target="../tags/tag239.xml"/><Relationship Id="rId4" Type="http://schemas.openxmlformats.org/officeDocument/2006/relationships/tags" Target="../tags/tag233.xml"/><Relationship Id="rId9" Type="http://schemas.openxmlformats.org/officeDocument/2006/relationships/tags" Target="../tags/tag238.xml"/><Relationship Id="rId14"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tags" Target="../tags/tag250.xml"/><Relationship Id="rId13" Type="http://schemas.openxmlformats.org/officeDocument/2006/relationships/tags" Target="../tags/tag255.xml"/><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tags" Target="../tags/tag254.xml"/><Relationship Id="rId2" Type="http://schemas.openxmlformats.org/officeDocument/2006/relationships/tags" Target="../tags/tag244.xml"/><Relationship Id="rId16" Type="http://schemas.openxmlformats.org/officeDocument/2006/relationships/image" Target="../media/image24.svg"/><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tags" Target="../tags/tag253.xml"/><Relationship Id="rId5" Type="http://schemas.openxmlformats.org/officeDocument/2006/relationships/tags" Target="../tags/tag247.xml"/><Relationship Id="rId15" Type="http://schemas.openxmlformats.org/officeDocument/2006/relationships/image" Target="../media/image23.png"/><Relationship Id="rId10" Type="http://schemas.openxmlformats.org/officeDocument/2006/relationships/tags" Target="../tags/tag252.xml"/><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tags" Target="../tags/tag263.xml"/><Relationship Id="rId3" Type="http://schemas.openxmlformats.org/officeDocument/2006/relationships/tags" Target="../tags/tag258.xml"/><Relationship Id="rId7" Type="http://schemas.openxmlformats.org/officeDocument/2006/relationships/tags" Target="../tags/tag262.xml"/><Relationship Id="rId12" Type="http://schemas.openxmlformats.org/officeDocument/2006/relationships/image" Target="../media/image119.png"/><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tags" Target="../tags/tag261.xml"/><Relationship Id="rId11" Type="http://schemas.openxmlformats.org/officeDocument/2006/relationships/image" Target="../media/image24.svg"/><Relationship Id="rId5" Type="http://schemas.openxmlformats.org/officeDocument/2006/relationships/tags" Target="../tags/tag260.xml"/><Relationship Id="rId10" Type="http://schemas.openxmlformats.org/officeDocument/2006/relationships/image" Target="../media/image23.png"/><Relationship Id="rId4" Type="http://schemas.openxmlformats.org/officeDocument/2006/relationships/tags" Target="../tags/tag259.xml"/><Relationship Id="rId9"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image" Target="../media/image120.jpg"/><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image" Target="../media/image24.svg"/><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image" Target="../media/image23.png"/><Relationship Id="rId5" Type="http://schemas.openxmlformats.org/officeDocument/2006/relationships/tags" Target="../tags/tag268.xml"/><Relationship Id="rId10" Type="http://schemas.openxmlformats.org/officeDocument/2006/relationships/slideLayout" Target="../slideLayouts/slideLayout7.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image" Target="../media/image119.png"/></Relationships>
</file>

<file path=ppt/slides/_rels/slide3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275.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tags" Target="../tags/tag278.xml"/><Relationship Id="rId11" Type="http://schemas.openxmlformats.org/officeDocument/2006/relationships/image" Target="../media/image5.png"/><Relationship Id="rId5" Type="http://schemas.openxmlformats.org/officeDocument/2006/relationships/tags" Target="../tags/tag277.xml"/><Relationship Id="rId10" Type="http://schemas.openxmlformats.org/officeDocument/2006/relationships/image" Target="../media/image26.svg"/><Relationship Id="rId4" Type="http://schemas.openxmlformats.org/officeDocument/2006/relationships/tags" Target="../tags/tag276.xml"/><Relationship Id="rId9"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image" Target="../media/image13.svg"/><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image" Target="../media/image11.png"/><Relationship Id="rId2" Type="http://schemas.openxmlformats.org/officeDocument/2006/relationships/tags" Target="../tags/tag280.xml"/><Relationship Id="rId16" Type="http://schemas.openxmlformats.org/officeDocument/2006/relationships/image" Target="../media/image17.png"/><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image" Target="../media/image10.jpeg"/><Relationship Id="rId5" Type="http://schemas.openxmlformats.org/officeDocument/2006/relationships/tags" Target="../tags/tag283.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6.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3.svg"/><Relationship Id="rId5" Type="http://schemas.openxmlformats.org/officeDocument/2006/relationships/tags" Target="../tags/tag31.xml"/><Relationship Id="rId10" Type="http://schemas.openxmlformats.org/officeDocument/2006/relationships/image" Target="../media/image11.png"/><Relationship Id="rId4" Type="http://schemas.openxmlformats.org/officeDocument/2006/relationships/tags" Target="../tags/tag30.xml"/><Relationship Id="rId9" Type="http://schemas.openxmlformats.org/officeDocument/2006/relationships/image" Target="../media/image10.jpe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tags" Target="../tags/tag295.xml"/><Relationship Id="rId13" Type="http://schemas.openxmlformats.org/officeDocument/2006/relationships/tags" Target="../tags/tag300.xml"/><Relationship Id="rId3" Type="http://schemas.openxmlformats.org/officeDocument/2006/relationships/tags" Target="../tags/tag290.xml"/><Relationship Id="rId7" Type="http://schemas.openxmlformats.org/officeDocument/2006/relationships/tags" Target="../tags/tag294.xml"/><Relationship Id="rId12" Type="http://schemas.openxmlformats.org/officeDocument/2006/relationships/tags" Target="../tags/tag299.xml"/><Relationship Id="rId2" Type="http://schemas.openxmlformats.org/officeDocument/2006/relationships/tags" Target="../tags/tag289.xml"/><Relationship Id="rId16" Type="http://schemas.openxmlformats.org/officeDocument/2006/relationships/image" Target="../media/image24.svg"/><Relationship Id="rId1" Type="http://schemas.openxmlformats.org/officeDocument/2006/relationships/tags" Target="../tags/tag288.xml"/><Relationship Id="rId6" Type="http://schemas.openxmlformats.org/officeDocument/2006/relationships/tags" Target="../tags/tag293.xml"/><Relationship Id="rId11" Type="http://schemas.openxmlformats.org/officeDocument/2006/relationships/tags" Target="../tags/tag298.xml"/><Relationship Id="rId5" Type="http://schemas.openxmlformats.org/officeDocument/2006/relationships/tags" Target="../tags/tag292.xml"/><Relationship Id="rId15" Type="http://schemas.openxmlformats.org/officeDocument/2006/relationships/image" Target="../media/image23.png"/><Relationship Id="rId10" Type="http://schemas.openxmlformats.org/officeDocument/2006/relationships/tags" Target="../tags/tag297.xml"/><Relationship Id="rId4" Type="http://schemas.openxmlformats.org/officeDocument/2006/relationships/tags" Target="../tags/tag291.xml"/><Relationship Id="rId9" Type="http://schemas.openxmlformats.org/officeDocument/2006/relationships/tags" Target="../tags/tag296.xml"/><Relationship Id="rId14"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tags" Target="../tags/tag308.xml"/><Relationship Id="rId13" Type="http://schemas.openxmlformats.org/officeDocument/2006/relationships/tags" Target="../tags/tag313.xml"/><Relationship Id="rId3" Type="http://schemas.openxmlformats.org/officeDocument/2006/relationships/tags" Target="../tags/tag303.xml"/><Relationship Id="rId7" Type="http://schemas.openxmlformats.org/officeDocument/2006/relationships/tags" Target="../tags/tag307.xml"/><Relationship Id="rId12" Type="http://schemas.openxmlformats.org/officeDocument/2006/relationships/tags" Target="../tags/tag312.xml"/><Relationship Id="rId2" Type="http://schemas.openxmlformats.org/officeDocument/2006/relationships/tags" Target="../tags/tag302.xml"/><Relationship Id="rId16" Type="http://schemas.openxmlformats.org/officeDocument/2006/relationships/image" Target="../media/image24.svg"/><Relationship Id="rId1" Type="http://schemas.openxmlformats.org/officeDocument/2006/relationships/tags" Target="../tags/tag301.xml"/><Relationship Id="rId6" Type="http://schemas.openxmlformats.org/officeDocument/2006/relationships/tags" Target="../tags/tag306.xml"/><Relationship Id="rId11" Type="http://schemas.openxmlformats.org/officeDocument/2006/relationships/tags" Target="../tags/tag311.xml"/><Relationship Id="rId5" Type="http://schemas.openxmlformats.org/officeDocument/2006/relationships/tags" Target="../tags/tag305.xml"/><Relationship Id="rId15" Type="http://schemas.openxmlformats.org/officeDocument/2006/relationships/image" Target="../media/image23.png"/><Relationship Id="rId10" Type="http://schemas.openxmlformats.org/officeDocument/2006/relationships/tags" Target="../tags/tag310.xml"/><Relationship Id="rId4" Type="http://schemas.openxmlformats.org/officeDocument/2006/relationships/tags" Target="../tags/tag304.xml"/><Relationship Id="rId9" Type="http://schemas.openxmlformats.org/officeDocument/2006/relationships/tags" Target="../tags/tag309.xml"/><Relationship Id="rId14"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tags" Target="../tags/tag321.xml"/><Relationship Id="rId13" Type="http://schemas.openxmlformats.org/officeDocument/2006/relationships/tags" Target="../tags/tag326.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tags" Target="../tags/tag325.xml"/><Relationship Id="rId2" Type="http://schemas.openxmlformats.org/officeDocument/2006/relationships/tags" Target="../tags/tag315.xml"/><Relationship Id="rId16" Type="http://schemas.openxmlformats.org/officeDocument/2006/relationships/image" Target="../media/image24.svg"/><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tags" Target="../tags/tag324.xml"/><Relationship Id="rId5" Type="http://schemas.openxmlformats.org/officeDocument/2006/relationships/tags" Target="../tags/tag318.xml"/><Relationship Id="rId15" Type="http://schemas.openxmlformats.org/officeDocument/2006/relationships/image" Target="../media/image23.png"/><Relationship Id="rId10" Type="http://schemas.openxmlformats.org/officeDocument/2006/relationships/tags" Target="../tags/tag323.xml"/><Relationship Id="rId4" Type="http://schemas.openxmlformats.org/officeDocument/2006/relationships/tags" Target="../tags/tag317.xml"/><Relationship Id="rId9" Type="http://schemas.openxmlformats.org/officeDocument/2006/relationships/tags" Target="../tags/tag322.xml"/><Relationship Id="rId14"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tags" Target="../tags/tag334.xml"/><Relationship Id="rId13" Type="http://schemas.openxmlformats.org/officeDocument/2006/relationships/tags" Target="../tags/tag339.xml"/><Relationship Id="rId3" Type="http://schemas.openxmlformats.org/officeDocument/2006/relationships/tags" Target="../tags/tag329.xml"/><Relationship Id="rId7" Type="http://schemas.openxmlformats.org/officeDocument/2006/relationships/tags" Target="../tags/tag333.xml"/><Relationship Id="rId12" Type="http://schemas.openxmlformats.org/officeDocument/2006/relationships/tags" Target="../tags/tag338.xml"/><Relationship Id="rId2" Type="http://schemas.openxmlformats.org/officeDocument/2006/relationships/tags" Target="../tags/tag328.xml"/><Relationship Id="rId16" Type="http://schemas.openxmlformats.org/officeDocument/2006/relationships/image" Target="../media/image24.svg"/><Relationship Id="rId1" Type="http://schemas.openxmlformats.org/officeDocument/2006/relationships/tags" Target="../tags/tag327.xml"/><Relationship Id="rId6" Type="http://schemas.openxmlformats.org/officeDocument/2006/relationships/tags" Target="../tags/tag332.xml"/><Relationship Id="rId11" Type="http://schemas.openxmlformats.org/officeDocument/2006/relationships/tags" Target="../tags/tag337.xml"/><Relationship Id="rId5" Type="http://schemas.openxmlformats.org/officeDocument/2006/relationships/tags" Target="../tags/tag331.xml"/><Relationship Id="rId15" Type="http://schemas.openxmlformats.org/officeDocument/2006/relationships/image" Target="../media/image23.png"/><Relationship Id="rId10" Type="http://schemas.openxmlformats.org/officeDocument/2006/relationships/tags" Target="../tags/tag336.xml"/><Relationship Id="rId4" Type="http://schemas.openxmlformats.org/officeDocument/2006/relationships/tags" Target="../tags/tag330.xml"/><Relationship Id="rId9" Type="http://schemas.openxmlformats.org/officeDocument/2006/relationships/tags" Target="../tags/tag335.xml"/><Relationship Id="rId14"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tags" Target="../tags/tag347.xml"/><Relationship Id="rId13" Type="http://schemas.openxmlformats.org/officeDocument/2006/relationships/tags" Target="../tags/tag352.xml"/><Relationship Id="rId3" Type="http://schemas.openxmlformats.org/officeDocument/2006/relationships/tags" Target="../tags/tag342.xml"/><Relationship Id="rId7" Type="http://schemas.openxmlformats.org/officeDocument/2006/relationships/tags" Target="../tags/tag346.xml"/><Relationship Id="rId12" Type="http://schemas.openxmlformats.org/officeDocument/2006/relationships/tags" Target="../tags/tag351.xml"/><Relationship Id="rId2" Type="http://schemas.openxmlformats.org/officeDocument/2006/relationships/tags" Target="../tags/tag341.xml"/><Relationship Id="rId16" Type="http://schemas.openxmlformats.org/officeDocument/2006/relationships/image" Target="../media/image24.svg"/><Relationship Id="rId1" Type="http://schemas.openxmlformats.org/officeDocument/2006/relationships/tags" Target="../tags/tag340.xml"/><Relationship Id="rId6" Type="http://schemas.openxmlformats.org/officeDocument/2006/relationships/tags" Target="../tags/tag345.xml"/><Relationship Id="rId11" Type="http://schemas.openxmlformats.org/officeDocument/2006/relationships/tags" Target="../tags/tag350.xml"/><Relationship Id="rId5" Type="http://schemas.openxmlformats.org/officeDocument/2006/relationships/tags" Target="../tags/tag344.xml"/><Relationship Id="rId15" Type="http://schemas.openxmlformats.org/officeDocument/2006/relationships/image" Target="../media/image23.png"/><Relationship Id="rId10" Type="http://schemas.openxmlformats.org/officeDocument/2006/relationships/tags" Target="../tags/tag349.xml"/><Relationship Id="rId4" Type="http://schemas.openxmlformats.org/officeDocument/2006/relationships/tags" Target="../tags/tag343.xml"/><Relationship Id="rId9" Type="http://schemas.openxmlformats.org/officeDocument/2006/relationships/tags" Target="../tags/tag348.xml"/><Relationship Id="rId14"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tags" Target="../tags/tag360.xml"/><Relationship Id="rId13" Type="http://schemas.openxmlformats.org/officeDocument/2006/relationships/tags" Target="../tags/tag365.xml"/><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tags" Target="../tags/tag364.xml"/><Relationship Id="rId2" Type="http://schemas.openxmlformats.org/officeDocument/2006/relationships/tags" Target="../tags/tag354.xml"/><Relationship Id="rId16" Type="http://schemas.openxmlformats.org/officeDocument/2006/relationships/image" Target="../media/image24.svg"/><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tags" Target="../tags/tag363.xml"/><Relationship Id="rId5" Type="http://schemas.openxmlformats.org/officeDocument/2006/relationships/tags" Target="../tags/tag357.xml"/><Relationship Id="rId15" Type="http://schemas.openxmlformats.org/officeDocument/2006/relationships/image" Target="../media/image23.png"/><Relationship Id="rId10" Type="http://schemas.openxmlformats.org/officeDocument/2006/relationships/tags" Target="../tags/tag362.xml"/><Relationship Id="rId4" Type="http://schemas.openxmlformats.org/officeDocument/2006/relationships/tags" Target="../tags/tag356.xml"/><Relationship Id="rId9" Type="http://schemas.openxmlformats.org/officeDocument/2006/relationships/tags" Target="../tags/tag361.xml"/><Relationship Id="rId14"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tags" Target="../tags/tag373.xml"/><Relationship Id="rId13" Type="http://schemas.openxmlformats.org/officeDocument/2006/relationships/tags" Target="../tags/tag378.xml"/><Relationship Id="rId3" Type="http://schemas.openxmlformats.org/officeDocument/2006/relationships/tags" Target="../tags/tag368.xml"/><Relationship Id="rId7" Type="http://schemas.openxmlformats.org/officeDocument/2006/relationships/tags" Target="../tags/tag372.xml"/><Relationship Id="rId12" Type="http://schemas.openxmlformats.org/officeDocument/2006/relationships/tags" Target="../tags/tag377.xml"/><Relationship Id="rId2" Type="http://schemas.openxmlformats.org/officeDocument/2006/relationships/tags" Target="../tags/tag367.xml"/><Relationship Id="rId16" Type="http://schemas.openxmlformats.org/officeDocument/2006/relationships/image" Target="../media/image24.svg"/><Relationship Id="rId1" Type="http://schemas.openxmlformats.org/officeDocument/2006/relationships/tags" Target="../tags/tag366.xml"/><Relationship Id="rId6" Type="http://schemas.openxmlformats.org/officeDocument/2006/relationships/tags" Target="../tags/tag371.xml"/><Relationship Id="rId11" Type="http://schemas.openxmlformats.org/officeDocument/2006/relationships/tags" Target="../tags/tag376.xml"/><Relationship Id="rId5" Type="http://schemas.openxmlformats.org/officeDocument/2006/relationships/tags" Target="../tags/tag370.xml"/><Relationship Id="rId15" Type="http://schemas.openxmlformats.org/officeDocument/2006/relationships/image" Target="../media/image23.png"/><Relationship Id="rId10" Type="http://schemas.openxmlformats.org/officeDocument/2006/relationships/tags" Target="../tags/tag375.xml"/><Relationship Id="rId4" Type="http://schemas.openxmlformats.org/officeDocument/2006/relationships/tags" Target="../tags/tag369.xml"/><Relationship Id="rId9" Type="http://schemas.openxmlformats.org/officeDocument/2006/relationships/tags" Target="../tags/tag374.xml"/><Relationship Id="rId14"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386.xml"/><Relationship Id="rId13" Type="http://schemas.openxmlformats.org/officeDocument/2006/relationships/tags" Target="../tags/tag391.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tags" Target="../tags/tag390.xml"/><Relationship Id="rId2" Type="http://schemas.openxmlformats.org/officeDocument/2006/relationships/tags" Target="../tags/tag380.xml"/><Relationship Id="rId16" Type="http://schemas.openxmlformats.org/officeDocument/2006/relationships/image" Target="../media/image24.svg"/><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tags" Target="../tags/tag389.xml"/><Relationship Id="rId5" Type="http://schemas.openxmlformats.org/officeDocument/2006/relationships/tags" Target="../tags/tag383.xml"/><Relationship Id="rId15" Type="http://schemas.openxmlformats.org/officeDocument/2006/relationships/image" Target="../media/image23.png"/><Relationship Id="rId10" Type="http://schemas.openxmlformats.org/officeDocument/2006/relationships/tags" Target="../tags/tag388.xml"/><Relationship Id="rId4" Type="http://schemas.openxmlformats.org/officeDocument/2006/relationships/tags" Target="../tags/tag382.xml"/><Relationship Id="rId9" Type="http://schemas.openxmlformats.org/officeDocument/2006/relationships/tags" Target="../tags/tag387.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399.xml"/><Relationship Id="rId13" Type="http://schemas.openxmlformats.org/officeDocument/2006/relationships/tags" Target="../tags/tag404.xml"/><Relationship Id="rId3" Type="http://schemas.openxmlformats.org/officeDocument/2006/relationships/tags" Target="../tags/tag394.xml"/><Relationship Id="rId7" Type="http://schemas.openxmlformats.org/officeDocument/2006/relationships/tags" Target="../tags/tag398.xml"/><Relationship Id="rId12" Type="http://schemas.openxmlformats.org/officeDocument/2006/relationships/tags" Target="../tags/tag403.xml"/><Relationship Id="rId2" Type="http://schemas.openxmlformats.org/officeDocument/2006/relationships/tags" Target="../tags/tag393.xml"/><Relationship Id="rId16" Type="http://schemas.openxmlformats.org/officeDocument/2006/relationships/image" Target="../media/image24.svg"/><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tags" Target="../tags/tag402.xml"/><Relationship Id="rId5" Type="http://schemas.openxmlformats.org/officeDocument/2006/relationships/tags" Target="../tags/tag396.xml"/><Relationship Id="rId15" Type="http://schemas.openxmlformats.org/officeDocument/2006/relationships/image" Target="../media/image23.png"/><Relationship Id="rId10" Type="http://schemas.openxmlformats.org/officeDocument/2006/relationships/tags" Target="../tags/tag401.xml"/><Relationship Id="rId4" Type="http://schemas.openxmlformats.org/officeDocument/2006/relationships/tags" Target="../tags/tag395.xml"/><Relationship Id="rId9" Type="http://schemas.openxmlformats.org/officeDocument/2006/relationships/tags" Target="../tags/tag400.xml"/><Relationship Id="rId14"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412.xml"/><Relationship Id="rId13" Type="http://schemas.openxmlformats.org/officeDocument/2006/relationships/tags" Target="../tags/tag417.xml"/><Relationship Id="rId3" Type="http://schemas.openxmlformats.org/officeDocument/2006/relationships/tags" Target="../tags/tag407.xml"/><Relationship Id="rId7" Type="http://schemas.openxmlformats.org/officeDocument/2006/relationships/tags" Target="../tags/tag411.xml"/><Relationship Id="rId12" Type="http://schemas.openxmlformats.org/officeDocument/2006/relationships/tags" Target="../tags/tag416.xml"/><Relationship Id="rId2" Type="http://schemas.openxmlformats.org/officeDocument/2006/relationships/tags" Target="../tags/tag406.xml"/><Relationship Id="rId16" Type="http://schemas.openxmlformats.org/officeDocument/2006/relationships/image" Target="../media/image24.svg"/><Relationship Id="rId1" Type="http://schemas.openxmlformats.org/officeDocument/2006/relationships/tags" Target="../tags/tag405.xml"/><Relationship Id="rId6" Type="http://schemas.openxmlformats.org/officeDocument/2006/relationships/tags" Target="../tags/tag410.xml"/><Relationship Id="rId11" Type="http://schemas.openxmlformats.org/officeDocument/2006/relationships/tags" Target="../tags/tag415.xml"/><Relationship Id="rId5" Type="http://schemas.openxmlformats.org/officeDocument/2006/relationships/tags" Target="../tags/tag409.xml"/><Relationship Id="rId15" Type="http://schemas.openxmlformats.org/officeDocument/2006/relationships/image" Target="../media/image23.png"/><Relationship Id="rId10" Type="http://schemas.openxmlformats.org/officeDocument/2006/relationships/tags" Target="../tags/tag414.xml"/><Relationship Id="rId4" Type="http://schemas.openxmlformats.org/officeDocument/2006/relationships/tags" Target="../tags/tag408.xml"/><Relationship Id="rId9" Type="http://schemas.openxmlformats.org/officeDocument/2006/relationships/tags" Target="../tags/tag413.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13.sv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11.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10.jpeg"/><Relationship Id="rId5" Type="http://schemas.openxmlformats.org/officeDocument/2006/relationships/tags" Target="../tags/tag38.xml"/><Relationship Id="rId10" Type="http://schemas.openxmlformats.org/officeDocument/2006/relationships/slideLayout" Target="../slideLayouts/slideLayout7.xml"/><Relationship Id="rId4" Type="http://schemas.openxmlformats.org/officeDocument/2006/relationships/tags" Target="../tags/tag37.xml"/><Relationship Id="rId9" Type="http://schemas.openxmlformats.org/officeDocument/2006/relationships/tags" Target="../tags/tag42.xml"/></Relationships>
</file>

<file path=ppt/slides/_rels/slide50.xml.rels><?xml version="1.0" encoding="UTF-8" standalone="yes"?>
<Relationships xmlns="http://schemas.openxmlformats.org/package/2006/relationships"><Relationship Id="rId8" Type="http://schemas.openxmlformats.org/officeDocument/2006/relationships/tags" Target="../tags/tag425.xml"/><Relationship Id="rId13" Type="http://schemas.openxmlformats.org/officeDocument/2006/relationships/tags" Target="../tags/tag430.xml"/><Relationship Id="rId3" Type="http://schemas.openxmlformats.org/officeDocument/2006/relationships/tags" Target="../tags/tag420.xml"/><Relationship Id="rId7" Type="http://schemas.openxmlformats.org/officeDocument/2006/relationships/tags" Target="../tags/tag424.xml"/><Relationship Id="rId12" Type="http://schemas.openxmlformats.org/officeDocument/2006/relationships/tags" Target="../tags/tag429.xml"/><Relationship Id="rId2" Type="http://schemas.openxmlformats.org/officeDocument/2006/relationships/tags" Target="../tags/tag419.xml"/><Relationship Id="rId16" Type="http://schemas.openxmlformats.org/officeDocument/2006/relationships/image" Target="../media/image24.svg"/><Relationship Id="rId1" Type="http://schemas.openxmlformats.org/officeDocument/2006/relationships/tags" Target="../tags/tag418.xml"/><Relationship Id="rId6" Type="http://schemas.openxmlformats.org/officeDocument/2006/relationships/tags" Target="../tags/tag423.xml"/><Relationship Id="rId11" Type="http://schemas.openxmlformats.org/officeDocument/2006/relationships/tags" Target="../tags/tag428.xml"/><Relationship Id="rId5" Type="http://schemas.openxmlformats.org/officeDocument/2006/relationships/tags" Target="../tags/tag422.xml"/><Relationship Id="rId15" Type="http://schemas.openxmlformats.org/officeDocument/2006/relationships/image" Target="../media/image23.png"/><Relationship Id="rId10" Type="http://schemas.openxmlformats.org/officeDocument/2006/relationships/tags" Target="../tags/tag427.xml"/><Relationship Id="rId4" Type="http://schemas.openxmlformats.org/officeDocument/2006/relationships/tags" Target="../tags/tag421.xml"/><Relationship Id="rId9" Type="http://schemas.openxmlformats.org/officeDocument/2006/relationships/tags" Target="../tags/tag426.xml"/><Relationship Id="rId1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438.xml"/><Relationship Id="rId13" Type="http://schemas.openxmlformats.org/officeDocument/2006/relationships/tags" Target="../tags/tag443.xml"/><Relationship Id="rId3" Type="http://schemas.openxmlformats.org/officeDocument/2006/relationships/tags" Target="../tags/tag433.xml"/><Relationship Id="rId7" Type="http://schemas.openxmlformats.org/officeDocument/2006/relationships/tags" Target="../tags/tag437.xml"/><Relationship Id="rId12" Type="http://schemas.openxmlformats.org/officeDocument/2006/relationships/tags" Target="../tags/tag442.xml"/><Relationship Id="rId2" Type="http://schemas.openxmlformats.org/officeDocument/2006/relationships/tags" Target="../tags/tag432.xml"/><Relationship Id="rId16" Type="http://schemas.openxmlformats.org/officeDocument/2006/relationships/image" Target="../media/image24.svg"/><Relationship Id="rId1" Type="http://schemas.openxmlformats.org/officeDocument/2006/relationships/tags" Target="../tags/tag431.xml"/><Relationship Id="rId6" Type="http://schemas.openxmlformats.org/officeDocument/2006/relationships/tags" Target="../tags/tag436.xml"/><Relationship Id="rId11" Type="http://schemas.openxmlformats.org/officeDocument/2006/relationships/tags" Target="../tags/tag441.xml"/><Relationship Id="rId5" Type="http://schemas.openxmlformats.org/officeDocument/2006/relationships/tags" Target="../tags/tag435.xml"/><Relationship Id="rId15" Type="http://schemas.openxmlformats.org/officeDocument/2006/relationships/image" Target="../media/image23.png"/><Relationship Id="rId10" Type="http://schemas.openxmlformats.org/officeDocument/2006/relationships/tags" Target="../tags/tag440.xml"/><Relationship Id="rId4" Type="http://schemas.openxmlformats.org/officeDocument/2006/relationships/tags" Target="../tags/tag434.xml"/><Relationship Id="rId9" Type="http://schemas.openxmlformats.org/officeDocument/2006/relationships/tags" Target="../tags/tag439.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451.xml"/><Relationship Id="rId13" Type="http://schemas.openxmlformats.org/officeDocument/2006/relationships/tags" Target="../tags/tag456.xml"/><Relationship Id="rId3" Type="http://schemas.openxmlformats.org/officeDocument/2006/relationships/tags" Target="../tags/tag446.xml"/><Relationship Id="rId7" Type="http://schemas.openxmlformats.org/officeDocument/2006/relationships/tags" Target="../tags/tag450.xml"/><Relationship Id="rId12" Type="http://schemas.openxmlformats.org/officeDocument/2006/relationships/tags" Target="../tags/tag455.xml"/><Relationship Id="rId2" Type="http://schemas.openxmlformats.org/officeDocument/2006/relationships/tags" Target="../tags/tag445.xml"/><Relationship Id="rId16" Type="http://schemas.openxmlformats.org/officeDocument/2006/relationships/image" Target="../media/image24.svg"/><Relationship Id="rId1" Type="http://schemas.openxmlformats.org/officeDocument/2006/relationships/tags" Target="../tags/tag444.xml"/><Relationship Id="rId6" Type="http://schemas.openxmlformats.org/officeDocument/2006/relationships/tags" Target="../tags/tag449.xml"/><Relationship Id="rId11" Type="http://schemas.openxmlformats.org/officeDocument/2006/relationships/tags" Target="../tags/tag454.xml"/><Relationship Id="rId5" Type="http://schemas.openxmlformats.org/officeDocument/2006/relationships/tags" Target="../tags/tag448.xml"/><Relationship Id="rId15" Type="http://schemas.openxmlformats.org/officeDocument/2006/relationships/image" Target="../media/image23.png"/><Relationship Id="rId10" Type="http://schemas.openxmlformats.org/officeDocument/2006/relationships/tags" Target="../tags/tag453.xml"/><Relationship Id="rId4" Type="http://schemas.openxmlformats.org/officeDocument/2006/relationships/tags" Target="../tags/tag447.xml"/><Relationship Id="rId9" Type="http://schemas.openxmlformats.org/officeDocument/2006/relationships/tags" Target="../tags/tag452.xml"/><Relationship Id="rId1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464.xml"/><Relationship Id="rId13" Type="http://schemas.openxmlformats.org/officeDocument/2006/relationships/tags" Target="../tags/tag469.xml"/><Relationship Id="rId3" Type="http://schemas.openxmlformats.org/officeDocument/2006/relationships/tags" Target="../tags/tag459.xml"/><Relationship Id="rId7" Type="http://schemas.openxmlformats.org/officeDocument/2006/relationships/tags" Target="../tags/tag463.xml"/><Relationship Id="rId12" Type="http://schemas.openxmlformats.org/officeDocument/2006/relationships/tags" Target="../tags/tag468.xml"/><Relationship Id="rId2" Type="http://schemas.openxmlformats.org/officeDocument/2006/relationships/tags" Target="../tags/tag458.xml"/><Relationship Id="rId16" Type="http://schemas.openxmlformats.org/officeDocument/2006/relationships/image" Target="../media/image24.svg"/><Relationship Id="rId1" Type="http://schemas.openxmlformats.org/officeDocument/2006/relationships/tags" Target="../tags/tag457.xml"/><Relationship Id="rId6" Type="http://schemas.openxmlformats.org/officeDocument/2006/relationships/tags" Target="../tags/tag462.xml"/><Relationship Id="rId11" Type="http://schemas.openxmlformats.org/officeDocument/2006/relationships/tags" Target="../tags/tag467.xml"/><Relationship Id="rId5" Type="http://schemas.openxmlformats.org/officeDocument/2006/relationships/tags" Target="../tags/tag461.xml"/><Relationship Id="rId15" Type="http://schemas.openxmlformats.org/officeDocument/2006/relationships/image" Target="../media/image23.png"/><Relationship Id="rId10" Type="http://schemas.openxmlformats.org/officeDocument/2006/relationships/tags" Target="../tags/tag466.xml"/><Relationship Id="rId4" Type="http://schemas.openxmlformats.org/officeDocument/2006/relationships/tags" Target="../tags/tag460.xml"/><Relationship Id="rId9" Type="http://schemas.openxmlformats.org/officeDocument/2006/relationships/tags" Target="../tags/tag465.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477.xml"/><Relationship Id="rId13" Type="http://schemas.openxmlformats.org/officeDocument/2006/relationships/tags" Target="../tags/tag482.xml"/><Relationship Id="rId3" Type="http://schemas.openxmlformats.org/officeDocument/2006/relationships/tags" Target="../tags/tag472.xml"/><Relationship Id="rId7" Type="http://schemas.openxmlformats.org/officeDocument/2006/relationships/tags" Target="../tags/tag476.xml"/><Relationship Id="rId12" Type="http://schemas.openxmlformats.org/officeDocument/2006/relationships/tags" Target="../tags/tag481.xml"/><Relationship Id="rId2" Type="http://schemas.openxmlformats.org/officeDocument/2006/relationships/tags" Target="../tags/tag471.xml"/><Relationship Id="rId16" Type="http://schemas.openxmlformats.org/officeDocument/2006/relationships/image" Target="../media/image24.svg"/><Relationship Id="rId1" Type="http://schemas.openxmlformats.org/officeDocument/2006/relationships/tags" Target="../tags/tag470.xml"/><Relationship Id="rId6" Type="http://schemas.openxmlformats.org/officeDocument/2006/relationships/tags" Target="../tags/tag475.xml"/><Relationship Id="rId11" Type="http://schemas.openxmlformats.org/officeDocument/2006/relationships/tags" Target="../tags/tag480.xml"/><Relationship Id="rId5" Type="http://schemas.openxmlformats.org/officeDocument/2006/relationships/tags" Target="../tags/tag474.xml"/><Relationship Id="rId15" Type="http://schemas.openxmlformats.org/officeDocument/2006/relationships/image" Target="../media/image23.png"/><Relationship Id="rId10" Type="http://schemas.openxmlformats.org/officeDocument/2006/relationships/tags" Target="../tags/tag479.xml"/><Relationship Id="rId4" Type="http://schemas.openxmlformats.org/officeDocument/2006/relationships/tags" Target="../tags/tag473.xml"/><Relationship Id="rId9" Type="http://schemas.openxmlformats.org/officeDocument/2006/relationships/tags" Target="../tags/tag478.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490.xml"/><Relationship Id="rId13" Type="http://schemas.openxmlformats.org/officeDocument/2006/relationships/tags" Target="../tags/tag495.xml"/><Relationship Id="rId3" Type="http://schemas.openxmlformats.org/officeDocument/2006/relationships/tags" Target="../tags/tag485.xml"/><Relationship Id="rId7" Type="http://schemas.openxmlformats.org/officeDocument/2006/relationships/tags" Target="../tags/tag489.xml"/><Relationship Id="rId12" Type="http://schemas.openxmlformats.org/officeDocument/2006/relationships/tags" Target="../tags/tag494.xml"/><Relationship Id="rId2" Type="http://schemas.openxmlformats.org/officeDocument/2006/relationships/tags" Target="../tags/tag484.xml"/><Relationship Id="rId16" Type="http://schemas.openxmlformats.org/officeDocument/2006/relationships/image" Target="../media/image24.svg"/><Relationship Id="rId1" Type="http://schemas.openxmlformats.org/officeDocument/2006/relationships/tags" Target="../tags/tag483.xml"/><Relationship Id="rId6" Type="http://schemas.openxmlformats.org/officeDocument/2006/relationships/tags" Target="../tags/tag488.xml"/><Relationship Id="rId11" Type="http://schemas.openxmlformats.org/officeDocument/2006/relationships/tags" Target="../tags/tag493.xml"/><Relationship Id="rId5" Type="http://schemas.openxmlformats.org/officeDocument/2006/relationships/tags" Target="../tags/tag487.xml"/><Relationship Id="rId15" Type="http://schemas.openxmlformats.org/officeDocument/2006/relationships/image" Target="../media/image23.png"/><Relationship Id="rId10" Type="http://schemas.openxmlformats.org/officeDocument/2006/relationships/tags" Target="../tags/tag492.xml"/><Relationship Id="rId4" Type="http://schemas.openxmlformats.org/officeDocument/2006/relationships/tags" Target="../tags/tag486.xml"/><Relationship Id="rId9" Type="http://schemas.openxmlformats.org/officeDocument/2006/relationships/tags" Target="../tags/tag491.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503.xml"/><Relationship Id="rId3" Type="http://schemas.openxmlformats.org/officeDocument/2006/relationships/tags" Target="../tags/tag498.xml"/><Relationship Id="rId7" Type="http://schemas.openxmlformats.org/officeDocument/2006/relationships/tags" Target="../tags/tag502.xml"/><Relationship Id="rId12" Type="http://schemas.openxmlformats.org/officeDocument/2006/relationships/image" Target="../media/image119.png"/><Relationship Id="rId2" Type="http://schemas.openxmlformats.org/officeDocument/2006/relationships/tags" Target="../tags/tag497.xml"/><Relationship Id="rId1" Type="http://schemas.openxmlformats.org/officeDocument/2006/relationships/tags" Target="../tags/tag496.xml"/><Relationship Id="rId6" Type="http://schemas.openxmlformats.org/officeDocument/2006/relationships/tags" Target="../tags/tag501.xml"/><Relationship Id="rId11" Type="http://schemas.openxmlformats.org/officeDocument/2006/relationships/image" Target="../media/image24.svg"/><Relationship Id="rId5" Type="http://schemas.openxmlformats.org/officeDocument/2006/relationships/tags" Target="../tags/tag500.xml"/><Relationship Id="rId10" Type="http://schemas.openxmlformats.org/officeDocument/2006/relationships/image" Target="../media/image23.png"/><Relationship Id="rId4" Type="http://schemas.openxmlformats.org/officeDocument/2006/relationships/tags" Target="../tags/tag499.xml"/><Relationship Id="rId9"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511.xml"/><Relationship Id="rId13" Type="http://schemas.openxmlformats.org/officeDocument/2006/relationships/image" Target="../media/image120.jpg"/><Relationship Id="rId3" Type="http://schemas.openxmlformats.org/officeDocument/2006/relationships/tags" Target="../tags/tag506.xml"/><Relationship Id="rId7" Type="http://schemas.openxmlformats.org/officeDocument/2006/relationships/tags" Target="../tags/tag510.xml"/><Relationship Id="rId12" Type="http://schemas.openxmlformats.org/officeDocument/2006/relationships/image" Target="../media/image24.svg"/><Relationship Id="rId2" Type="http://schemas.openxmlformats.org/officeDocument/2006/relationships/tags" Target="../tags/tag505.xml"/><Relationship Id="rId1" Type="http://schemas.openxmlformats.org/officeDocument/2006/relationships/tags" Target="../tags/tag504.xml"/><Relationship Id="rId6" Type="http://schemas.openxmlformats.org/officeDocument/2006/relationships/tags" Target="../tags/tag509.xml"/><Relationship Id="rId11" Type="http://schemas.openxmlformats.org/officeDocument/2006/relationships/image" Target="../media/image23.png"/><Relationship Id="rId5" Type="http://schemas.openxmlformats.org/officeDocument/2006/relationships/tags" Target="../tags/tag508.xml"/><Relationship Id="rId10" Type="http://schemas.openxmlformats.org/officeDocument/2006/relationships/slideLayout" Target="../slideLayouts/slideLayout7.xml"/><Relationship Id="rId4" Type="http://schemas.openxmlformats.org/officeDocument/2006/relationships/tags" Target="../tags/tag507.xml"/><Relationship Id="rId9" Type="http://schemas.openxmlformats.org/officeDocument/2006/relationships/tags" Target="../tags/tag512.xml"/><Relationship Id="rId14" Type="http://schemas.openxmlformats.org/officeDocument/2006/relationships/image" Target="../media/image119.png"/></Relationships>
</file>

<file path=ppt/slides/_rels/slide5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515.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514.xml"/><Relationship Id="rId1" Type="http://schemas.openxmlformats.org/officeDocument/2006/relationships/tags" Target="../tags/tag513.xml"/><Relationship Id="rId6" Type="http://schemas.openxmlformats.org/officeDocument/2006/relationships/tags" Target="../tags/tag518.xml"/><Relationship Id="rId11" Type="http://schemas.openxmlformats.org/officeDocument/2006/relationships/image" Target="../media/image5.png"/><Relationship Id="rId5" Type="http://schemas.openxmlformats.org/officeDocument/2006/relationships/tags" Target="../tags/tag517.xml"/><Relationship Id="rId10" Type="http://schemas.openxmlformats.org/officeDocument/2006/relationships/image" Target="../media/image26.svg"/><Relationship Id="rId4" Type="http://schemas.openxmlformats.org/officeDocument/2006/relationships/tags" Target="../tags/tag516.xml"/><Relationship Id="rId9" Type="http://schemas.openxmlformats.org/officeDocument/2006/relationships/image" Target="../media/image3.png"/></Relationships>
</file>

<file path=ppt/slides/_rels/slide5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tags" Target="../tags/tag521.xml"/><Relationship Id="rId7" Type="http://schemas.openxmlformats.org/officeDocument/2006/relationships/image" Target="../media/image11.png"/><Relationship Id="rId2" Type="http://schemas.openxmlformats.org/officeDocument/2006/relationships/tags" Target="../tags/tag520.xml"/><Relationship Id="rId1" Type="http://schemas.openxmlformats.org/officeDocument/2006/relationships/tags" Target="../tags/tag519.xml"/><Relationship Id="rId6" Type="http://schemas.openxmlformats.org/officeDocument/2006/relationships/image" Target="../media/image10.jpeg"/><Relationship Id="rId5" Type="http://schemas.openxmlformats.org/officeDocument/2006/relationships/slideLayout" Target="../slideLayouts/slideLayout7.xml"/><Relationship Id="rId4" Type="http://schemas.openxmlformats.org/officeDocument/2006/relationships/tags" Target="../tags/tag522.xml"/></Relationships>
</file>

<file path=ppt/slides/_rels/slide6.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tags" Target="../tags/tag55.xml"/><Relationship Id="rId18" Type="http://schemas.openxmlformats.org/officeDocument/2006/relationships/image" Target="../media/image13.svg"/><Relationship Id="rId3" Type="http://schemas.openxmlformats.org/officeDocument/2006/relationships/tags" Target="../tags/tag45.xml"/><Relationship Id="rId21" Type="http://schemas.openxmlformats.org/officeDocument/2006/relationships/image" Target="../media/image20.png"/><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image" Target="../media/image11.png"/><Relationship Id="rId2" Type="http://schemas.openxmlformats.org/officeDocument/2006/relationships/tags" Target="../tags/tag44.xml"/><Relationship Id="rId16" Type="http://schemas.openxmlformats.org/officeDocument/2006/relationships/image" Target="../media/image10.jpeg"/><Relationship Id="rId20" Type="http://schemas.openxmlformats.org/officeDocument/2006/relationships/image" Target="../media/image19.pn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slideLayout" Target="../slideLayouts/slideLayout7.xml"/><Relationship Id="rId23" Type="http://schemas.openxmlformats.org/officeDocument/2006/relationships/image" Target="../media/image22.png"/><Relationship Id="rId10" Type="http://schemas.openxmlformats.org/officeDocument/2006/relationships/tags" Target="../tags/tag52.xml"/><Relationship Id="rId19" Type="http://schemas.openxmlformats.org/officeDocument/2006/relationships/image" Target="../media/image18.png"/><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 Id="rId22" Type="http://schemas.openxmlformats.org/officeDocument/2006/relationships/image" Target="../media/image21.png"/></Relationships>
</file>

<file path=ppt/slides/_rels/slide60.xml.rels><?xml version="1.0" encoding="UTF-8" standalone="yes"?>
<Relationships xmlns="http://schemas.openxmlformats.org/package/2006/relationships"><Relationship Id="rId8" Type="http://schemas.openxmlformats.org/officeDocument/2006/relationships/tags" Target="../tags/tag530.xml"/><Relationship Id="rId3" Type="http://schemas.openxmlformats.org/officeDocument/2006/relationships/tags" Target="../tags/tag525.xml"/><Relationship Id="rId7" Type="http://schemas.openxmlformats.org/officeDocument/2006/relationships/tags" Target="../tags/tag529.xml"/><Relationship Id="rId2" Type="http://schemas.openxmlformats.org/officeDocument/2006/relationships/tags" Target="../tags/tag524.xml"/><Relationship Id="rId1" Type="http://schemas.openxmlformats.org/officeDocument/2006/relationships/tags" Target="../tags/tag523.xml"/><Relationship Id="rId6" Type="http://schemas.openxmlformats.org/officeDocument/2006/relationships/tags" Target="../tags/tag528.xml"/><Relationship Id="rId11" Type="http://schemas.openxmlformats.org/officeDocument/2006/relationships/image" Target="../media/image24.svg"/><Relationship Id="rId5" Type="http://schemas.openxmlformats.org/officeDocument/2006/relationships/tags" Target="../tags/tag527.xml"/><Relationship Id="rId10" Type="http://schemas.openxmlformats.org/officeDocument/2006/relationships/image" Target="../media/image23.png"/><Relationship Id="rId4" Type="http://schemas.openxmlformats.org/officeDocument/2006/relationships/tags" Target="../tags/tag526.xml"/><Relationship Id="rId9"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33.xml"/><Relationship Id="rId7" Type="http://schemas.openxmlformats.org/officeDocument/2006/relationships/tags" Target="../tags/tag537.xml"/><Relationship Id="rId2" Type="http://schemas.openxmlformats.org/officeDocument/2006/relationships/tags" Target="../tags/tag532.xml"/><Relationship Id="rId1" Type="http://schemas.openxmlformats.org/officeDocument/2006/relationships/tags" Target="../tags/tag531.xml"/><Relationship Id="rId6" Type="http://schemas.openxmlformats.org/officeDocument/2006/relationships/tags" Target="../tags/tag536.xml"/><Relationship Id="rId5" Type="http://schemas.openxmlformats.org/officeDocument/2006/relationships/tags" Target="../tags/tag535.xml"/><Relationship Id="rId4" Type="http://schemas.openxmlformats.org/officeDocument/2006/relationships/tags" Target="../tags/tag534.xml"/></Relationships>
</file>

<file path=ppt/slides/_rels/slide62.xml.rels><?xml version="1.0" encoding="UTF-8" standalone="yes"?>
<Relationships xmlns="http://schemas.openxmlformats.org/package/2006/relationships"><Relationship Id="rId3" Type="http://schemas.openxmlformats.org/officeDocument/2006/relationships/tags" Target="../tags/tag540.xml"/><Relationship Id="rId7" Type="http://schemas.openxmlformats.org/officeDocument/2006/relationships/slideLayout" Target="../slideLayouts/slideLayout7.xml"/><Relationship Id="rId2" Type="http://schemas.openxmlformats.org/officeDocument/2006/relationships/tags" Target="../tags/tag539.xml"/><Relationship Id="rId1" Type="http://schemas.openxmlformats.org/officeDocument/2006/relationships/tags" Target="../tags/tag538.xml"/><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tags" Target="../tags/tag541.xml"/></Relationships>
</file>

<file path=ppt/slides/_rels/slide63.xml.rels><?xml version="1.0" encoding="UTF-8" standalone="yes"?>
<Relationships xmlns="http://schemas.openxmlformats.org/package/2006/relationships"><Relationship Id="rId3" Type="http://schemas.openxmlformats.org/officeDocument/2006/relationships/tags" Target="../tags/tag546.xml"/><Relationship Id="rId7" Type="http://schemas.openxmlformats.org/officeDocument/2006/relationships/slideLayout" Target="../slideLayouts/slideLayout7.xml"/><Relationship Id="rId2" Type="http://schemas.openxmlformats.org/officeDocument/2006/relationships/tags" Target="../tags/tag545.xml"/><Relationship Id="rId1" Type="http://schemas.openxmlformats.org/officeDocument/2006/relationships/tags" Target="../tags/tag544.xml"/><Relationship Id="rId6" Type="http://schemas.openxmlformats.org/officeDocument/2006/relationships/tags" Target="../tags/tag549.xml"/><Relationship Id="rId5" Type="http://schemas.openxmlformats.org/officeDocument/2006/relationships/tags" Target="../tags/tag548.xml"/><Relationship Id="rId4" Type="http://schemas.openxmlformats.org/officeDocument/2006/relationships/tags" Target="../tags/tag547.xml"/></Relationships>
</file>

<file path=ppt/slides/_rels/slide64.xml.rels><?xml version="1.0" encoding="UTF-8" standalone="yes"?>
<Relationships xmlns="http://schemas.openxmlformats.org/package/2006/relationships"><Relationship Id="rId3" Type="http://schemas.openxmlformats.org/officeDocument/2006/relationships/tags" Target="../tags/tag552.xml"/><Relationship Id="rId7" Type="http://schemas.openxmlformats.org/officeDocument/2006/relationships/slideLayout" Target="../slideLayouts/slideLayout7.xml"/><Relationship Id="rId2" Type="http://schemas.openxmlformats.org/officeDocument/2006/relationships/tags" Target="../tags/tag551.xml"/><Relationship Id="rId1" Type="http://schemas.openxmlformats.org/officeDocument/2006/relationships/tags" Target="../tags/tag550.xml"/><Relationship Id="rId6" Type="http://schemas.openxmlformats.org/officeDocument/2006/relationships/tags" Target="../tags/tag555.xml"/><Relationship Id="rId5" Type="http://schemas.openxmlformats.org/officeDocument/2006/relationships/tags" Target="../tags/tag554.xml"/><Relationship Id="rId4" Type="http://schemas.openxmlformats.org/officeDocument/2006/relationships/tags" Target="../tags/tag553.xml"/></Relationships>
</file>

<file path=ppt/slides/_rels/slide65.xml.rels><?xml version="1.0" encoding="UTF-8" standalone="yes"?>
<Relationships xmlns="http://schemas.openxmlformats.org/package/2006/relationships"><Relationship Id="rId3" Type="http://schemas.openxmlformats.org/officeDocument/2006/relationships/tags" Target="../tags/tag558.xml"/><Relationship Id="rId7" Type="http://schemas.openxmlformats.org/officeDocument/2006/relationships/slideLayout" Target="../slideLayouts/slideLayout7.xml"/><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5" Type="http://schemas.openxmlformats.org/officeDocument/2006/relationships/tags" Target="../tags/tag560.xml"/><Relationship Id="rId4" Type="http://schemas.openxmlformats.org/officeDocument/2006/relationships/tags" Target="../tags/tag559.xml"/></Relationships>
</file>

<file path=ppt/slides/_rels/slide66.xml.rels><?xml version="1.0" encoding="UTF-8" standalone="yes"?>
<Relationships xmlns="http://schemas.openxmlformats.org/package/2006/relationships"><Relationship Id="rId3" Type="http://schemas.openxmlformats.org/officeDocument/2006/relationships/tags" Target="../tags/tag564.xml"/><Relationship Id="rId7" Type="http://schemas.openxmlformats.org/officeDocument/2006/relationships/slideLayout" Target="../slideLayouts/slideLayout7.xml"/><Relationship Id="rId2" Type="http://schemas.openxmlformats.org/officeDocument/2006/relationships/tags" Target="../tags/tag563.xml"/><Relationship Id="rId1" Type="http://schemas.openxmlformats.org/officeDocument/2006/relationships/tags" Target="../tags/tag562.xml"/><Relationship Id="rId6" Type="http://schemas.openxmlformats.org/officeDocument/2006/relationships/tags" Target="../tags/tag567.xml"/><Relationship Id="rId5" Type="http://schemas.openxmlformats.org/officeDocument/2006/relationships/tags" Target="../tags/tag566.xml"/><Relationship Id="rId4" Type="http://schemas.openxmlformats.org/officeDocument/2006/relationships/tags" Target="../tags/tag565.xml"/></Relationships>
</file>

<file path=ppt/slides/_rels/slide67.xml.rels><?xml version="1.0" encoding="UTF-8" standalone="yes"?>
<Relationships xmlns="http://schemas.openxmlformats.org/package/2006/relationships"><Relationship Id="rId3" Type="http://schemas.openxmlformats.org/officeDocument/2006/relationships/tags" Target="../tags/tag570.xml"/><Relationship Id="rId7" Type="http://schemas.openxmlformats.org/officeDocument/2006/relationships/slideLayout" Target="../slideLayouts/slideLayout7.xml"/><Relationship Id="rId2" Type="http://schemas.openxmlformats.org/officeDocument/2006/relationships/tags" Target="../tags/tag569.xml"/><Relationship Id="rId1" Type="http://schemas.openxmlformats.org/officeDocument/2006/relationships/tags" Target="../tags/tag568.xml"/><Relationship Id="rId6" Type="http://schemas.openxmlformats.org/officeDocument/2006/relationships/tags" Target="../tags/tag573.xml"/><Relationship Id="rId5" Type="http://schemas.openxmlformats.org/officeDocument/2006/relationships/tags" Target="../tags/tag572.xml"/><Relationship Id="rId4" Type="http://schemas.openxmlformats.org/officeDocument/2006/relationships/tags" Target="../tags/tag571.xml"/></Relationships>
</file>

<file path=ppt/slides/_rels/slide68.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76.xml"/><Relationship Id="rId7" Type="http://schemas.openxmlformats.org/officeDocument/2006/relationships/tags" Target="../tags/tag580.xml"/><Relationship Id="rId2" Type="http://schemas.openxmlformats.org/officeDocument/2006/relationships/tags" Target="../tags/tag575.xml"/><Relationship Id="rId1" Type="http://schemas.openxmlformats.org/officeDocument/2006/relationships/tags" Target="../tags/tag574.xml"/><Relationship Id="rId6" Type="http://schemas.openxmlformats.org/officeDocument/2006/relationships/tags" Target="../tags/tag579.xml"/><Relationship Id="rId11" Type="http://schemas.openxmlformats.org/officeDocument/2006/relationships/image" Target="../media/image119.png"/><Relationship Id="rId5" Type="http://schemas.openxmlformats.org/officeDocument/2006/relationships/tags" Target="../tags/tag578.xml"/><Relationship Id="rId10" Type="http://schemas.openxmlformats.org/officeDocument/2006/relationships/image" Target="../media/image24.svg"/><Relationship Id="rId4" Type="http://schemas.openxmlformats.org/officeDocument/2006/relationships/tags" Target="../tags/tag577.xml"/><Relationship Id="rId9" Type="http://schemas.openxmlformats.org/officeDocument/2006/relationships/image" Target="../media/image23.png"/></Relationships>
</file>

<file path=ppt/slides/_rels/slide69.xml.rels><?xml version="1.0" encoding="UTF-8" standalone="yes"?>
<Relationships xmlns="http://schemas.openxmlformats.org/package/2006/relationships"><Relationship Id="rId8" Type="http://schemas.openxmlformats.org/officeDocument/2006/relationships/tags" Target="../tags/tag588.xml"/><Relationship Id="rId3" Type="http://schemas.openxmlformats.org/officeDocument/2006/relationships/tags" Target="../tags/tag583.xml"/><Relationship Id="rId7" Type="http://schemas.openxmlformats.org/officeDocument/2006/relationships/tags" Target="../tags/tag587.xml"/><Relationship Id="rId12" Type="http://schemas.openxmlformats.org/officeDocument/2006/relationships/image" Target="../media/image119.png"/><Relationship Id="rId2" Type="http://schemas.openxmlformats.org/officeDocument/2006/relationships/tags" Target="../tags/tag582.xml"/><Relationship Id="rId1" Type="http://schemas.openxmlformats.org/officeDocument/2006/relationships/tags" Target="../tags/tag581.xml"/><Relationship Id="rId6" Type="http://schemas.openxmlformats.org/officeDocument/2006/relationships/tags" Target="../tags/tag586.xml"/><Relationship Id="rId11" Type="http://schemas.openxmlformats.org/officeDocument/2006/relationships/image" Target="../media/image24.svg"/><Relationship Id="rId5" Type="http://schemas.openxmlformats.org/officeDocument/2006/relationships/tags" Target="../tags/tag585.xml"/><Relationship Id="rId10" Type="http://schemas.openxmlformats.org/officeDocument/2006/relationships/image" Target="../media/image23.png"/><Relationship Id="rId4" Type="http://schemas.openxmlformats.org/officeDocument/2006/relationships/tags" Target="../tags/tag584.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59.xml"/><Relationship Id="rId7" Type="http://schemas.openxmlformats.org/officeDocument/2006/relationships/image" Target="../media/image23.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7.xml"/><Relationship Id="rId5" Type="http://schemas.openxmlformats.org/officeDocument/2006/relationships/tags" Target="../tags/tag61.xml"/><Relationship Id="rId4" Type="http://schemas.openxmlformats.org/officeDocument/2006/relationships/tags" Target="../tags/tag60.xml"/><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591.xml"/><Relationship Id="rId7" Type="http://schemas.openxmlformats.org/officeDocument/2006/relationships/image" Target="../media/image23.png"/><Relationship Id="rId2" Type="http://schemas.openxmlformats.org/officeDocument/2006/relationships/tags" Target="../tags/tag590.xml"/><Relationship Id="rId1" Type="http://schemas.openxmlformats.org/officeDocument/2006/relationships/tags" Target="../tags/tag589.xml"/><Relationship Id="rId6" Type="http://schemas.openxmlformats.org/officeDocument/2006/relationships/slideLayout" Target="../slideLayouts/slideLayout18.xml"/><Relationship Id="rId5" Type="http://schemas.openxmlformats.org/officeDocument/2006/relationships/tags" Target="../tags/tag593.xml"/><Relationship Id="rId4" Type="http://schemas.openxmlformats.org/officeDocument/2006/relationships/tags" Target="../tags/tag592.xml"/><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4.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5.png"/><Relationship Id="rId5" Type="http://schemas.openxmlformats.org/officeDocument/2006/relationships/tags" Target="../tags/tag66.xml"/><Relationship Id="rId10" Type="http://schemas.openxmlformats.org/officeDocument/2006/relationships/image" Target="../media/image26.svg"/><Relationship Id="rId4" Type="http://schemas.openxmlformats.org/officeDocument/2006/relationships/tags" Target="../tags/tag65.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image" Target="../media/image13.svg"/><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1.png"/><Relationship Id="rId2" Type="http://schemas.openxmlformats.org/officeDocument/2006/relationships/tags" Target="../tags/tag69.xml"/><Relationship Id="rId16" Type="http://schemas.openxmlformats.org/officeDocument/2006/relationships/image" Target="../media/image17.png"/><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10.jpeg"/><Relationship Id="rId5" Type="http://schemas.openxmlformats.org/officeDocument/2006/relationships/tags" Target="../tags/tag72.xml"/><Relationship Id="rId15" Type="http://schemas.openxmlformats.org/officeDocument/2006/relationships/image" Target="../media/image16.svg"/><Relationship Id="rId10" Type="http://schemas.openxmlformats.org/officeDocument/2006/relationships/slideLayout" Target="../slideLayouts/slideLayout29.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17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a:solidFill>
                  <a:schemeClr val="bg1">
                    <a:lumMod val="50000"/>
                  </a:schemeClr>
                </a:solidFill>
              </a:rPr>
              <a:t> </a:t>
            </a:r>
            <a:endParaRPr lang="fr-FR" sz="2000" i="1" dirty="0">
              <a:solidFill>
                <a:schemeClr val="bg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24603415-EB26-1CDC-0429-EFD8F81E5C99}"/>
              </a:ext>
            </a:extLst>
          </p:cNvPr>
          <p:cNvPicPr>
            <a:picLocks noChangeAspect="1"/>
          </p:cNvPicPr>
          <p:nvPr>
            <p:custDataLst>
              <p:tags r:id="rId4"/>
            </p:custDataLst>
          </p:nvPr>
        </p:nvPicPr>
        <p:blipFill>
          <a:blip r:embed="rId14"/>
          <a:stretch>
            <a:fillRect/>
          </a:stretch>
        </p:blipFill>
        <p:spPr>
          <a:xfrm>
            <a:off x="1096581" y="1817568"/>
            <a:ext cx="1531806" cy="1783460"/>
          </a:xfrm>
          <a:prstGeom prst="rect">
            <a:avLst/>
          </a:prstGeom>
        </p:spPr>
      </p:pic>
      <p:pic>
        <p:nvPicPr>
          <p:cNvPr id="7" name="Image 6">
            <a:extLst>
              <a:ext uri="{FF2B5EF4-FFF2-40B4-BE49-F238E27FC236}">
                <a16:creationId xmlns:a16="http://schemas.microsoft.com/office/drawing/2014/main" id="{8A1C337C-5334-B8CE-C948-630BF37550F3}"/>
              </a:ext>
            </a:extLst>
          </p:cNvPr>
          <p:cNvPicPr>
            <a:picLocks noChangeAspect="1"/>
          </p:cNvPicPr>
          <p:nvPr>
            <p:custDataLst>
              <p:tags r:id="rId5"/>
            </p:custDataLst>
          </p:nvPr>
        </p:nvPicPr>
        <p:blipFill>
          <a:blip r:embed="rId15"/>
          <a:stretch>
            <a:fillRect/>
          </a:stretch>
        </p:blipFill>
        <p:spPr>
          <a:xfrm>
            <a:off x="3476498" y="2020030"/>
            <a:ext cx="2189092" cy="1378536"/>
          </a:xfrm>
          <a:prstGeom prst="rect">
            <a:avLst/>
          </a:prstGeom>
        </p:spPr>
      </p:pic>
      <p:pic>
        <p:nvPicPr>
          <p:cNvPr id="11" name="Image 10">
            <a:extLst>
              <a:ext uri="{FF2B5EF4-FFF2-40B4-BE49-F238E27FC236}">
                <a16:creationId xmlns:a16="http://schemas.microsoft.com/office/drawing/2014/main" id="{B92F90F5-B3D9-DD4A-15EA-60041267D21A}"/>
              </a:ext>
            </a:extLst>
          </p:cNvPr>
          <p:cNvPicPr>
            <a:picLocks noChangeAspect="1"/>
          </p:cNvPicPr>
          <p:nvPr>
            <p:custDataLst>
              <p:tags r:id="rId6"/>
            </p:custDataLst>
          </p:nvPr>
        </p:nvPicPr>
        <p:blipFill>
          <a:blip r:embed="rId16"/>
          <a:stretch>
            <a:fillRect/>
          </a:stretch>
        </p:blipFill>
        <p:spPr>
          <a:xfrm>
            <a:off x="6443658" y="1922979"/>
            <a:ext cx="1751048" cy="1506021"/>
          </a:xfrm>
          <a:prstGeom prst="rect">
            <a:avLst/>
          </a:prstGeom>
        </p:spPr>
      </p:pic>
      <p:pic>
        <p:nvPicPr>
          <p:cNvPr id="12" name="Image 11" descr="Une image contenant ustensile de cuisine, cuillère, ustensiles de cuisine&#10;&#10;Description générée automatiquement">
            <a:extLst>
              <a:ext uri="{FF2B5EF4-FFF2-40B4-BE49-F238E27FC236}">
                <a16:creationId xmlns:a16="http://schemas.microsoft.com/office/drawing/2014/main" id="{3E0763C6-F3A2-9A69-6AA7-4D0E8140C07C}"/>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1251543" y="4399870"/>
            <a:ext cx="1365796" cy="1473151"/>
          </a:xfrm>
          <a:prstGeom prst="rect">
            <a:avLst/>
          </a:prstGeom>
        </p:spPr>
      </p:pic>
      <p:pic>
        <p:nvPicPr>
          <p:cNvPr id="16" name="Image 15">
            <a:extLst>
              <a:ext uri="{FF2B5EF4-FFF2-40B4-BE49-F238E27FC236}">
                <a16:creationId xmlns:a16="http://schemas.microsoft.com/office/drawing/2014/main" id="{2B8EE776-2044-4113-95BD-4128CDEC75E7}"/>
              </a:ext>
            </a:extLst>
          </p:cNvPr>
          <p:cNvPicPr>
            <a:picLocks noChangeAspect="1"/>
          </p:cNvPicPr>
          <p:nvPr>
            <p:custDataLst>
              <p:tags r:id="rId8"/>
            </p:custDataLst>
          </p:nvPr>
        </p:nvPicPr>
        <p:blipFill>
          <a:blip r:embed="rId18"/>
          <a:stretch>
            <a:fillRect/>
          </a:stretch>
        </p:blipFill>
        <p:spPr>
          <a:xfrm>
            <a:off x="3633456" y="4338651"/>
            <a:ext cx="1875176" cy="1595587"/>
          </a:xfrm>
          <a:prstGeom prst="rect">
            <a:avLst/>
          </a:prstGeom>
        </p:spPr>
      </p:pic>
      <p:pic>
        <p:nvPicPr>
          <p:cNvPr id="17" name="Image 16">
            <a:extLst>
              <a:ext uri="{FF2B5EF4-FFF2-40B4-BE49-F238E27FC236}">
                <a16:creationId xmlns:a16="http://schemas.microsoft.com/office/drawing/2014/main" id="{E9E26C10-79C3-0364-8830-79375CFCE9D4}"/>
              </a:ext>
            </a:extLst>
          </p:cNvPr>
          <p:cNvPicPr>
            <a:picLocks noChangeAspect="1"/>
          </p:cNvPicPr>
          <p:nvPr>
            <p:custDataLst>
              <p:tags r:id="rId9"/>
            </p:custDataLst>
          </p:nvPr>
        </p:nvPicPr>
        <p:blipFill>
          <a:blip r:embed="rId19"/>
          <a:stretch>
            <a:fillRect/>
          </a:stretch>
        </p:blipFill>
        <p:spPr>
          <a:xfrm>
            <a:off x="6524749" y="3931264"/>
            <a:ext cx="1469263" cy="1688738"/>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descr="Une image contenant habits, robe, Motif (stylisme), croquis&#10;&#10;Description générée automatiquement">
            <a:extLst>
              <a:ext uri="{FF2B5EF4-FFF2-40B4-BE49-F238E27FC236}">
                <a16:creationId xmlns:a16="http://schemas.microsoft.com/office/drawing/2014/main" id="{92ACFBBB-11B0-3251-E6D5-A7C62309AA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84234" y="1603950"/>
            <a:ext cx="1335556" cy="1772791"/>
          </a:xfrm>
          <a:prstGeom prst="rect">
            <a:avLst/>
          </a:prstGeom>
        </p:spPr>
      </p:pic>
      <p:pic>
        <p:nvPicPr>
          <p:cNvPr id="8" name="Image 7" descr="Une image contenant clipart, mammifère, renard, dessin&#10;&#10;Description générée automatiquement">
            <a:extLst>
              <a:ext uri="{FF2B5EF4-FFF2-40B4-BE49-F238E27FC236}">
                <a16:creationId xmlns:a16="http://schemas.microsoft.com/office/drawing/2014/main" id="{0DFB75BE-14EA-1BD6-FDC8-B093CE4C400A}"/>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4047302" y="1787948"/>
            <a:ext cx="1492456" cy="1452462"/>
          </a:xfrm>
          <a:prstGeom prst="rect">
            <a:avLst/>
          </a:prstGeom>
        </p:spPr>
      </p:pic>
      <p:pic>
        <p:nvPicPr>
          <p:cNvPr id="9" name="Image 8">
            <a:extLst>
              <a:ext uri="{FF2B5EF4-FFF2-40B4-BE49-F238E27FC236}">
                <a16:creationId xmlns:a16="http://schemas.microsoft.com/office/drawing/2014/main" id="{224974D3-0A8C-D2C7-8A3E-A05378B336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08690" y="1787948"/>
            <a:ext cx="1379702" cy="1798640"/>
          </a:xfrm>
          <a:prstGeom prst="rect">
            <a:avLst/>
          </a:prstGeom>
        </p:spPr>
      </p:pic>
      <p:pic>
        <p:nvPicPr>
          <p:cNvPr id="10" name="Image 9" descr="Une image contenant clipart&#10;&#10;Description générée automatiquement">
            <a:extLst>
              <a:ext uri="{FF2B5EF4-FFF2-40B4-BE49-F238E27FC236}">
                <a16:creationId xmlns:a16="http://schemas.microsoft.com/office/drawing/2014/main" id="{E62DC631-A9A3-A2F4-DB75-8778AF105E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47302" y="4291981"/>
            <a:ext cx="1548230" cy="1452463"/>
          </a:xfrm>
          <a:prstGeom prst="rect">
            <a:avLst/>
          </a:prstGeom>
        </p:spPr>
      </p:pic>
      <p:pic>
        <p:nvPicPr>
          <p:cNvPr id="13" name="Image 12">
            <a:extLst>
              <a:ext uri="{FF2B5EF4-FFF2-40B4-BE49-F238E27FC236}">
                <a16:creationId xmlns:a16="http://schemas.microsoft.com/office/drawing/2014/main" id="{0929E872-5213-E429-C858-C6022FF2B808}"/>
              </a:ext>
            </a:extLst>
          </p:cNvPr>
          <p:cNvPicPr>
            <a:picLocks noChangeAspect="1"/>
          </p:cNvPicPr>
          <p:nvPr/>
        </p:nvPicPr>
        <p:blipFill>
          <a:blip r:embed="rId12"/>
          <a:stretch>
            <a:fillRect/>
          </a:stretch>
        </p:blipFill>
        <p:spPr>
          <a:xfrm>
            <a:off x="6274434" y="4071026"/>
            <a:ext cx="2248214" cy="1867161"/>
          </a:xfrm>
          <a:prstGeom prst="rect">
            <a:avLst/>
          </a:prstGeom>
        </p:spPr>
      </p:pic>
      <p:grpSp>
        <p:nvGrpSpPr>
          <p:cNvPr id="14" name="Groupe 13">
            <a:extLst>
              <a:ext uri="{FF2B5EF4-FFF2-40B4-BE49-F238E27FC236}">
                <a16:creationId xmlns:a16="http://schemas.microsoft.com/office/drawing/2014/main" id="{4FCA2928-E020-0E80-E01F-6396D218951A}"/>
              </a:ext>
            </a:extLst>
          </p:cNvPr>
          <p:cNvGrpSpPr/>
          <p:nvPr/>
        </p:nvGrpSpPr>
        <p:grpSpPr>
          <a:xfrm>
            <a:off x="1108820" y="3874380"/>
            <a:ext cx="2063453" cy="1772791"/>
            <a:chOff x="2934216" y="2159876"/>
            <a:chExt cx="3275568" cy="2230185"/>
          </a:xfrm>
        </p:grpSpPr>
        <p:pic>
          <p:nvPicPr>
            <p:cNvPr id="15" name="Image 14">
              <a:extLst>
                <a:ext uri="{FF2B5EF4-FFF2-40B4-BE49-F238E27FC236}">
                  <a16:creationId xmlns:a16="http://schemas.microsoft.com/office/drawing/2014/main" id="{EFF01DE7-2D62-67B2-4E7E-B648AE76452C}"/>
                </a:ext>
              </a:extLst>
            </p:cNvPr>
            <p:cNvPicPr>
              <a:picLocks noChangeAspect="1"/>
            </p:cNvPicPr>
            <p:nvPr/>
          </p:nvPicPr>
          <p:blipFill>
            <a:blip r:embed="rId13"/>
            <a:stretch>
              <a:fillRect/>
            </a:stretch>
          </p:blipFill>
          <p:spPr>
            <a:xfrm>
              <a:off x="2934216" y="2467938"/>
              <a:ext cx="3275568" cy="1922123"/>
            </a:xfrm>
            <a:prstGeom prst="rect">
              <a:avLst/>
            </a:prstGeom>
          </p:spPr>
        </p:pic>
        <p:cxnSp>
          <p:nvCxnSpPr>
            <p:cNvPr id="18" name="Connecteur droit avec flèche 17">
              <a:extLst>
                <a:ext uri="{FF2B5EF4-FFF2-40B4-BE49-F238E27FC236}">
                  <a16:creationId xmlns:a16="http://schemas.microsoft.com/office/drawing/2014/main" id="{27B272E6-98EC-3C85-A81F-FB91B6105CF9}"/>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69757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7867E500-3BAC-792A-F75D-4120BFFD25C5}"/>
              </a:ext>
            </a:extLst>
          </p:cNvPr>
          <p:cNvPicPr>
            <a:picLocks noChangeAspect="1"/>
          </p:cNvPicPr>
          <p:nvPr>
            <p:custDataLst>
              <p:tags r:id="rId4"/>
            </p:custDataLst>
          </p:nvPr>
        </p:nvPicPr>
        <p:blipFill>
          <a:blip r:embed="rId12"/>
          <a:stretch>
            <a:fillRect/>
          </a:stretch>
        </p:blipFill>
        <p:spPr>
          <a:xfrm>
            <a:off x="956631" y="1559312"/>
            <a:ext cx="2028540" cy="1655595"/>
          </a:xfrm>
          <a:prstGeom prst="rect">
            <a:avLst/>
          </a:prstGeom>
        </p:spPr>
      </p:pic>
      <p:pic>
        <p:nvPicPr>
          <p:cNvPr id="7" name="Image 6">
            <a:extLst>
              <a:ext uri="{FF2B5EF4-FFF2-40B4-BE49-F238E27FC236}">
                <a16:creationId xmlns:a16="http://schemas.microsoft.com/office/drawing/2014/main" id="{5298794C-8381-8840-9D06-42A142C84327}"/>
              </a:ext>
            </a:extLst>
          </p:cNvPr>
          <p:cNvPicPr>
            <a:picLocks noChangeAspect="1"/>
          </p:cNvPicPr>
          <p:nvPr>
            <p:custDataLst>
              <p:tags r:id="rId5"/>
            </p:custDataLst>
          </p:nvPr>
        </p:nvPicPr>
        <p:blipFill>
          <a:blip r:embed="rId13"/>
          <a:stretch>
            <a:fillRect/>
          </a:stretch>
        </p:blipFill>
        <p:spPr>
          <a:xfrm>
            <a:off x="3914486" y="1696640"/>
            <a:ext cx="2000932" cy="1473150"/>
          </a:xfrm>
          <a:prstGeom prst="rect">
            <a:avLst/>
          </a:prstGeom>
        </p:spPr>
      </p:pic>
      <p:pic>
        <p:nvPicPr>
          <p:cNvPr id="11" name="Image 10">
            <a:extLst>
              <a:ext uri="{FF2B5EF4-FFF2-40B4-BE49-F238E27FC236}">
                <a16:creationId xmlns:a16="http://schemas.microsoft.com/office/drawing/2014/main" id="{E6754F01-89BD-978C-A40F-347F260A33DE}"/>
              </a:ext>
            </a:extLst>
          </p:cNvPr>
          <p:cNvPicPr>
            <a:picLocks noChangeAspect="1"/>
          </p:cNvPicPr>
          <p:nvPr>
            <p:custDataLst>
              <p:tags r:id="rId6"/>
            </p:custDataLst>
          </p:nvPr>
        </p:nvPicPr>
        <p:blipFill>
          <a:blip r:embed="rId14"/>
          <a:stretch>
            <a:fillRect/>
          </a:stretch>
        </p:blipFill>
        <p:spPr>
          <a:xfrm>
            <a:off x="1252708" y="3932838"/>
            <a:ext cx="1661343" cy="1655595"/>
          </a:xfrm>
          <a:prstGeom prst="rect">
            <a:avLst/>
          </a:prstGeom>
        </p:spPr>
      </p:pic>
      <p:pic>
        <p:nvPicPr>
          <p:cNvPr id="12" name="Image 11">
            <a:extLst>
              <a:ext uri="{FF2B5EF4-FFF2-40B4-BE49-F238E27FC236}">
                <a16:creationId xmlns:a16="http://schemas.microsoft.com/office/drawing/2014/main" id="{B8C2066A-E86A-CAD4-6CE2-1C78A580195F}"/>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rcRect l="22925" t="53118" r="25055" b="11398"/>
          <a:stretch/>
        </p:blipFill>
        <p:spPr>
          <a:xfrm>
            <a:off x="6565229" y="1802671"/>
            <a:ext cx="1416896" cy="1367119"/>
          </a:xfrm>
          <a:prstGeom prst="rect">
            <a:avLst/>
          </a:prstGeom>
        </p:spPr>
      </p:pic>
      <p:pic>
        <p:nvPicPr>
          <p:cNvPr id="16" name="Image 15">
            <a:extLst>
              <a:ext uri="{FF2B5EF4-FFF2-40B4-BE49-F238E27FC236}">
                <a16:creationId xmlns:a16="http://schemas.microsoft.com/office/drawing/2014/main" id="{5438619D-6F78-9D0E-26EC-08265EC65151}"/>
              </a:ext>
            </a:extLst>
          </p:cNvPr>
          <p:cNvPicPr>
            <a:picLocks noChangeAspect="1"/>
          </p:cNvPicPr>
          <p:nvPr/>
        </p:nvPicPr>
        <p:blipFill>
          <a:blip r:embed="rId16"/>
          <a:stretch>
            <a:fillRect/>
          </a:stretch>
        </p:blipFill>
        <p:spPr>
          <a:xfrm>
            <a:off x="3897464" y="4117260"/>
            <a:ext cx="2034976" cy="1471173"/>
          </a:xfrm>
          <a:prstGeom prst="rect">
            <a:avLst/>
          </a:prstGeom>
        </p:spPr>
      </p:pic>
      <p:pic>
        <p:nvPicPr>
          <p:cNvPr id="17" name="Image 16">
            <a:extLst>
              <a:ext uri="{FF2B5EF4-FFF2-40B4-BE49-F238E27FC236}">
                <a16:creationId xmlns:a16="http://schemas.microsoft.com/office/drawing/2014/main" id="{C94AF994-3399-E52C-EA97-3C626248765F}"/>
              </a:ext>
            </a:extLst>
          </p:cNvPr>
          <p:cNvPicPr>
            <a:picLocks noChangeAspect="1"/>
          </p:cNvPicPr>
          <p:nvPr/>
        </p:nvPicPr>
        <p:blipFill>
          <a:blip r:embed="rId17"/>
          <a:stretch>
            <a:fillRect/>
          </a:stretch>
        </p:blipFill>
        <p:spPr>
          <a:xfrm>
            <a:off x="6303732" y="3932837"/>
            <a:ext cx="1939889" cy="1655595"/>
          </a:xfrm>
          <a:prstGeom prst="rect">
            <a:avLst/>
          </a:prstGeom>
        </p:spPr>
      </p:pic>
    </p:spTree>
    <p:extLst>
      <p:ext uri="{BB962C8B-B14F-4D97-AF65-F5344CB8AC3E}">
        <p14:creationId xmlns:p14="http://schemas.microsoft.com/office/powerpoint/2010/main" val="2608653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9FDED221-DE2B-465E-DD0D-1A2034832AF8}"/>
              </a:ext>
            </a:extLst>
          </p:cNvPr>
          <p:cNvPicPr>
            <a:picLocks noChangeAspect="1"/>
          </p:cNvPicPr>
          <p:nvPr/>
        </p:nvPicPr>
        <p:blipFill>
          <a:blip r:embed="rId9"/>
          <a:stretch>
            <a:fillRect/>
          </a:stretch>
        </p:blipFill>
        <p:spPr>
          <a:xfrm>
            <a:off x="780662" y="2119391"/>
            <a:ext cx="2205352" cy="1031382"/>
          </a:xfrm>
          <a:prstGeom prst="rect">
            <a:avLst/>
          </a:prstGeom>
        </p:spPr>
      </p:pic>
      <p:pic>
        <p:nvPicPr>
          <p:cNvPr id="8" name="Image 7">
            <a:extLst>
              <a:ext uri="{FF2B5EF4-FFF2-40B4-BE49-F238E27FC236}">
                <a16:creationId xmlns:a16="http://schemas.microsoft.com/office/drawing/2014/main" id="{CABC243D-8F3D-682E-3AA5-3D12389454A3}"/>
              </a:ext>
            </a:extLst>
          </p:cNvPr>
          <p:cNvPicPr>
            <a:picLocks noChangeAspect="1"/>
          </p:cNvPicPr>
          <p:nvPr>
            <p:custDataLst>
              <p:tags r:id="rId4"/>
            </p:custDataLst>
          </p:nvPr>
        </p:nvPicPr>
        <p:blipFill>
          <a:blip r:embed="rId10"/>
          <a:stretch>
            <a:fillRect/>
          </a:stretch>
        </p:blipFill>
        <p:spPr>
          <a:xfrm>
            <a:off x="4044405" y="1766813"/>
            <a:ext cx="1511358" cy="1406488"/>
          </a:xfrm>
          <a:prstGeom prst="rect">
            <a:avLst/>
          </a:prstGeom>
        </p:spPr>
      </p:pic>
      <p:pic>
        <p:nvPicPr>
          <p:cNvPr id="9" name="Image 8" descr="Une image contenant boisson, récipients pour boire, jus, vaisselle&#10;&#10;Description générée automatiquement">
            <a:extLst>
              <a:ext uri="{FF2B5EF4-FFF2-40B4-BE49-F238E27FC236}">
                <a16:creationId xmlns:a16="http://schemas.microsoft.com/office/drawing/2014/main" id="{68B1EDD9-46C0-1D94-FA19-756BC7265335}"/>
              </a:ext>
            </a:extLst>
          </p:cNvPr>
          <p:cNvPicPr>
            <a:picLocks noChangeAspect="1"/>
          </p:cNvPicPr>
          <p:nvPr/>
        </p:nvPicPr>
        <p:blipFill>
          <a:blip r:embed="rId11">
            <a:extLst>
              <a:ext uri="{28A0092B-C50C-407E-A947-70E740481C1C}">
                <a14:useLocalDpi xmlns:a14="http://schemas.microsoft.com/office/drawing/2010/main" val="0"/>
              </a:ext>
            </a:extLst>
          </a:blip>
          <a:srcRect l="13918" t="36773" r="58103" b="13979"/>
          <a:stretch/>
        </p:blipFill>
        <p:spPr>
          <a:xfrm>
            <a:off x="6699858" y="1659810"/>
            <a:ext cx="1198192" cy="1490963"/>
          </a:xfrm>
          <a:prstGeom prst="rect">
            <a:avLst/>
          </a:prstGeom>
        </p:spPr>
      </p:pic>
      <p:pic>
        <p:nvPicPr>
          <p:cNvPr id="10" name="Image 9">
            <a:extLst>
              <a:ext uri="{FF2B5EF4-FFF2-40B4-BE49-F238E27FC236}">
                <a16:creationId xmlns:a16="http://schemas.microsoft.com/office/drawing/2014/main" id="{BD013728-0709-7293-2370-9E7817E675F4}"/>
              </a:ext>
            </a:extLst>
          </p:cNvPr>
          <p:cNvPicPr>
            <a:picLocks noChangeAspect="1"/>
          </p:cNvPicPr>
          <p:nvPr/>
        </p:nvPicPr>
        <p:blipFill>
          <a:blip r:embed="rId12"/>
          <a:stretch>
            <a:fillRect/>
          </a:stretch>
        </p:blipFill>
        <p:spPr>
          <a:xfrm>
            <a:off x="6400794" y="3707228"/>
            <a:ext cx="1796320" cy="1927612"/>
          </a:xfrm>
          <a:prstGeom prst="rect">
            <a:avLst/>
          </a:prstGeom>
        </p:spPr>
      </p:pic>
      <p:pic>
        <p:nvPicPr>
          <p:cNvPr id="13" name="Picture 4" descr="Pyjamas pour enfants avec un motif de cœur croquis technique">
            <a:extLst>
              <a:ext uri="{FF2B5EF4-FFF2-40B4-BE49-F238E27FC236}">
                <a16:creationId xmlns:a16="http://schemas.microsoft.com/office/drawing/2014/main" id="{CA18C0D2-F252-19B8-1395-BAE700B3C279}"/>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Set de randonnée dessiné à la main">
            <a:extLst>
              <a:ext uri="{FF2B5EF4-FFF2-40B4-BE49-F238E27FC236}">
                <a16:creationId xmlns:a16="http://schemas.microsoft.com/office/drawing/2014/main" id="{62A5C09B-22B3-D165-FF03-ECF9F6E708C9}"/>
              </a:ext>
            </a:extLst>
          </p:cNvPr>
          <p:cNvPicPr>
            <a:picLocks noChangeAspect="1" noChangeArrowheads="1"/>
          </p:cNvPicPr>
          <p:nvPr/>
        </p:nvPicPr>
        <p:blipFill rotWithShape="1">
          <a:blip r:embed="rId14">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502464" y="3891228"/>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476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CBD3C32D-6843-8C9A-A9E6-436E37BD039A}"/>
              </a:ext>
            </a:extLst>
          </p:cNvPr>
          <p:cNvPicPr>
            <a:picLocks noChangeAspect="1"/>
          </p:cNvPicPr>
          <p:nvPr/>
        </p:nvPicPr>
        <p:blipFill>
          <a:blip r:embed="rId8"/>
          <a:stretch>
            <a:fillRect/>
          </a:stretch>
        </p:blipFill>
        <p:spPr>
          <a:xfrm>
            <a:off x="3297883" y="1722950"/>
            <a:ext cx="2676899" cy="2010056"/>
          </a:xfrm>
          <a:prstGeom prst="rect">
            <a:avLst/>
          </a:prstGeom>
        </p:spPr>
      </p:pic>
      <p:pic>
        <p:nvPicPr>
          <p:cNvPr id="7" name="Image 6">
            <a:extLst>
              <a:ext uri="{FF2B5EF4-FFF2-40B4-BE49-F238E27FC236}">
                <a16:creationId xmlns:a16="http://schemas.microsoft.com/office/drawing/2014/main" id="{9CE2B91F-3028-C2BC-323D-91D5D4A3678B}"/>
              </a:ext>
            </a:extLst>
          </p:cNvPr>
          <p:cNvPicPr>
            <a:picLocks noChangeAspect="1"/>
          </p:cNvPicPr>
          <p:nvPr/>
        </p:nvPicPr>
        <p:blipFill>
          <a:blip r:embed="rId9"/>
          <a:stretch>
            <a:fillRect/>
          </a:stretch>
        </p:blipFill>
        <p:spPr>
          <a:xfrm>
            <a:off x="829119" y="1798900"/>
            <a:ext cx="2133898" cy="1524213"/>
          </a:xfrm>
          <a:prstGeom prst="rect">
            <a:avLst/>
          </a:prstGeom>
        </p:spPr>
      </p:pic>
      <p:pic>
        <p:nvPicPr>
          <p:cNvPr id="11" name="Image 10">
            <a:extLst>
              <a:ext uri="{FF2B5EF4-FFF2-40B4-BE49-F238E27FC236}">
                <a16:creationId xmlns:a16="http://schemas.microsoft.com/office/drawing/2014/main" id="{03BEE584-9CBA-8BC1-984F-4014B05D3FF0}"/>
              </a:ext>
            </a:extLst>
          </p:cNvPr>
          <p:cNvPicPr>
            <a:picLocks noChangeAspect="1"/>
          </p:cNvPicPr>
          <p:nvPr/>
        </p:nvPicPr>
        <p:blipFill>
          <a:blip r:embed="rId10"/>
          <a:stretch>
            <a:fillRect/>
          </a:stretch>
        </p:blipFill>
        <p:spPr>
          <a:xfrm>
            <a:off x="5910449" y="3930893"/>
            <a:ext cx="2520218" cy="1885390"/>
          </a:xfrm>
          <a:prstGeom prst="rect">
            <a:avLst/>
          </a:prstGeom>
        </p:spPr>
      </p:pic>
      <p:pic>
        <p:nvPicPr>
          <p:cNvPr id="15" name="Image 14" descr="Une image contenant friandise, bol, vaisselle&#10;&#10;Description générée automatiquement">
            <a:extLst>
              <a:ext uri="{FF2B5EF4-FFF2-40B4-BE49-F238E27FC236}">
                <a16:creationId xmlns:a16="http://schemas.microsoft.com/office/drawing/2014/main" id="{25887BFD-B345-91C5-0F12-663D24D86B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14761" y="2102092"/>
            <a:ext cx="1911594" cy="1217120"/>
          </a:xfrm>
          <a:prstGeom prst="rect">
            <a:avLst/>
          </a:prstGeom>
        </p:spPr>
      </p:pic>
      <p:pic>
        <p:nvPicPr>
          <p:cNvPr id="16" name="Image 15" descr="Une image contenant nourriture, Snack, Restauration rapide, texte&#10;&#10;Description générée automatiquement">
            <a:extLst>
              <a:ext uri="{FF2B5EF4-FFF2-40B4-BE49-F238E27FC236}">
                <a16:creationId xmlns:a16="http://schemas.microsoft.com/office/drawing/2014/main" id="{D6FDEF59-71CB-A0E6-792B-1E26497CFD6C}"/>
              </a:ext>
            </a:extLst>
          </p:cNvPr>
          <p:cNvPicPr>
            <a:picLocks noChangeAspect="1"/>
          </p:cNvPicPr>
          <p:nvPr/>
        </p:nvPicPr>
        <p:blipFill>
          <a:blip r:embed="rId12">
            <a:extLst>
              <a:ext uri="{28A0092B-C50C-407E-A947-70E740481C1C}">
                <a14:useLocalDpi xmlns:a14="http://schemas.microsoft.com/office/drawing/2010/main" val="0"/>
              </a:ext>
            </a:extLst>
          </a:blip>
          <a:srcRect t="44707" r="69243" b="30575"/>
          <a:stretch/>
        </p:blipFill>
        <p:spPr>
          <a:xfrm>
            <a:off x="3678282" y="4125510"/>
            <a:ext cx="1563644" cy="1695150"/>
          </a:xfrm>
          <a:prstGeom prst="rect">
            <a:avLst/>
          </a:prstGeom>
        </p:spPr>
      </p:pic>
      <p:pic>
        <p:nvPicPr>
          <p:cNvPr id="17" name="Image 16" descr="Une image contenant dessin, Dessin animé, Visage humain, dessin humoristique&#10;&#10;Description générée automatiquement">
            <a:extLst>
              <a:ext uri="{FF2B5EF4-FFF2-40B4-BE49-F238E27FC236}">
                <a16:creationId xmlns:a16="http://schemas.microsoft.com/office/drawing/2014/main" id="{4714D1FF-A720-0B85-2046-C2B1FB39843D}"/>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5213" y="3579131"/>
            <a:ext cx="2838808" cy="2588914"/>
          </a:xfrm>
          <a:prstGeom prst="rect">
            <a:avLst/>
          </a:prstGeom>
        </p:spPr>
      </p:pic>
    </p:spTree>
    <p:extLst>
      <p:ext uri="{BB962C8B-B14F-4D97-AF65-F5344CB8AC3E}">
        <p14:creationId xmlns:p14="http://schemas.microsoft.com/office/powerpoint/2010/main" val="1656626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descr="Une image contenant Rectangle, clavier&#10;&#10;Description générée automatiquement">
            <a:extLst>
              <a:ext uri="{FF2B5EF4-FFF2-40B4-BE49-F238E27FC236}">
                <a16:creationId xmlns:a16="http://schemas.microsoft.com/office/drawing/2014/main" id="{B21CC8CD-F17D-C1BE-9058-C44C039E54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97796" y="2021352"/>
            <a:ext cx="1812001" cy="978480"/>
          </a:xfrm>
          <a:prstGeom prst="rect">
            <a:avLst/>
          </a:prstGeom>
        </p:spPr>
      </p:pic>
      <p:pic>
        <p:nvPicPr>
          <p:cNvPr id="8" name="Image 7">
            <a:extLst>
              <a:ext uri="{FF2B5EF4-FFF2-40B4-BE49-F238E27FC236}">
                <a16:creationId xmlns:a16="http://schemas.microsoft.com/office/drawing/2014/main" id="{A8BAB8BC-EF1B-70C9-2C15-E69C511EB9E9}"/>
              </a:ext>
            </a:extLst>
          </p:cNvPr>
          <p:cNvPicPr>
            <a:picLocks noChangeAspect="1"/>
          </p:cNvPicPr>
          <p:nvPr/>
        </p:nvPicPr>
        <p:blipFill>
          <a:blip r:embed="rId9"/>
          <a:stretch>
            <a:fillRect/>
          </a:stretch>
        </p:blipFill>
        <p:spPr>
          <a:xfrm>
            <a:off x="3756722" y="1809963"/>
            <a:ext cx="1630555" cy="1401258"/>
          </a:xfrm>
          <a:prstGeom prst="rect">
            <a:avLst/>
          </a:prstGeom>
        </p:spPr>
      </p:pic>
      <p:pic>
        <p:nvPicPr>
          <p:cNvPr id="9" name="Image 8">
            <a:extLst>
              <a:ext uri="{FF2B5EF4-FFF2-40B4-BE49-F238E27FC236}">
                <a16:creationId xmlns:a16="http://schemas.microsoft.com/office/drawing/2014/main" id="{D7589969-A791-19D8-C821-705BB5EFE70E}"/>
              </a:ext>
            </a:extLst>
          </p:cNvPr>
          <p:cNvPicPr>
            <a:picLocks noChangeAspect="1"/>
          </p:cNvPicPr>
          <p:nvPr/>
        </p:nvPicPr>
        <p:blipFill>
          <a:blip r:embed="rId10"/>
          <a:stretch>
            <a:fillRect/>
          </a:stretch>
        </p:blipFill>
        <p:spPr>
          <a:xfrm>
            <a:off x="1333451" y="1618862"/>
            <a:ext cx="1531806" cy="1783460"/>
          </a:xfrm>
          <a:prstGeom prst="rect">
            <a:avLst/>
          </a:prstGeom>
        </p:spPr>
      </p:pic>
      <p:pic>
        <p:nvPicPr>
          <p:cNvPr id="10" name="Image 9">
            <a:extLst>
              <a:ext uri="{FF2B5EF4-FFF2-40B4-BE49-F238E27FC236}">
                <a16:creationId xmlns:a16="http://schemas.microsoft.com/office/drawing/2014/main" id="{EBA2001B-C035-A3FB-E3C1-BBC001C9E59E}"/>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65641" y="3711942"/>
            <a:ext cx="1412715" cy="1964743"/>
          </a:xfrm>
          <a:prstGeom prst="rect">
            <a:avLst/>
          </a:prstGeom>
        </p:spPr>
      </p:pic>
      <p:pic>
        <p:nvPicPr>
          <p:cNvPr id="12" name="Picture 2" descr="Vector Cartoon melon jaune et morceau de celui-ci | Vecteur Premium">
            <a:extLst>
              <a:ext uri="{FF2B5EF4-FFF2-40B4-BE49-F238E27FC236}">
                <a16:creationId xmlns:a16="http://schemas.microsoft.com/office/drawing/2014/main" id="{CF433814-11A7-2A01-4FA0-9C81241FC91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14397" y="371194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8E73B962-AD05-F4BA-9132-6D03A53CCE80}"/>
              </a:ext>
            </a:extLst>
          </p:cNvPr>
          <p:cNvPicPr>
            <a:picLocks noChangeAspect="1"/>
          </p:cNvPicPr>
          <p:nvPr/>
        </p:nvPicPr>
        <p:blipFill>
          <a:blip r:embed="rId13">
            <a:duotone>
              <a:schemeClr val="accent6">
                <a:shade val="45000"/>
                <a:satMod val="135000"/>
              </a:schemeClr>
              <a:prstClr val="white"/>
            </a:duotone>
            <a:extLst>
              <a:ext uri="{BEBA8EAE-BF5A-486C-A8C5-ECC9F3942E4B}">
                <a14:imgProps xmlns:a14="http://schemas.microsoft.com/office/drawing/2010/main">
                  <a14:imgLayer r:embed="rId14">
                    <a14:imgEffect>
                      <a14:artisticPaintStrokes/>
                    </a14:imgEffect>
                  </a14:imgLayer>
                </a14:imgProps>
              </a:ext>
            </a:extLst>
          </a:blip>
          <a:stretch>
            <a:fillRect/>
          </a:stretch>
        </p:blipFill>
        <p:spPr>
          <a:xfrm>
            <a:off x="6003478" y="3622601"/>
            <a:ext cx="2400635" cy="2143424"/>
          </a:xfrm>
          <a:prstGeom prst="rect">
            <a:avLst/>
          </a:prstGeom>
        </p:spPr>
      </p:pic>
    </p:spTree>
    <p:extLst>
      <p:ext uri="{BB962C8B-B14F-4D97-AF65-F5344CB8AC3E}">
        <p14:creationId xmlns:p14="http://schemas.microsoft.com/office/powerpoint/2010/main" val="48643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C8F6C795-E688-9B26-21D5-30B7F32196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79430" y="1648750"/>
            <a:ext cx="1738166" cy="1890357"/>
          </a:xfrm>
          <a:prstGeom prst="rect">
            <a:avLst/>
          </a:prstGeom>
        </p:spPr>
      </p:pic>
      <p:pic>
        <p:nvPicPr>
          <p:cNvPr id="7" name="Image 6">
            <a:extLst>
              <a:ext uri="{FF2B5EF4-FFF2-40B4-BE49-F238E27FC236}">
                <a16:creationId xmlns:a16="http://schemas.microsoft.com/office/drawing/2014/main" id="{87DF2414-343C-35F9-ACB9-C1CE0563A905}"/>
              </a:ext>
            </a:extLst>
          </p:cNvPr>
          <p:cNvPicPr>
            <a:picLocks noChangeAspect="1"/>
          </p:cNvPicPr>
          <p:nvPr/>
        </p:nvPicPr>
        <p:blipFill rotWithShape="1">
          <a:blip r:embed="rId9"/>
          <a:srcRect l="50160" t="71614"/>
          <a:stretch/>
        </p:blipFill>
        <p:spPr>
          <a:xfrm>
            <a:off x="959720" y="4362773"/>
            <a:ext cx="2829390" cy="1526063"/>
          </a:xfrm>
          <a:prstGeom prst="rect">
            <a:avLst/>
          </a:prstGeom>
        </p:spPr>
      </p:pic>
      <p:pic>
        <p:nvPicPr>
          <p:cNvPr id="11" name="Image 10" descr="Une image contenant clipart, mammifère, renard, dessin&#10;&#10;Description générée automatiquement">
            <a:extLst>
              <a:ext uri="{FF2B5EF4-FFF2-40B4-BE49-F238E27FC236}">
                <a16:creationId xmlns:a16="http://schemas.microsoft.com/office/drawing/2014/main" id="{E835A6E4-5F8B-28A1-7EE9-8AE1537569C5}"/>
              </a:ext>
            </a:extLst>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377830" y="4326608"/>
            <a:ext cx="1716738" cy="1670733"/>
          </a:xfrm>
          <a:prstGeom prst="rect">
            <a:avLst/>
          </a:prstGeom>
        </p:spPr>
      </p:pic>
      <p:pic>
        <p:nvPicPr>
          <p:cNvPr id="14" name="Image 13" descr="Une image contenant dé&#10;&#10;Description générée automatiquement">
            <a:extLst>
              <a:ext uri="{FF2B5EF4-FFF2-40B4-BE49-F238E27FC236}">
                <a16:creationId xmlns:a16="http://schemas.microsoft.com/office/drawing/2014/main" id="{96F8CAFF-A46E-C5D7-3470-68FCF82F1F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40817" y="1591806"/>
            <a:ext cx="2505425" cy="1895740"/>
          </a:xfrm>
          <a:prstGeom prst="rect">
            <a:avLst/>
          </a:prstGeom>
        </p:spPr>
      </p:pic>
      <p:pic>
        <p:nvPicPr>
          <p:cNvPr id="15" name="Picture 2" descr="Coloriage Canard">
            <a:extLst>
              <a:ext uri="{FF2B5EF4-FFF2-40B4-BE49-F238E27FC236}">
                <a16:creationId xmlns:a16="http://schemas.microsoft.com/office/drawing/2014/main" id="{13459E8F-1142-9AD5-ED4D-6B0E7621F5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75575" y="4254266"/>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Nid d'oiseau vide de brindilles sur une branche d'arbre avec des feuilles isolées sur fond blanc">
            <a:extLst>
              <a:ext uri="{FF2B5EF4-FFF2-40B4-BE49-F238E27FC236}">
                <a16:creationId xmlns:a16="http://schemas.microsoft.com/office/drawing/2014/main" id="{FD8A1D9B-AA0E-0AE7-D633-5ED00AE1491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4944" y="1285080"/>
            <a:ext cx="2640079" cy="264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357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245052D4-239C-8773-D1B1-F5B33EAC5585}"/>
              </a:ext>
            </a:extLst>
          </p:cNvPr>
          <p:cNvPicPr>
            <a:picLocks noChangeAspect="1"/>
          </p:cNvPicPr>
          <p:nvPr/>
        </p:nvPicPr>
        <p:blipFill>
          <a:blip r:embed="rId8"/>
          <a:stretch>
            <a:fillRect/>
          </a:stretch>
        </p:blipFill>
        <p:spPr>
          <a:xfrm>
            <a:off x="874695" y="1631884"/>
            <a:ext cx="2154835" cy="1797116"/>
          </a:xfrm>
          <a:prstGeom prst="rect">
            <a:avLst/>
          </a:prstGeom>
        </p:spPr>
      </p:pic>
      <p:pic>
        <p:nvPicPr>
          <p:cNvPr id="7" name="Image 6">
            <a:extLst>
              <a:ext uri="{FF2B5EF4-FFF2-40B4-BE49-F238E27FC236}">
                <a16:creationId xmlns:a16="http://schemas.microsoft.com/office/drawing/2014/main" id="{C8681444-290F-5261-7AEF-7E11E3F0EE24}"/>
              </a:ext>
            </a:extLst>
          </p:cNvPr>
          <p:cNvPicPr>
            <a:picLocks noChangeAspect="1"/>
          </p:cNvPicPr>
          <p:nvPr/>
        </p:nvPicPr>
        <p:blipFill>
          <a:blip r:embed="rId9"/>
          <a:stretch>
            <a:fillRect/>
          </a:stretch>
        </p:blipFill>
        <p:spPr>
          <a:xfrm>
            <a:off x="6529398" y="2081912"/>
            <a:ext cx="1656688" cy="1350515"/>
          </a:xfrm>
          <a:prstGeom prst="rect">
            <a:avLst/>
          </a:prstGeom>
        </p:spPr>
      </p:pic>
      <p:pic>
        <p:nvPicPr>
          <p:cNvPr id="11" name="Image 10">
            <a:extLst>
              <a:ext uri="{FF2B5EF4-FFF2-40B4-BE49-F238E27FC236}">
                <a16:creationId xmlns:a16="http://schemas.microsoft.com/office/drawing/2014/main" id="{720A1A06-986E-2903-1B95-0E5548CE7095}"/>
              </a:ext>
            </a:extLst>
          </p:cNvPr>
          <p:cNvPicPr>
            <a:picLocks noChangeAspect="1"/>
          </p:cNvPicPr>
          <p:nvPr/>
        </p:nvPicPr>
        <p:blipFill>
          <a:blip r:embed="rId10"/>
          <a:stretch>
            <a:fillRect/>
          </a:stretch>
        </p:blipFill>
        <p:spPr>
          <a:xfrm>
            <a:off x="3706633" y="2081912"/>
            <a:ext cx="1881450" cy="1228875"/>
          </a:xfrm>
          <a:prstGeom prst="rect">
            <a:avLst/>
          </a:prstGeom>
        </p:spPr>
      </p:pic>
      <p:pic>
        <p:nvPicPr>
          <p:cNvPr id="14" name="Image 13">
            <a:extLst>
              <a:ext uri="{FF2B5EF4-FFF2-40B4-BE49-F238E27FC236}">
                <a16:creationId xmlns:a16="http://schemas.microsoft.com/office/drawing/2014/main" id="{E19B93B9-1EEA-730E-CBFE-449EC13A9E0B}"/>
              </a:ext>
            </a:extLst>
          </p:cNvPr>
          <p:cNvPicPr>
            <a:picLocks noChangeAspect="1"/>
          </p:cNvPicPr>
          <p:nvPr/>
        </p:nvPicPr>
        <p:blipFill>
          <a:blip r:embed="rId11"/>
          <a:stretch>
            <a:fillRect/>
          </a:stretch>
        </p:blipFill>
        <p:spPr>
          <a:xfrm>
            <a:off x="710036" y="4033993"/>
            <a:ext cx="2188636" cy="1862310"/>
          </a:xfrm>
          <a:prstGeom prst="rect">
            <a:avLst/>
          </a:prstGeom>
        </p:spPr>
      </p:pic>
      <p:pic>
        <p:nvPicPr>
          <p:cNvPr id="15" name="Image 14">
            <a:extLst>
              <a:ext uri="{FF2B5EF4-FFF2-40B4-BE49-F238E27FC236}">
                <a16:creationId xmlns:a16="http://schemas.microsoft.com/office/drawing/2014/main" id="{A716C998-B30D-CE05-FBF1-4718F59208EE}"/>
              </a:ext>
            </a:extLst>
          </p:cNvPr>
          <p:cNvPicPr>
            <a:picLocks noChangeAspect="1"/>
          </p:cNvPicPr>
          <p:nvPr/>
        </p:nvPicPr>
        <p:blipFill>
          <a:blip r:embed="rId12"/>
          <a:stretch>
            <a:fillRect/>
          </a:stretch>
        </p:blipFill>
        <p:spPr>
          <a:xfrm>
            <a:off x="6774943" y="3893659"/>
            <a:ext cx="1165598" cy="1741375"/>
          </a:xfrm>
          <a:prstGeom prst="rect">
            <a:avLst/>
          </a:prstGeom>
        </p:spPr>
      </p:pic>
      <p:pic>
        <p:nvPicPr>
          <p:cNvPr id="16" name="Image 15" descr="Une image contenant dessin, bateau, croquis, clipart&#10;&#10;Description générée automatiquement">
            <a:extLst>
              <a:ext uri="{FF2B5EF4-FFF2-40B4-BE49-F238E27FC236}">
                <a16:creationId xmlns:a16="http://schemas.microsoft.com/office/drawing/2014/main" id="{E11F9803-9A4C-A472-1951-EC9B9E3062D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93248" y="4074125"/>
            <a:ext cx="2308221" cy="1782046"/>
          </a:xfrm>
          <a:prstGeom prst="rect">
            <a:avLst/>
          </a:prstGeom>
        </p:spPr>
      </p:pic>
    </p:spTree>
    <p:extLst>
      <p:ext uri="{BB962C8B-B14F-4D97-AF65-F5344CB8AC3E}">
        <p14:creationId xmlns:p14="http://schemas.microsoft.com/office/powerpoint/2010/main" val="1629446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descr="Une image contenant croquis, dessin&#10;&#10;Description générée automatiquement">
            <a:extLst>
              <a:ext uri="{FF2B5EF4-FFF2-40B4-BE49-F238E27FC236}">
                <a16:creationId xmlns:a16="http://schemas.microsoft.com/office/drawing/2014/main" id="{73B1B44B-A358-5EA1-D35F-79FBBA3FE6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25731" y="1845486"/>
            <a:ext cx="1419423" cy="1267002"/>
          </a:xfrm>
          <a:prstGeom prst="rect">
            <a:avLst/>
          </a:prstGeom>
        </p:spPr>
      </p:pic>
      <p:pic>
        <p:nvPicPr>
          <p:cNvPr id="7" name="Image 6" descr="Une image contenant cheminée, bâtiment, foyer, étagère&#10;&#10;Description générée automatiquement">
            <a:extLst>
              <a:ext uri="{FF2B5EF4-FFF2-40B4-BE49-F238E27FC236}">
                <a16:creationId xmlns:a16="http://schemas.microsoft.com/office/drawing/2014/main" id="{CC2ED07B-2185-C40F-CB0A-A8F4D6CACF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2442" y="3640223"/>
            <a:ext cx="2102417" cy="2141189"/>
          </a:xfrm>
          <a:prstGeom prst="rect">
            <a:avLst/>
          </a:prstGeom>
        </p:spPr>
      </p:pic>
      <p:pic>
        <p:nvPicPr>
          <p:cNvPr id="11" name="Image 10" descr="Une image contenant dessin, illustration, clipart, château&#10;&#10;Description générée automatiquement">
            <a:extLst>
              <a:ext uri="{FF2B5EF4-FFF2-40B4-BE49-F238E27FC236}">
                <a16:creationId xmlns:a16="http://schemas.microsoft.com/office/drawing/2014/main" id="{9EC503FF-A8C4-4494-5511-ABAB35C7E0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82635" y="3640224"/>
            <a:ext cx="2102417" cy="2141189"/>
          </a:xfrm>
          <a:prstGeom prst="rect">
            <a:avLst/>
          </a:prstGeom>
        </p:spPr>
      </p:pic>
      <p:pic>
        <p:nvPicPr>
          <p:cNvPr id="14" name="Image 13">
            <a:extLst>
              <a:ext uri="{FF2B5EF4-FFF2-40B4-BE49-F238E27FC236}">
                <a16:creationId xmlns:a16="http://schemas.microsoft.com/office/drawing/2014/main" id="{18DEF9D9-8906-5600-9FED-2FC957C8279B}"/>
              </a:ext>
            </a:extLst>
          </p:cNvPr>
          <p:cNvPicPr>
            <a:picLocks noChangeAspect="1"/>
          </p:cNvPicPr>
          <p:nvPr/>
        </p:nvPicPr>
        <p:blipFill>
          <a:blip r:embed="rId11"/>
          <a:stretch>
            <a:fillRect/>
          </a:stretch>
        </p:blipFill>
        <p:spPr>
          <a:xfrm>
            <a:off x="3153867" y="1440729"/>
            <a:ext cx="2636489" cy="1671759"/>
          </a:xfrm>
          <a:prstGeom prst="rect">
            <a:avLst/>
          </a:prstGeom>
        </p:spPr>
      </p:pic>
      <p:pic>
        <p:nvPicPr>
          <p:cNvPr id="15" name="Image 14">
            <a:extLst>
              <a:ext uri="{FF2B5EF4-FFF2-40B4-BE49-F238E27FC236}">
                <a16:creationId xmlns:a16="http://schemas.microsoft.com/office/drawing/2014/main" id="{7093B109-27EA-BD32-EA8E-D8E44B223A33}"/>
              </a:ext>
            </a:extLst>
          </p:cNvPr>
          <p:cNvPicPr>
            <a:picLocks noChangeAspect="1"/>
          </p:cNvPicPr>
          <p:nvPr/>
        </p:nvPicPr>
        <p:blipFill>
          <a:blip r:embed="rId12"/>
          <a:stretch>
            <a:fillRect/>
          </a:stretch>
        </p:blipFill>
        <p:spPr>
          <a:xfrm>
            <a:off x="812800" y="1315467"/>
            <a:ext cx="2341067" cy="1981372"/>
          </a:xfrm>
          <a:prstGeom prst="rect">
            <a:avLst/>
          </a:prstGeom>
        </p:spPr>
      </p:pic>
      <p:pic>
        <p:nvPicPr>
          <p:cNvPr id="16" name="Image 15">
            <a:extLst>
              <a:ext uri="{FF2B5EF4-FFF2-40B4-BE49-F238E27FC236}">
                <a16:creationId xmlns:a16="http://schemas.microsoft.com/office/drawing/2014/main" id="{7758077E-C2F9-134B-B59F-057482CF1FB8}"/>
              </a:ext>
            </a:extLst>
          </p:cNvPr>
          <p:cNvPicPr>
            <a:picLocks noChangeAspect="1"/>
          </p:cNvPicPr>
          <p:nvPr/>
        </p:nvPicPr>
        <p:blipFill>
          <a:blip r:embed="rId13"/>
          <a:stretch>
            <a:fillRect/>
          </a:stretch>
        </p:blipFill>
        <p:spPr>
          <a:xfrm>
            <a:off x="3891338" y="3837808"/>
            <a:ext cx="1586628" cy="1773290"/>
          </a:xfrm>
          <a:prstGeom prst="rect">
            <a:avLst/>
          </a:prstGeom>
        </p:spPr>
      </p:pic>
    </p:spTree>
    <p:extLst>
      <p:ext uri="{BB962C8B-B14F-4D97-AF65-F5344CB8AC3E}">
        <p14:creationId xmlns:p14="http://schemas.microsoft.com/office/powerpoint/2010/main" val="1833424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cercle, Caractère coloré, jaune, Graphique&#10;&#10;Description générée automatiquement">
            <a:extLst>
              <a:ext uri="{FF2B5EF4-FFF2-40B4-BE49-F238E27FC236}">
                <a16:creationId xmlns:a16="http://schemas.microsoft.com/office/drawing/2014/main" id="{BC11C777-24EF-579B-725C-C256888A42D3}"/>
              </a:ext>
            </a:extLst>
          </p:cNvPr>
          <p:cNvPicPr>
            <a:picLocks noChangeAspect="1"/>
          </p:cNvPicPr>
          <p:nvPr/>
        </p:nvPicPr>
        <p:blipFill>
          <a:blip r:embed="rId9">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690304" y="1767298"/>
            <a:ext cx="1807586" cy="1438839"/>
          </a:xfrm>
          <a:prstGeom prst="rect">
            <a:avLst/>
          </a:prstGeom>
        </p:spPr>
      </p:pic>
      <p:pic>
        <p:nvPicPr>
          <p:cNvPr id="9" name="Image 8" descr="Une image contenant clipart, dessin, illustration, Dessin animé&#10;&#10;Description générée automatiquement">
            <a:extLst>
              <a:ext uri="{FF2B5EF4-FFF2-40B4-BE49-F238E27FC236}">
                <a16:creationId xmlns:a16="http://schemas.microsoft.com/office/drawing/2014/main" id="{44F47A46-8243-36A0-99C2-7848DB6985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7226" y="1705784"/>
            <a:ext cx="1824581" cy="1723216"/>
          </a:xfrm>
          <a:prstGeom prst="rect">
            <a:avLst/>
          </a:prstGeom>
        </p:spPr>
      </p:pic>
      <p:pic>
        <p:nvPicPr>
          <p:cNvPr id="10" name="Image 9" descr="Une image contenant meubles, table, tiroir, petite table basse&#10;&#10;Description générée automatiquement">
            <a:extLst>
              <a:ext uri="{FF2B5EF4-FFF2-40B4-BE49-F238E27FC236}">
                <a16:creationId xmlns:a16="http://schemas.microsoft.com/office/drawing/2014/main" id="{8A552FED-066A-EE0F-0482-E14E0A1EE5A3}"/>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6266621" y="1917528"/>
            <a:ext cx="1459554" cy="1215060"/>
          </a:xfrm>
          <a:prstGeom prst="rect">
            <a:avLst/>
          </a:prstGeom>
        </p:spPr>
      </p:pic>
      <p:pic>
        <p:nvPicPr>
          <p:cNvPr id="12" name="Image 11">
            <a:extLst>
              <a:ext uri="{FF2B5EF4-FFF2-40B4-BE49-F238E27FC236}">
                <a16:creationId xmlns:a16="http://schemas.microsoft.com/office/drawing/2014/main" id="{BA74B471-035D-8A47-FA3A-12D3C207DC56}"/>
              </a:ext>
            </a:extLst>
          </p:cNvPr>
          <p:cNvPicPr>
            <a:picLocks noChangeAspect="1"/>
          </p:cNvPicPr>
          <p:nvPr/>
        </p:nvPicPr>
        <p:blipFill>
          <a:blip r:embed="rId12"/>
          <a:stretch>
            <a:fillRect/>
          </a:stretch>
        </p:blipFill>
        <p:spPr>
          <a:xfrm>
            <a:off x="1137226" y="3764253"/>
            <a:ext cx="2026180" cy="1428668"/>
          </a:xfrm>
          <a:prstGeom prst="roundRect">
            <a:avLst/>
          </a:prstGeom>
        </p:spPr>
      </p:pic>
      <p:pic>
        <p:nvPicPr>
          <p:cNvPr id="13" name="Image 12">
            <a:extLst>
              <a:ext uri="{FF2B5EF4-FFF2-40B4-BE49-F238E27FC236}">
                <a16:creationId xmlns:a16="http://schemas.microsoft.com/office/drawing/2014/main" id="{93738FEB-4603-119E-B6DE-743CE30C2D58}"/>
              </a:ext>
            </a:extLst>
          </p:cNvPr>
          <p:cNvPicPr>
            <a:picLocks noChangeAspect="1"/>
          </p:cNvPicPr>
          <p:nvPr/>
        </p:nvPicPr>
        <p:blipFill>
          <a:blip r:embed="rId13"/>
          <a:stretch>
            <a:fillRect/>
          </a:stretch>
        </p:blipFill>
        <p:spPr>
          <a:xfrm>
            <a:off x="3997916" y="4065669"/>
            <a:ext cx="2354468" cy="1133633"/>
          </a:xfrm>
          <a:prstGeom prst="rect">
            <a:avLst/>
          </a:prstGeom>
        </p:spPr>
      </p:pic>
      <p:pic>
        <p:nvPicPr>
          <p:cNvPr id="14"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B258C64D-822C-D1E3-58DA-925E1752C42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21705" y="3922773"/>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381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Appareils électroniques, texte, Appareil électronique, gadget&#10;&#10;Description générée automatiquement">
            <a:extLst>
              <a:ext uri="{FF2B5EF4-FFF2-40B4-BE49-F238E27FC236}">
                <a16:creationId xmlns:a16="http://schemas.microsoft.com/office/drawing/2014/main" id="{86435062-4471-5993-5F67-0E583241ED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2310" y="4015372"/>
            <a:ext cx="1566675" cy="1926340"/>
          </a:xfrm>
          <a:prstGeom prst="rect">
            <a:avLst/>
          </a:prstGeom>
        </p:spPr>
      </p:pic>
      <p:pic>
        <p:nvPicPr>
          <p:cNvPr id="9" name="Image 8" descr="Une image contenant légume, produits, Aliments naturels, légume racine&#10;&#10;Description générée automatiquement">
            <a:extLst>
              <a:ext uri="{FF2B5EF4-FFF2-40B4-BE49-F238E27FC236}">
                <a16:creationId xmlns:a16="http://schemas.microsoft.com/office/drawing/2014/main" id="{0F7327ED-F269-111A-3979-03E198C24D1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34275" y="1809099"/>
            <a:ext cx="1748676" cy="1786596"/>
          </a:xfrm>
          <a:prstGeom prst="rect">
            <a:avLst/>
          </a:prstGeom>
        </p:spPr>
      </p:pic>
      <p:pic>
        <p:nvPicPr>
          <p:cNvPr id="10" name="Image 9" descr="Une image contenant antenne, Radiotélescope&#10;&#10;Description générée automatiquement">
            <a:extLst>
              <a:ext uri="{FF2B5EF4-FFF2-40B4-BE49-F238E27FC236}">
                <a16:creationId xmlns:a16="http://schemas.microsoft.com/office/drawing/2014/main" id="{B3258317-178C-0CC8-11FC-484ACF1F53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94186" y="3595695"/>
            <a:ext cx="1822641" cy="1789638"/>
          </a:xfrm>
          <a:prstGeom prst="rect">
            <a:avLst/>
          </a:prstGeom>
        </p:spPr>
      </p:pic>
      <p:pic>
        <p:nvPicPr>
          <p:cNvPr id="12" name="Image 11" descr="Une image contenant dé, Jeu de dé&#10;&#10;Description générée automatiquement">
            <a:extLst>
              <a:ext uri="{FF2B5EF4-FFF2-40B4-BE49-F238E27FC236}">
                <a16:creationId xmlns:a16="http://schemas.microsoft.com/office/drawing/2014/main" id="{B3DF182F-3BDE-6848-BEF5-AFFFE41B1A1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94186" y="1932619"/>
            <a:ext cx="1523977" cy="1496381"/>
          </a:xfrm>
          <a:prstGeom prst="rect">
            <a:avLst/>
          </a:prstGeom>
        </p:spPr>
      </p:pic>
      <p:pic>
        <p:nvPicPr>
          <p:cNvPr id="13" name="Image 12" descr="Une image contenant ours, panda, croquis, clipart&#10;&#10;Description générée automatiquement">
            <a:extLst>
              <a:ext uri="{FF2B5EF4-FFF2-40B4-BE49-F238E27FC236}">
                <a16:creationId xmlns:a16="http://schemas.microsoft.com/office/drawing/2014/main" id="{80FED3BD-DB6A-7414-26FE-9F2C28381DE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9110" y="1378669"/>
            <a:ext cx="2151941" cy="2191626"/>
          </a:xfrm>
          <a:prstGeom prst="rect">
            <a:avLst/>
          </a:prstGeom>
        </p:spPr>
      </p:pic>
      <p:pic>
        <p:nvPicPr>
          <p:cNvPr id="14" name="Image 13" descr="Une image contenant damier, Jeux et sports d’intérieur, Jeux, jeu de plateau&#10;&#10;Description générée automatiquement">
            <a:extLst>
              <a:ext uri="{FF2B5EF4-FFF2-40B4-BE49-F238E27FC236}">
                <a16:creationId xmlns:a16="http://schemas.microsoft.com/office/drawing/2014/main" id="{F4BC2F8F-27EC-A9B0-DD56-7721ACE152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77163" y="3746128"/>
            <a:ext cx="2032733" cy="2070219"/>
          </a:xfrm>
          <a:prstGeom prst="rect">
            <a:avLst/>
          </a:prstGeom>
        </p:spPr>
      </p:pic>
    </p:spTree>
    <p:extLst>
      <p:ext uri="{BB962C8B-B14F-4D97-AF65-F5344CB8AC3E}">
        <p14:creationId xmlns:p14="http://schemas.microsoft.com/office/powerpoint/2010/main" val="3452986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B63F0BFC-D49F-2F8B-70AF-9A3EA6517467}"/>
              </a:ext>
            </a:extLst>
          </p:cNvPr>
          <p:cNvPicPr>
            <a:picLocks noChangeAspect="1"/>
          </p:cNvPicPr>
          <p:nvPr>
            <p:custDataLst>
              <p:tags r:id="rId4"/>
            </p:custDataLst>
          </p:nvPr>
        </p:nvPicPr>
        <p:blipFill>
          <a:blip r:embed="rId9">
            <a:clrChange>
              <a:clrFrom>
                <a:srgbClr val="FFFFFF"/>
              </a:clrFrom>
              <a:clrTo>
                <a:srgbClr val="FFFFFF">
                  <a:alpha val="0"/>
                </a:srgbClr>
              </a:clrTo>
            </a:clrChange>
          </a:blip>
          <a:stretch>
            <a:fillRect/>
          </a:stretch>
        </p:blipFill>
        <p:spPr>
          <a:xfrm flipH="1">
            <a:off x="628261" y="4364623"/>
            <a:ext cx="2231786" cy="1162260"/>
          </a:xfrm>
          <a:prstGeom prst="rect">
            <a:avLst/>
          </a:prstGeom>
        </p:spPr>
      </p:pic>
      <p:pic>
        <p:nvPicPr>
          <p:cNvPr id="9" name="Image 8" descr="Une image contenant fruit, pomme&#10;&#10;Description générée automatiquement">
            <a:extLst>
              <a:ext uri="{FF2B5EF4-FFF2-40B4-BE49-F238E27FC236}">
                <a16:creationId xmlns:a16="http://schemas.microsoft.com/office/drawing/2014/main" id="{40A876FC-3EF6-CF03-B40E-E00EE73EA94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47373" y="1614599"/>
            <a:ext cx="1710041" cy="1558519"/>
          </a:xfrm>
          <a:prstGeom prst="rect">
            <a:avLst/>
          </a:prstGeom>
        </p:spPr>
      </p:pic>
      <p:pic>
        <p:nvPicPr>
          <p:cNvPr id="10" name="Image 9" descr="Une image contenant oiseau, clipart, croquis, dessin&#10;&#10;Description générée automatiquement">
            <a:extLst>
              <a:ext uri="{FF2B5EF4-FFF2-40B4-BE49-F238E27FC236}">
                <a16:creationId xmlns:a16="http://schemas.microsoft.com/office/drawing/2014/main" id="{EE964A6B-F204-038D-0F63-D10B7E4ECFE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34626" y="1514458"/>
            <a:ext cx="1710041" cy="1726515"/>
          </a:xfrm>
          <a:prstGeom prst="rect">
            <a:avLst/>
          </a:prstGeom>
        </p:spPr>
      </p:pic>
      <p:pic>
        <p:nvPicPr>
          <p:cNvPr id="12" name="Image 11" descr="Une image contenant clipart, Dessin animé, illustration, Animation&#10;&#10;Description générée automatiquement">
            <a:extLst>
              <a:ext uri="{FF2B5EF4-FFF2-40B4-BE49-F238E27FC236}">
                <a16:creationId xmlns:a16="http://schemas.microsoft.com/office/drawing/2014/main" id="{180E5F6A-E375-9E1B-8137-DB0BAECBDE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03916" y="3443274"/>
            <a:ext cx="1196954" cy="2208743"/>
          </a:xfrm>
          <a:prstGeom prst="rect">
            <a:avLst/>
          </a:prstGeom>
        </p:spPr>
      </p:pic>
      <p:grpSp>
        <p:nvGrpSpPr>
          <p:cNvPr id="13" name="Groupe 12">
            <a:extLst>
              <a:ext uri="{FF2B5EF4-FFF2-40B4-BE49-F238E27FC236}">
                <a16:creationId xmlns:a16="http://schemas.microsoft.com/office/drawing/2014/main" id="{8B958010-9D83-5480-02EE-6C927DD51E93}"/>
              </a:ext>
            </a:extLst>
          </p:cNvPr>
          <p:cNvGrpSpPr/>
          <p:nvPr/>
        </p:nvGrpSpPr>
        <p:grpSpPr>
          <a:xfrm>
            <a:off x="6134626" y="3443274"/>
            <a:ext cx="2351138" cy="2321784"/>
            <a:chOff x="6134626" y="3443274"/>
            <a:chExt cx="2351138" cy="2321784"/>
          </a:xfrm>
        </p:grpSpPr>
        <p:pic>
          <p:nvPicPr>
            <p:cNvPr id="14" name="Image 13" descr="Une image contenant dessin humoristique, clipart, illustration, Dessin animé&#10;&#10;Description générée automatiquement">
              <a:extLst>
                <a:ext uri="{FF2B5EF4-FFF2-40B4-BE49-F238E27FC236}">
                  <a16:creationId xmlns:a16="http://schemas.microsoft.com/office/drawing/2014/main" id="{73586C98-9553-1AB2-4669-879F201A45A3}"/>
                </a:ext>
              </a:extLst>
            </p:cNvPr>
            <p:cNvPicPr>
              <a:picLocks noChangeAspect="1"/>
            </p:cNvPicPr>
            <p:nvPr/>
          </p:nvPicPr>
          <p:blipFill>
            <a:blip r:embed="rId13">
              <a:clrChange>
                <a:clrFrom>
                  <a:srgbClr val="6EE6FF"/>
                </a:clrFrom>
                <a:clrTo>
                  <a:srgbClr val="6EE6FF">
                    <a:alpha val="0"/>
                  </a:srgbClr>
                </a:clrTo>
              </a:clrChange>
              <a:extLst>
                <a:ext uri="{28A0092B-C50C-407E-A947-70E740481C1C}">
                  <a14:useLocalDpi xmlns:a14="http://schemas.microsoft.com/office/drawing/2010/main" val="0"/>
                </a:ext>
              </a:extLst>
            </a:blip>
            <a:srcRect l="38283" t="47258" b="9655"/>
            <a:stretch/>
          </p:blipFill>
          <p:spPr>
            <a:xfrm>
              <a:off x="6134626" y="3443274"/>
              <a:ext cx="2351138" cy="2321784"/>
            </a:xfrm>
            <a:prstGeom prst="rect">
              <a:avLst/>
            </a:prstGeom>
          </p:spPr>
        </p:pic>
        <p:cxnSp>
          <p:nvCxnSpPr>
            <p:cNvPr id="17" name="Connecteur droit avec flèche 16">
              <a:extLst>
                <a:ext uri="{FF2B5EF4-FFF2-40B4-BE49-F238E27FC236}">
                  <a16:creationId xmlns:a16="http://schemas.microsoft.com/office/drawing/2014/main" id="{805912C5-18A7-FA49-4BFA-50B56B6C6537}"/>
                </a:ext>
              </a:extLst>
            </p:cNvPr>
            <p:cNvCxnSpPr/>
            <p:nvPr/>
          </p:nvCxnSpPr>
          <p:spPr>
            <a:xfrm>
              <a:off x="6344739" y="3529680"/>
              <a:ext cx="855020" cy="4382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371D4C9A-335D-48F7-F1E5-114FB27511DF}"/>
              </a:ext>
            </a:extLst>
          </p:cNvPr>
          <p:cNvGrpSpPr/>
          <p:nvPr/>
        </p:nvGrpSpPr>
        <p:grpSpPr>
          <a:xfrm>
            <a:off x="1072373" y="1442035"/>
            <a:ext cx="1388995" cy="2208743"/>
            <a:chOff x="3767033" y="2021299"/>
            <a:chExt cx="1941009" cy="2815401"/>
          </a:xfrm>
        </p:grpSpPr>
        <p:pic>
          <p:nvPicPr>
            <p:cNvPr id="19" name="Image 18">
              <a:extLst>
                <a:ext uri="{FF2B5EF4-FFF2-40B4-BE49-F238E27FC236}">
                  <a16:creationId xmlns:a16="http://schemas.microsoft.com/office/drawing/2014/main" id="{77C069E8-D057-A239-DFAB-27BA9F0F21DB}"/>
                </a:ext>
              </a:extLst>
            </p:cNvPr>
            <p:cNvPicPr>
              <a:picLocks noChangeAspect="1"/>
            </p:cNvPicPr>
            <p:nvPr/>
          </p:nvPicPr>
          <p:blipFill>
            <a:blip r:embed="rId14"/>
            <a:stretch>
              <a:fillRect/>
            </a:stretch>
          </p:blipFill>
          <p:spPr>
            <a:xfrm>
              <a:off x="3767033" y="2021299"/>
              <a:ext cx="1609933" cy="2815401"/>
            </a:xfrm>
            <a:prstGeom prst="rect">
              <a:avLst/>
            </a:prstGeom>
          </p:spPr>
        </p:pic>
        <p:cxnSp>
          <p:nvCxnSpPr>
            <p:cNvPr id="20" name="Connecteur droit avec flèche 19">
              <a:extLst>
                <a:ext uri="{FF2B5EF4-FFF2-40B4-BE49-F238E27FC236}">
                  <a16:creationId xmlns:a16="http://schemas.microsoft.com/office/drawing/2014/main" id="{1DC48F12-268B-4ABD-5E9A-3A7DEC91A095}"/>
                </a:ext>
              </a:extLst>
            </p:cNvPr>
            <p:cNvCxnSpPr/>
            <p:nvPr/>
          </p:nvCxnSpPr>
          <p:spPr>
            <a:xfrm flipH="1">
              <a:off x="5045890" y="2257782"/>
              <a:ext cx="662152" cy="46965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47379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DE7D8784-C176-B2D5-9BA0-E574E16DD7AC}"/>
              </a:ext>
            </a:extLst>
          </p:cNvPr>
          <p:cNvPicPr>
            <a:picLocks noChangeAspect="1"/>
          </p:cNvPicPr>
          <p:nvPr/>
        </p:nvPicPr>
        <p:blipFill>
          <a:blip r:embed="rId9"/>
          <a:stretch>
            <a:fillRect/>
          </a:stretch>
        </p:blipFill>
        <p:spPr>
          <a:xfrm>
            <a:off x="6569717" y="1782625"/>
            <a:ext cx="1611889" cy="1295167"/>
          </a:xfrm>
          <a:prstGeom prst="rect">
            <a:avLst/>
          </a:prstGeom>
        </p:spPr>
      </p:pic>
      <p:pic>
        <p:nvPicPr>
          <p:cNvPr id="6" name="Image 5">
            <a:extLst>
              <a:ext uri="{FF2B5EF4-FFF2-40B4-BE49-F238E27FC236}">
                <a16:creationId xmlns:a16="http://schemas.microsoft.com/office/drawing/2014/main" id="{6C0A50D6-1D71-7D90-7A02-E7C4A551631D}"/>
              </a:ext>
            </a:extLst>
          </p:cNvPr>
          <p:cNvPicPr>
            <a:picLocks noChangeAspect="1"/>
          </p:cNvPicPr>
          <p:nvPr>
            <p:custDataLst>
              <p:tags r:id="rId4"/>
            </p:custDataLst>
          </p:nvPr>
        </p:nvPicPr>
        <p:blipFill>
          <a:blip r:embed="rId10">
            <a:clrChange>
              <a:clrFrom>
                <a:srgbClr val="FFFFFF"/>
              </a:clrFrom>
              <a:clrTo>
                <a:srgbClr val="FFFFFF">
                  <a:alpha val="0"/>
                </a:srgbClr>
              </a:clrTo>
            </a:clrChange>
          </a:blip>
          <a:stretch>
            <a:fillRect/>
          </a:stretch>
        </p:blipFill>
        <p:spPr>
          <a:xfrm flipH="1">
            <a:off x="812800" y="1782625"/>
            <a:ext cx="2231786" cy="1162260"/>
          </a:xfrm>
          <a:prstGeom prst="rect">
            <a:avLst/>
          </a:prstGeom>
        </p:spPr>
      </p:pic>
      <p:pic>
        <p:nvPicPr>
          <p:cNvPr id="7" name="Image 6" descr="Une image contenant roue, pneu, véhicule, clipart&#10;&#10;Description générée automatiquement">
            <a:extLst>
              <a:ext uri="{FF2B5EF4-FFF2-40B4-BE49-F238E27FC236}">
                <a16:creationId xmlns:a16="http://schemas.microsoft.com/office/drawing/2014/main" id="{1A317B3E-C275-7BBD-AB33-180B4257255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32720" y="1618423"/>
            <a:ext cx="2231785" cy="1490664"/>
          </a:xfrm>
          <a:prstGeom prst="rect">
            <a:avLst/>
          </a:prstGeom>
        </p:spPr>
      </p:pic>
      <p:pic>
        <p:nvPicPr>
          <p:cNvPr id="11" name="Image 10" descr="Une image contenant meubles, table, table basse&#10;&#10;Description générée automatiquement">
            <a:extLst>
              <a:ext uri="{FF2B5EF4-FFF2-40B4-BE49-F238E27FC236}">
                <a16:creationId xmlns:a16="http://schemas.microsoft.com/office/drawing/2014/main" id="{5B860BF9-CBBA-3C2C-192D-9FC9BAAEC56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329" y="3689131"/>
            <a:ext cx="2484775" cy="1860186"/>
          </a:xfrm>
          <a:prstGeom prst="rect">
            <a:avLst/>
          </a:prstGeom>
        </p:spPr>
      </p:pic>
      <p:pic>
        <p:nvPicPr>
          <p:cNvPr id="15" name="Image 14">
            <a:extLst>
              <a:ext uri="{FF2B5EF4-FFF2-40B4-BE49-F238E27FC236}">
                <a16:creationId xmlns:a16="http://schemas.microsoft.com/office/drawing/2014/main" id="{233325E7-21B5-A1A6-4A79-D73D901957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32720" y="4100376"/>
            <a:ext cx="2703154" cy="1447545"/>
          </a:xfrm>
          <a:prstGeom prst="rect">
            <a:avLst/>
          </a:prstGeom>
        </p:spPr>
      </p:pic>
      <p:pic>
        <p:nvPicPr>
          <p:cNvPr id="16" name="Image 15">
            <a:extLst>
              <a:ext uri="{FF2B5EF4-FFF2-40B4-BE49-F238E27FC236}">
                <a16:creationId xmlns:a16="http://schemas.microsoft.com/office/drawing/2014/main" id="{CD710372-2208-305A-3C4D-E0BA6834BE2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711580" y="3505489"/>
            <a:ext cx="2026020" cy="2170094"/>
          </a:xfrm>
          <a:prstGeom prst="rect">
            <a:avLst/>
          </a:prstGeom>
        </p:spPr>
      </p:pic>
    </p:spTree>
    <p:extLst>
      <p:ext uri="{BB962C8B-B14F-4D97-AF65-F5344CB8AC3E}">
        <p14:creationId xmlns:p14="http://schemas.microsoft.com/office/powerpoint/2010/main" val="3894421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croquis, dessin&#10;&#10;Description générée automatiquement">
            <a:extLst>
              <a:ext uri="{FF2B5EF4-FFF2-40B4-BE49-F238E27FC236}">
                <a16:creationId xmlns:a16="http://schemas.microsoft.com/office/drawing/2014/main" id="{592FE949-D7B2-AE95-0A00-8C5CB46409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8478" y="1928603"/>
            <a:ext cx="1419423" cy="1267002"/>
          </a:xfrm>
          <a:prstGeom prst="rect">
            <a:avLst/>
          </a:prstGeom>
        </p:spPr>
      </p:pic>
      <p:pic>
        <p:nvPicPr>
          <p:cNvPr id="9" name="Image 8" descr="Une image contenant clipart&#10;&#10;Description générée automatiquement">
            <a:extLst>
              <a:ext uri="{FF2B5EF4-FFF2-40B4-BE49-F238E27FC236}">
                <a16:creationId xmlns:a16="http://schemas.microsoft.com/office/drawing/2014/main" id="{BEDDB5C4-3113-60CD-7DDD-69DA52A363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80332" y="4195518"/>
            <a:ext cx="1848108" cy="1733792"/>
          </a:xfrm>
          <a:prstGeom prst="rect">
            <a:avLst/>
          </a:prstGeom>
        </p:spPr>
      </p:pic>
      <p:pic>
        <p:nvPicPr>
          <p:cNvPr id="10" name="Image 9" descr="Une image contenant conception&#10;&#10;Description générée automatiquement">
            <a:extLst>
              <a:ext uri="{FF2B5EF4-FFF2-40B4-BE49-F238E27FC236}">
                <a16:creationId xmlns:a16="http://schemas.microsoft.com/office/drawing/2014/main" id="{22792861-8E8A-14E0-2F84-78ACE5A383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14692" y="4295896"/>
            <a:ext cx="2082275" cy="1533037"/>
          </a:xfrm>
          <a:prstGeom prst="rect">
            <a:avLst/>
          </a:prstGeom>
        </p:spPr>
      </p:pic>
      <p:pic>
        <p:nvPicPr>
          <p:cNvPr id="12" name="Image 11" descr="Une image contenant croquis, mammifère, dessin, clipart&#10;&#10;Description générée automatiquement">
            <a:extLst>
              <a:ext uri="{FF2B5EF4-FFF2-40B4-BE49-F238E27FC236}">
                <a16:creationId xmlns:a16="http://schemas.microsoft.com/office/drawing/2014/main" id="{1825AF00-41AD-7C88-326E-4D234E46E40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3219" y="4117161"/>
            <a:ext cx="1848108" cy="1711772"/>
          </a:xfrm>
          <a:prstGeom prst="rect">
            <a:avLst/>
          </a:prstGeom>
        </p:spPr>
      </p:pic>
      <p:pic>
        <p:nvPicPr>
          <p:cNvPr id="13" name="Image 12" descr="Une image contenant dessin, croquis, dessin humoristique, Dessin d’enfant&#10;&#10;Description générée automatiquement">
            <a:extLst>
              <a:ext uri="{FF2B5EF4-FFF2-40B4-BE49-F238E27FC236}">
                <a16:creationId xmlns:a16="http://schemas.microsoft.com/office/drawing/2014/main" id="{20F9A5BA-EC9A-350D-8164-90A285B9744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18604" y="2072864"/>
            <a:ext cx="1819529" cy="1190791"/>
          </a:xfrm>
          <a:prstGeom prst="rect">
            <a:avLst/>
          </a:prstGeom>
        </p:spPr>
      </p:pic>
      <p:pic>
        <p:nvPicPr>
          <p:cNvPr id="14" name="Image 13" descr="Une image contenant bec, poulet, volaille, croquis&#10;&#10;Description générée automatiquement">
            <a:extLst>
              <a:ext uri="{FF2B5EF4-FFF2-40B4-BE49-F238E27FC236}">
                <a16:creationId xmlns:a16="http://schemas.microsoft.com/office/drawing/2014/main" id="{4AF99801-2BB2-2DF5-CF81-0064A762B47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5867" y="1499918"/>
            <a:ext cx="2051908" cy="1929082"/>
          </a:xfrm>
          <a:prstGeom prst="rect">
            <a:avLst/>
          </a:prstGeom>
        </p:spPr>
      </p:pic>
    </p:spTree>
    <p:extLst>
      <p:ext uri="{BB962C8B-B14F-4D97-AF65-F5344CB8AC3E}">
        <p14:creationId xmlns:p14="http://schemas.microsoft.com/office/powerpoint/2010/main" val="2138314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A26CECEF-A332-45F5-23DC-493590EEA7C7}"/>
              </a:ext>
            </a:extLst>
          </p:cNvPr>
          <p:cNvPicPr>
            <a:picLocks noChangeAspect="1"/>
          </p:cNvPicPr>
          <p:nvPr/>
        </p:nvPicPr>
        <p:blipFill>
          <a:blip r:embed="rId8"/>
          <a:stretch>
            <a:fillRect/>
          </a:stretch>
        </p:blipFill>
        <p:spPr>
          <a:xfrm>
            <a:off x="1004333" y="1765904"/>
            <a:ext cx="1563146" cy="1554364"/>
          </a:xfrm>
          <a:prstGeom prst="rect">
            <a:avLst/>
          </a:prstGeom>
        </p:spPr>
      </p:pic>
      <p:pic>
        <p:nvPicPr>
          <p:cNvPr id="7" name="Image 6">
            <a:extLst>
              <a:ext uri="{FF2B5EF4-FFF2-40B4-BE49-F238E27FC236}">
                <a16:creationId xmlns:a16="http://schemas.microsoft.com/office/drawing/2014/main" id="{2543CB36-3E68-6597-C674-0433D894CA53}"/>
              </a:ext>
            </a:extLst>
          </p:cNvPr>
          <p:cNvPicPr>
            <a:picLocks noChangeAspect="1"/>
          </p:cNvPicPr>
          <p:nvPr/>
        </p:nvPicPr>
        <p:blipFill>
          <a:blip r:embed="rId9"/>
          <a:stretch>
            <a:fillRect/>
          </a:stretch>
        </p:blipFill>
        <p:spPr>
          <a:xfrm>
            <a:off x="3468872" y="1710294"/>
            <a:ext cx="1849096" cy="1581464"/>
          </a:xfrm>
          <a:prstGeom prst="rect">
            <a:avLst/>
          </a:prstGeom>
        </p:spPr>
      </p:pic>
      <p:pic>
        <p:nvPicPr>
          <p:cNvPr id="11" name="Image 10">
            <a:extLst>
              <a:ext uri="{FF2B5EF4-FFF2-40B4-BE49-F238E27FC236}">
                <a16:creationId xmlns:a16="http://schemas.microsoft.com/office/drawing/2014/main" id="{A1EE2435-2C6D-C8AA-AF37-ACEF6BCEAC1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14" name="Image 13">
            <a:extLst>
              <a:ext uri="{FF2B5EF4-FFF2-40B4-BE49-F238E27FC236}">
                <a16:creationId xmlns:a16="http://schemas.microsoft.com/office/drawing/2014/main" id="{62B5938B-CF04-4DFF-9B00-5E1B88CA5DE0}"/>
              </a:ext>
            </a:extLst>
          </p:cNvPr>
          <p:cNvPicPr>
            <a:picLocks noChangeAspect="1"/>
          </p:cNvPicPr>
          <p:nvPr/>
        </p:nvPicPr>
        <p:blipFill>
          <a:blip r:embed="rId11"/>
          <a:stretch>
            <a:fillRect/>
          </a:stretch>
        </p:blipFill>
        <p:spPr>
          <a:xfrm>
            <a:off x="6153934" y="1995796"/>
            <a:ext cx="1920305" cy="1318175"/>
          </a:xfrm>
          <a:prstGeom prst="rect">
            <a:avLst/>
          </a:prstGeom>
        </p:spPr>
      </p:pic>
      <p:pic>
        <p:nvPicPr>
          <p:cNvPr id="15" name="Image 14" descr="Une image contenant roue, véhicule, Véhicule terrestre, pneu&#10;&#10;Description générée automatiquement">
            <a:extLst>
              <a:ext uri="{FF2B5EF4-FFF2-40B4-BE49-F238E27FC236}">
                <a16:creationId xmlns:a16="http://schemas.microsoft.com/office/drawing/2014/main" id="{F2C56879-2ACB-AA93-7608-17F22BBCB6CF}"/>
              </a:ext>
            </a:extLst>
          </p:cNvPr>
          <p:cNvPicPr>
            <a:picLocks noChangeAspect="1"/>
          </p:cNvPicPr>
          <p:nvPr/>
        </p:nvPicPr>
        <p:blipFill>
          <a:blip r:embed="rId12">
            <a:extLst>
              <a:ext uri="{28A0092B-C50C-407E-A947-70E740481C1C}">
                <a14:useLocalDpi xmlns:a14="http://schemas.microsoft.com/office/drawing/2010/main" val="0"/>
              </a:ext>
            </a:extLst>
          </a:blip>
          <a:srcRect l="24018" t="26514" r="5987" b="27380"/>
          <a:stretch/>
        </p:blipFill>
        <p:spPr>
          <a:xfrm>
            <a:off x="3502023" y="4647658"/>
            <a:ext cx="1815945" cy="1000095"/>
          </a:xfrm>
          <a:prstGeom prst="rect">
            <a:avLst/>
          </a:prstGeom>
        </p:spPr>
      </p:pic>
      <p:pic>
        <p:nvPicPr>
          <p:cNvPr id="16" name="Image 15">
            <a:extLst>
              <a:ext uri="{FF2B5EF4-FFF2-40B4-BE49-F238E27FC236}">
                <a16:creationId xmlns:a16="http://schemas.microsoft.com/office/drawing/2014/main" id="{00130EBE-6EAC-494D-EF3A-9AA5C98B264F}"/>
              </a:ext>
            </a:extLst>
          </p:cNvPr>
          <p:cNvPicPr>
            <a:picLocks noChangeAspect="1"/>
          </p:cNvPicPr>
          <p:nvPr/>
        </p:nvPicPr>
        <p:blipFill>
          <a:blip r:embed="rId13"/>
          <a:stretch>
            <a:fillRect/>
          </a:stretch>
        </p:blipFill>
        <p:spPr>
          <a:xfrm>
            <a:off x="5899479" y="3777747"/>
            <a:ext cx="2429214" cy="2038635"/>
          </a:xfrm>
          <a:prstGeom prst="rect">
            <a:avLst/>
          </a:prstGeom>
        </p:spPr>
      </p:pic>
    </p:spTree>
    <p:extLst>
      <p:ext uri="{BB962C8B-B14F-4D97-AF65-F5344CB8AC3E}">
        <p14:creationId xmlns:p14="http://schemas.microsoft.com/office/powerpoint/2010/main" val="4167015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EF174A1A-1959-9313-B5F4-3002C6D683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6662" y="2045898"/>
            <a:ext cx="2133386" cy="1554364"/>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EAC59E2C-C7BA-8280-A0BF-416689D16F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336795">
            <a:off x="6023624" y="2177816"/>
            <a:ext cx="2433176" cy="1355231"/>
          </a:xfrm>
          <a:prstGeom prst="rect">
            <a:avLst/>
          </a:prstGeom>
        </p:spPr>
      </p:pic>
      <p:pic>
        <p:nvPicPr>
          <p:cNvPr id="9" name="Image 8" descr="Une image contenant girafe, croquis, dessin humoristique, mammifère&#10;&#10;Description générée automatiquement">
            <a:extLst>
              <a:ext uri="{FF2B5EF4-FFF2-40B4-BE49-F238E27FC236}">
                <a16:creationId xmlns:a16="http://schemas.microsoft.com/office/drawing/2014/main" id="{478A6B51-4249-AC1C-7861-0A1950FEB5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51539" y="1620929"/>
            <a:ext cx="1304031" cy="1979333"/>
          </a:xfrm>
          <a:prstGeom prst="rect">
            <a:avLst/>
          </a:prstGeom>
        </p:spPr>
      </p:pic>
      <p:pic>
        <p:nvPicPr>
          <p:cNvPr id="10" name="Image 9">
            <a:extLst>
              <a:ext uri="{FF2B5EF4-FFF2-40B4-BE49-F238E27FC236}">
                <a16:creationId xmlns:a16="http://schemas.microsoft.com/office/drawing/2014/main" id="{A4EF327C-3E10-505A-7CBC-1DEB065766C9}"/>
              </a:ext>
            </a:extLst>
          </p:cNvPr>
          <p:cNvPicPr>
            <a:picLocks noChangeAspect="1"/>
          </p:cNvPicPr>
          <p:nvPr/>
        </p:nvPicPr>
        <p:blipFill>
          <a:blip r:embed="rId11"/>
          <a:stretch>
            <a:fillRect/>
          </a:stretch>
        </p:blipFill>
        <p:spPr>
          <a:xfrm>
            <a:off x="1238115" y="4569462"/>
            <a:ext cx="1744975" cy="1026456"/>
          </a:xfrm>
          <a:prstGeom prst="rect">
            <a:avLst/>
          </a:prstGeom>
        </p:spPr>
      </p:pic>
      <p:pic>
        <p:nvPicPr>
          <p:cNvPr id="12" name="Image 11">
            <a:extLst>
              <a:ext uri="{FF2B5EF4-FFF2-40B4-BE49-F238E27FC236}">
                <a16:creationId xmlns:a16="http://schemas.microsoft.com/office/drawing/2014/main" id="{FBC9672F-C2A5-9DD5-6389-6C4FC35288C6}"/>
              </a:ext>
            </a:extLst>
          </p:cNvPr>
          <p:cNvPicPr>
            <a:picLocks noChangeAspect="1"/>
          </p:cNvPicPr>
          <p:nvPr/>
        </p:nvPicPr>
        <p:blipFill>
          <a:blip r:embed="rId12"/>
          <a:stretch>
            <a:fillRect/>
          </a:stretch>
        </p:blipFill>
        <p:spPr>
          <a:xfrm>
            <a:off x="6239673" y="4257649"/>
            <a:ext cx="2372665" cy="1349383"/>
          </a:xfrm>
          <a:prstGeom prst="rect">
            <a:avLst/>
          </a:prstGeom>
        </p:spPr>
      </p:pic>
      <p:pic>
        <p:nvPicPr>
          <p:cNvPr id="13" name="Image 12">
            <a:extLst>
              <a:ext uri="{FF2B5EF4-FFF2-40B4-BE49-F238E27FC236}">
                <a16:creationId xmlns:a16="http://schemas.microsoft.com/office/drawing/2014/main" id="{15CAC808-BEC4-085D-4FC9-F8BCA533FE8D}"/>
              </a:ext>
            </a:extLst>
          </p:cNvPr>
          <p:cNvPicPr>
            <a:picLocks noChangeAspect="1"/>
          </p:cNvPicPr>
          <p:nvPr/>
        </p:nvPicPr>
        <p:blipFill>
          <a:blip r:embed="rId13"/>
          <a:stretch>
            <a:fillRect/>
          </a:stretch>
        </p:blipFill>
        <p:spPr>
          <a:xfrm>
            <a:off x="3737139" y="4147177"/>
            <a:ext cx="2081901" cy="1558612"/>
          </a:xfrm>
          <a:prstGeom prst="rect">
            <a:avLst/>
          </a:prstGeom>
        </p:spPr>
      </p:pic>
    </p:spTree>
    <p:extLst>
      <p:ext uri="{BB962C8B-B14F-4D97-AF65-F5344CB8AC3E}">
        <p14:creationId xmlns:p14="http://schemas.microsoft.com/office/powerpoint/2010/main" val="2638308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4" y="600824"/>
            <a:ext cx="7663307" cy="3147015"/>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3</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Test de validation</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79939" y="1989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445292" y="291044"/>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17</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309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7"/>
            </p:custDataLst>
          </p:nvPr>
        </p:nvPicPr>
        <p:blipFill>
          <a:blip r:embed="rId15"/>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8"/>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
        <p:nvSpPr>
          <p:cNvPr id="10" name="ZoneTexte 9">
            <a:extLst>
              <a:ext uri="{FF2B5EF4-FFF2-40B4-BE49-F238E27FC236}">
                <a16:creationId xmlns:a16="http://schemas.microsoft.com/office/drawing/2014/main" id="{5E3132C2-8C7D-1681-ECA3-5F426C5DF139}"/>
              </a:ext>
            </a:extLst>
          </p:cNvPr>
          <p:cNvSpPr txBox="1"/>
          <p:nvPr/>
        </p:nvSpPr>
        <p:spPr>
          <a:xfrm>
            <a:off x="1634913" y="3028890"/>
            <a:ext cx="4572000" cy="400110"/>
          </a:xfrm>
          <a:prstGeom prst="rect">
            <a:avLst/>
          </a:prstGeom>
          <a:noFill/>
        </p:spPr>
        <p:txBody>
          <a:bodyPr wrap="square">
            <a:spAutoFit/>
          </a:bodyPr>
          <a:lstStyle/>
          <a:p>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Réviser</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syllabes  étudiées. </a:t>
            </a:r>
            <a:endParaRPr lang="fr-MA" dirty="0"/>
          </a:p>
        </p:txBody>
      </p:sp>
    </p:spTree>
    <p:extLst>
      <p:ext uri="{BB962C8B-B14F-4D97-AF65-F5344CB8AC3E}">
        <p14:creationId xmlns:p14="http://schemas.microsoft.com/office/powerpoint/2010/main" val="3598326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lo   la    li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00000"/>
              </a:lnSpc>
              <a:spcBef>
                <a:spcPts val="0"/>
              </a:spcBef>
              <a:spcAft>
                <a:spcPts val="0"/>
              </a:spcAft>
              <a:buClrTx/>
              <a:buSzTx/>
              <a:buFontTx/>
              <a:buNone/>
              <a:tabLst/>
              <a:defRPr/>
            </a:pPr>
            <a:r>
              <a:rPr lang="fr-FR" sz="9600" b="1" dirty="0">
                <a:solidFill>
                  <a:srgbClr val="4BACC6">
                    <a:lumMod val="50000"/>
                  </a:srgbClr>
                </a:solidFill>
                <a:latin typeface="Dosis" pitchFamily="2" charset="0"/>
                <a:cs typeface="Times New Roman" panose="02020603050405020304" pitchFamily="18" charset="0"/>
              </a:rPr>
              <a:t>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é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u   </a:t>
            </a:r>
          </a:p>
        </p:txBody>
      </p:sp>
    </p:spTree>
    <p:extLst>
      <p:ext uri="{BB962C8B-B14F-4D97-AF65-F5344CB8AC3E}">
        <p14:creationId xmlns:p14="http://schemas.microsoft.com/office/powerpoint/2010/main" val="2346276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AC425201-968D-68A0-56F6-FD17FB189B51}"/>
              </a:ext>
            </a:extLst>
          </p:cNvPr>
          <p:cNvSpPr txBox="1"/>
          <p:nvPr>
            <p:custDataLst>
              <p:tags r:id="rId12"/>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fa     fo     fi     fu </a:t>
            </a:r>
          </a:p>
          <a:p>
            <a:pPr marL="0" marR="0" lvl="0" indent="0" algn="ctr" defTabSz="685818" rtl="0" eaLnBrk="1" fontAlgn="auto" latinLnBrk="0" hangingPunct="1">
              <a:lnSpc>
                <a:spcPct val="100000"/>
              </a:lnSpc>
              <a:spcBef>
                <a:spcPts val="0"/>
              </a:spcBef>
              <a:spcAft>
                <a:spcPts val="0"/>
              </a:spcAft>
              <a:buClrTx/>
              <a:buSzTx/>
              <a:buFontTx/>
              <a:buNone/>
              <a:tabLst/>
              <a:defRPr/>
            </a:pPr>
            <a:r>
              <a:rPr lang="fr-FR" sz="9600" b="1" dirty="0">
                <a:solidFill>
                  <a:srgbClr val="4BACC6">
                    <a:lumMod val="50000"/>
                  </a:srgbClr>
                </a:solidFill>
                <a:latin typeface="Dosis" pitchFamily="2" charset="0"/>
                <a:cs typeface="Times New Roman" panose="02020603050405020304" pitchFamily="18" charset="0"/>
              </a:rPr>
              <a:t>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é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ij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ou   </a:t>
            </a:r>
          </a:p>
        </p:txBody>
      </p:sp>
    </p:spTree>
    <p:extLst>
      <p:ext uri="{BB962C8B-B14F-4D97-AF65-F5344CB8AC3E}">
        <p14:creationId xmlns:p14="http://schemas.microsoft.com/office/powerpoint/2010/main" val="1734863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427703"/>
            <a:ext cx="8636000" cy="590514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43068"/>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520651" y="692854"/>
            <a:ext cx="6768494" cy="331566"/>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106585"/>
                </a:solidFill>
                <a:effectLst/>
                <a:uLnTx/>
                <a:uFillTx/>
                <a:latin typeface="Carelia"/>
                <a:ea typeface="+mn-ea"/>
                <a:cs typeface="+mn-cs"/>
              </a:rPr>
              <a:t>Programmation  du parcours 1 pour la 2</a:t>
            </a:r>
            <a:r>
              <a:rPr kumimoji="0" lang="fr-FR" sz="2000" b="1" i="0" u="none" strike="noStrike" kern="1200" cap="none" spc="0" normalizeH="0" baseline="30000" noProof="0" dirty="0">
                <a:ln>
                  <a:noFill/>
                </a:ln>
                <a:solidFill>
                  <a:srgbClr val="106585"/>
                </a:solidFill>
                <a:effectLst/>
                <a:uLnTx/>
                <a:uFillTx/>
                <a:latin typeface="Carelia"/>
                <a:ea typeface="+mn-ea"/>
                <a:cs typeface="+mn-cs"/>
              </a:rPr>
              <a:t>ème</a:t>
            </a:r>
            <a:r>
              <a:rPr kumimoji="0" lang="fr-FR" sz="2000" b="1" i="0" u="none" strike="noStrike" kern="1200" cap="none" spc="0" normalizeH="0" baseline="0" noProof="0" dirty="0">
                <a:ln>
                  <a:noFill/>
                </a:ln>
                <a:solidFill>
                  <a:srgbClr val="106585"/>
                </a:solidFill>
                <a:effectLst/>
                <a:uLnTx/>
                <a:uFillTx/>
                <a:latin typeface="Carelia"/>
                <a:ea typeface="+mn-ea"/>
                <a:cs typeface="+mn-cs"/>
              </a:rPr>
              <a:t> AP</a:t>
            </a:r>
          </a:p>
        </p:txBody>
      </p:sp>
      <p:sp>
        <p:nvSpPr>
          <p:cNvPr id="6" name="ZoneTexte 5">
            <a:extLst>
              <a:ext uri="{FF2B5EF4-FFF2-40B4-BE49-F238E27FC236}">
                <a16:creationId xmlns:a16="http://schemas.microsoft.com/office/drawing/2014/main" id="{FDD5AF7F-D025-9E4C-F522-31755BA641FD}"/>
              </a:ext>
            </a:extLst>
          </p:cNvPr>
          <p:cNvSpPr txBox="1"/>
          <p:nvPr>
            <p:custDataLst>
              <p:tags r:id="rId5"/>
            </p:custDataLst>
          </p:nvPr>
        </p:nvSpPr>
        <p:spPr>
          <a:xfrm>
            <a:off x="5753052" y="66819"/>
            <a:ext cx="4429063" cy="2974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50000"/>
                    <a:lumOff val="50000"/>
                  </a:prstClr>
                </a:solidFill>
                <a:effectLst/>
                <a:uLnTx/>
                <a:uFillTx/>
                <a:latin typeface="Calibri"/>
                <a:ea typeface="+mn-ea"/>
                <a:cs typeface="+mn-cs"/>
              </a:rPr>
              <a:t>Pour l’enseignant</a:t>
            </a:r>
          </a:p>
        </p:txBody>
      </p:sp>
      <p:pic>
        <p:nvPicPr>
          <p:cNvPr id="12" name="Image 11">
            <a:extLst>
              <a:ext uri="{FF2B5EF4-FFF2-40B4-BE49-F238E27FC236}">
                <a16:creationId xmlns:a16="http://schemas.microsoft.com/office/drawing/2014/main" id="{B89040D7-4E5F-CF24-631C-B906639210AD}"/>
              </a:ext>
            </a:extLst>
          </p:cNvPr>
          <p:cNvPicPr>
            <a:picLocks noChangeAspect="1"/>
          </p:cNvPicPr>
          <p:nvPr/>
        </p:nvPicPr>
        <p:blipFill>
          <a:blip r:embed="rId10"/>
          <a:stretch>
            <a:fillRect/>
          </a:stretch>
        </p:blipFill>
        <p:spPr>
          <a:xfrm>
            <a:off x="633660" y="1289571"/>
            <a:ext cx="7876680" cy="4767464"/>
          </a:xfrm>
          <a:prstGeom prst="rect">
            <a:avLst/>
          </a:prstGeom>
        </p:spPr>
      </p:pic>
    </p:spTree>
    <p:extLst>
      <p:ext uri="{BB962C8B-B14F-4D97-AF65-F5344CB8AC3E}">
        <p14:creationId xmlns:p14="http://schemas.microsoft.com/office/powerpoint/2010/main" val="139507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1"/>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sé</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os    sa    si     </a:t>
            </a:r>
            <a:r>
              <a:rPr lang="fr-FR" sz="9600" b="1" dirty="0">
                <a:solidFill>
                  <a:srgbClr val="4BACC6">
                    <a:lumMod val="50000"/>
                  </a:srgbClr>
                </a:solidFill>
                <a:latin typeface="Dosis" pitchFamily="2" charset="0"/>
                <a:cs typeface="Times New Roman" panose="02020603050405020304" pitchFamily="18" charset="0"/>
              </a:rPr>
              <a:t>m</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  mu  mi   me</a:t>
            </a:r>
          </a:p>
        </p:txBody>
      </p:sp>
      <p:sp>
        <p:nvSpPr>
          <p:cNvPr id="6" name="ZoneTexte 5">
            <a:extLst>
              <a:ext uri="{FF2B5EF4-FFF2-40B4-BE49-F238E27FC236}">
                <a16:creationId xmlns:a16="http://schemas.microsoft.com/office/drawing/2014/main" id="{344C686B-BC04-CE80-B645-4FD301D0A3A9}"/>
              </a:ext>
            </a:extLst>
          </p:cNvPr>
          <p:cNvSpPr txBox="1"/>
          <p:nvPr>
            <p:custDataLst>
              <p:tags r:id="rId12"/>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3"/>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81986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968DD83B-9DBE-2B2F-A781-0A06CED8F3F0}"/>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ni     nu   na    ne    vé     </a:t>
            </a:r>
            <a:r>
              <a:rPr lang="fr-FR" sz="9600" b="1" dirty="0">
                <a:solidFill>
                  <a:srgbClr val="4BACC6">
                    <a:lumMod val="50000"/>
                  </a:srgbClr>
                </a:solidFill>
                <a:latin typeface="Dosis" pitchFamily="2" charset="0"/>
                <a:cs typeface="Times New Roman" panose="02020603050405020304" pitchFamily="18" charset="0"/>
              </a:rPr>
              <a:t>v</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    </a:t>
            </a:r>
            <a:r>
              <a:rPr lang="fr-FR" sz="9600" b="1" dirty="0">
                <a:solidFill>
                  <a:srgbClr val="4BACC6">
                    <a:lumMod val="50000"/>
                  </a:srgbClr>
                </a:solidFill>
                <a:latin typeface="Dosis" pitchFamily="2" charset="0"/>
                <a:cs typeface="Times New Roman" panose="02020603050405020304" pitchFamily="18" charset="0"/>
              </a:rPr>
              <a:t>v</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ou   </a:t>
            </a:r>
          </a:p>
        </p:txBody>
      </p:sp>
    </p:spTree>
    <p:extLst>
      <p:ext uri="{BB962C8B-B14F-4D97-AF65-F5344CB8AC3E}">
        <p14:creationId xmlns:p14="http://schemas.microsoft.com/office/powerpoint/2010/main" val="1901260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61C2DE23-804A-F295-F33A-78EB5D7C22BA}"/>
              </a:ext>
            </a:extLst>
          </p:cNvPr>
          <p:cNvSpPr txBox="1"/>
          <p:nvPr>
            <p:custDataLst>
              <p:tags r:id="rId13"/>
            </p:custDataLst>
          </p:nvPr>
        </p:nvSpPr>
        <p:spPr>
          <a:xfrm>
            <a:off x="392428" y="3099015"/>
            <a:ext cx="8327271" cy="2554545"/>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chi     chu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cha</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che</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8000" b="1" dirty="0">
                <a:solidFill>
                  <a:srgbClr val="4BACC6">
                    <a:lumMod val="50000"/>
                  </a:srgbClr>
                </a:solidFill>
                <a:latin typeface="Dosis" pitchFamily="2" charset="0"/>
                <a:cs typeface="Times New Roman" panose="02020603050405020304" pitchFamily="18" charset="0"/>
              </a:rPr>
              <a:t>b</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é   ab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bou</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3808737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BFF0BFDF-4140-DE08-32A8-BFDD9F425668}"/>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5FF70F08-A660-97FA-FF93-B457256D3407}"/>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99E636D-3610-E572-9680-715264E7C772}"/>
              </a:ext>
            </a:extLst>
          </p:cNvPr>
          <p:cNvSpPr txBox="1"/>
          <p:nvPr>
            <p:custDataLst>
              <p:tags r:id="rId13"/>
            </p:custDataLst>
          </p:nvPr>
        </p:nvSpPr>
        <p:spPr>
          <a:xfrm>
            <a:off x="402137" y="2730254"/>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dou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da    de   di </a:t>
            </a:r>
          </a:p>
          <a:p>
            <a:pPr marL="0" marR="0" lvl="0" indent="0" algn="ctr" defTabSz="685818" rtl="0" eaLnBrk="1" fontAlgn="auto" latinLnBrk="0" hangingPunct="1">
              <a:lnSpc>
                <a:spcPct val="100000"/>
              </a:lnSpc>
              <a:spcBef>
                <a:spcPts val="0"/>
              </a:spcBef>
              <a:spcAft>
                <a:spcPts val="0"/>
              </a:spcAft>
              <a:buClrTx/>
              <a:buSzTx/>
              <a:buFontTx/>
              <a:buNone/>
              <a:tabLst/>
              <a:defRPr/>
            </a:pPr>
            <a:r>
              <a:rPr lang="fr-FR" sz="9600" b="1" dirty="0">
                <a:solidFill>
                  <a:srgbClr val="4BACC6">
                    <a:lumMod val="50000"/>
                  </a:srgbClr>
                </a:solidFill>
                <a:latin typeface="Dosis" pitchFamily="2" charset="0"/>
                <a:cs typeface="Times New Roman" panose="02020603050405020304" pitchFamily="18" charset="0"/>
              </a:rPr>
              <a:t>p</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u   op   </a:t>
            </a:r>
            <a:r>
              <a:rPr lang="fr-FR" sz="9600" b="1" dirty="0">
                <a:solidFill>
                  <a:srgbClr val="4BACC6">
                    <a:lumMod val="50000"/>
                  </a:srgbClr>
                </a:solidFill>
                <a:latin typeface="Dosis" pitchFamily="2" charset="0"/>
                <a:cs typeface="Times New Roman" panose="02020603050405020304" pitchFamily="18" charset="0"/>
              </a:rPr>
              <a:t>pi</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p</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é   </a:t>
            </a:r>
          </a:p>
        </p:txBody>
      </p:sp>
    </p:spTree>
    <p:extLst>
      <p:ext uri="{BB962C8B-B14F-4D97-AF65-F5344CB8AC3E}">
        <p14:creationId xmlns:p14="http://schemas.microsoft.com/office/powerpoint/2010/main" val="1088147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BFF0BFDF-4140-DE08-32A8-BFDD9F425668}"/>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5FF70F08-A660-97FA-FF93-B457256D3407}"/>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99E636D-3610-E572-9680-715264E7C772}"/>
              </a:ext>
            </a:extLst>
          </p:cNvPr>
          <p:cNvSpPr txBox="1"/>
          <p:nvPr>
            <p:custDataLst>
              <p:tags r:id="rId13"/>
            </p:custDataLst>
          </p:nvPr>
        </p:nvSpPr>
        <p:spPr>
          <a:xfrm>
            <a:off x="402137" y="2730254"/>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to    ta  to  te   ti </a:t>
            </a:r>
          </a:p>
          <a:p>
            <a:pPr marL="0" marR="0" lvl="0" indent="0" algn="ctr" defTabSz="685818" rtl="0" eaLnBrk="1" fontAlgn="auto" latinLnBrk="0" hangingPunct="1">
              <a:lnSpc>
                <a:spcPct val="100000"/>
              </a:lnSpc>
              <a:spcBef>
                <a:spcPts val="0"/>
              </a:spcBef>
              <a:spcAft>
                <a:spcPts val="0"/>
              </a:spcAft>
              <a:buClrTx/>
              <a:buSzTx/>
              <a:buFontTx/>
              <a:buNone/>
              <a:tabLst/>
              <a:defRPr/>
            </a:pPr>
            <a:r>
              <a:rPr lang="fr-FR" sz="9600" b="1" dirty="0">
                <a:solidFill>
                  <a:srgbClr val="4BACC6">
                    <a:lumMod val="50000"/>
                  </a:srgbClr>
                </a:solidFill>
                <a:latin typeface="Dosis" pitchFamily="2" charset="0"/>
                <a:cs typeface="Times New Roman" panose="02020603050405020304" pitchFamily="18" charset="0"/>
              </a:rPr>
              <a:t>ca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ce    ci   cou   </a:t>
            </a:r>
          </a:p>
        </p:txBody>
      </p:sp>
    </p:spTree>
    <p:extLst>
      <p:ext uri="{BB962C8B-B14F-4D97-AF65-F5344CB8AC3E}">
        <p14:creationId xmlns:p14="http://schemas.microsoft.com/office/powerpoint/2010/main" val="494229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44C686B-BC04-CE80-B645-4FD301D0A3A9}"/>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E6E8053A-311C-11F9-5428-494C249C404E}"/>
              </a:ext>
            </a:extLst>
          </p:cNvPr>
          <p:cNvSpPr txBox="1"/>
          <p:nvPr>
            <p:custDataLst>
              <p:tags r:id="rId13"/>
            </p:custDataLst>
          </p:nvPr>
        </p:nvSpPr>
        <p:spPr>
          <a:xfrm>
            <a:off x="402137" y="2869854"/>
            <a:ext cx="8327271" cy="2800767"/>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gi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ge</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ga</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go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gou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gué   gui   </a:t>
            </a:r>
          </a:p>
        </p:txBody>
      </p:sp>
    </p:spTree>
    <p:extLst>
      <p:ext uri="{BB962C8B-B14F-4D97-AF65-F5344CB8AC3E}">
        <p14:creationId xmlns:p14="http://schemas.microsoft.com/office/powerpoint/2010/main" val="3456319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32</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2" name="Image 1">
            <a:extLst>
              <a:ext uri="{FF2B5EF4-FFF2-40B4-BE49-F238E27FC236}">
                <a16:creationId xmlns:a16="http://schemas.microsoft.com/office/drawing/2014/main" id="{FBBFDB12-BE0A-2739-DDD4-3CF32C7BC123}"/>
              </a:ext>
            </a:extLst>
          </p:cNvPr>
          <p:cNvPicPr>
            <a:picLocks noChangeAspect="1"/>
          </p:cNvPicPr>
          <p:nvPr/>
        </p:nvPicPr>
        <p:blipFill>
          <a:blip r:embed="rId12"/>
          <a:stretch>
            <a:fillRect/>
          </a:stretch>
        </p:blipFill>
        <p:spPr>
          <a:xfrm>
            <a:off x="2459421" y="1044268"/>
            <a:ext cx="3896012" cy="5511869"/>
          </a:xfrm>
          <a:prstGeom prst="rect">
            <a:avLst/>
          </a:prstGeom>
        </p:spPr>
      </p:pic>
      <p:sp>
        <p:nvSpPr>
          <p:cNvPr id="5" name="Rectangle 4">
            <a:extLst>
              <a:ext uri="{FF2B5EF4-FFF2-40B4-BE49-F238E27FC236}">
                <a16:creationId xmlns:a16="http://schemas.microsoft.com/office/drawing/2014/main" id="{11B64263-667E-EE83-D903-79BDB8B6CDA0}"/>
              </a:ext>
            </a:extLst>
          </p:cNvPr>
          <p:cNvSpPr/>
          <p:nvPr>
            <p:custDataLst>
              <p:tags r:id="rId8"/>
            </p:custDataLst>
          </p:nvPr>
        </p:nvSpPr>
        <p:spPr>
          <a:xfrm>
            <a:off x="2275519" y="1481613"/>
            <a:ext cx="4004449" cy="11354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les</a:t>
            </a:r>
            <a:r>
              <a:rPr lang="fr-FR" sz="1600" b="1" dirty="0">
                <a:solidFill>
                  <a:prstClr val="white">
                    <a:lumMod val="65000"/>
                  </a:prstClr>
                </a:solidFill>
                <a:latin typeface="Dosis" pitchFamily="2" charset="0"/>
              </a:rPr>
              <a:t> syllabes</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666298" y="2240186"/>
            <a:ext cx="3220359" cy="2377627"/>
          </a:xfrm>
          <a:prstGeom prst="rect">
            <a:avLst/>
          </a:prstGeom>
        </p:spPr>
      </p:pic>
      <p:pic>
        <p:nvPicPr>
          <p:cNvPr id="5" name="Image 4">
            <a:extLst>
              <a:ext uri="{FF2B5EF4-FFF2-40B4-BE49-F238E27FC236}">
                <a16:creationId xmlns:a16="http://schemas.microsoft.com/office/drawing/2014/main" id="{F4953CF8-CCAC-4082-D829-010B87952DB7}"/>
              </a:ext>
            </a:extLst>
          </p:cNvPr>
          <p:cNvPicPr>
            <a:picLocks noChangeAspect="1"/>
          </p:cNvPicPr>
          <p:nvPr/>
        </p:nvPicPr>
        <p:blipFill>
          <a:blip r:embed="rId14"/>
          <a:srcRect t="9410" b="70608"/>
          <a:stretch/>
        </p:blipFill>
        <p:spPr>
          <a:xfrm>
            <a:off x="4484066" y="2754388"/>
            <a:ext cx="4453684" cy="1259065"/>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061442" y="600824"/>
            <a:ext cx="7802620" cy="3147015"/>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Vocabulaire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Lecture de </a:t>
            </a:r>
            <a:r>
              <a:rPr lang="fr-FR" sz="2800" b="1" dirty="0" err="1">
                <a:solidFill>
                  <a:prstClr val="white">
                    <a:lumMod val="75000"/>
                  </a:prstClr>
                </a:solidFill>
                <a:latin typeface="Dosis" pitchFamily="2" charset="0"/>
                <a:ea typeface="Calibri" panose="020F0502020204030204" pitchFamily="34" charset="0"/>
                <a:cs typeface="Calibri" panose="020F0502020204030204" pitchFamily="34" charset="0"/>
              </a:rPr>
              <a:t>syllabs</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 simples</a:t>
            </a:r>
          </a:p>
          <a:p>
            <a:pPr marR="0" lvl="0" indent="0" defTabSz="609630" fontAlgn="auto">
              <a:lnSpc>
                <a:spcPct val="100000"/>
              </a:lnSpc>
              <a:spcBef>
                <a:spcPts val="0"/>
              </a:spcBef>
              <a:spcAft>
                <a:spcPts val="1200"/>
              </a:spcAft>
              <a:buClrTx/>
              <a:buSzTx/>
              <a:buFontTx/>
              <a:buNone/>
              <a:tabLs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Test de validation</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7335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445292" y="291044"/>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17</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7063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a:t>
            </a:r>
            <a:r>
              <a:rPr lang="fr-FR" sz="2000" dirty="0">
                <a:solidFill>
                  <a:prstClr val="black"/>
                </a:solidFill>
                <a:latin typeface="Dosis" pitchFamily="2" charset="0"/>
              </a:rPr>
              <a:t>des pseudo –mots et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572950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71407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grpSp>
        <p:nvGrpSpPr>
          <p:cNvPr id="8" name="Groupe 7">
            <a:extLst>
              <a:ext uri="{FF2B5EF4-FFF2-40B4-BE49-F238E27FC236}">
                <a16:creationId xmlns:a16="http://schemas.microsoft.com/office/drawing/2014/main" id="{A8935810-721A-03D6-ACD0-D8CEBCE4A4DF}"/>
              </a:ext>
            </a:extLst>
          </p:cNvPr>
          <p:cNvGrpSpPr/>
          <p:nvPr>
            <p:custDataLst>
              <p:tags r:id="rId3"/>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4"/>
            </p:custDataLst>
          </p:nvPr>
        </p:nvSpPr>
        <p:spPr>
          <a:xfrm>
            <a:off x="1922171" y="3503982"/>
            <a:ext cx="6303357" cy="400110"/>
          </a:xfrm>
          <a:prstGeom prst="rect">
            <a:avLst/>
          </a:prstGeom>
          <a:noFill/>
        </p:spPr>
        <p:txBody>
          <a:bodyPr wrap="square" rtlCol="0">
            <a:spAutoFit/>
          </a:bodyPr>
          <a:lstStyle/>
          <a:p>
            <a:pPr>
              <a:spcAft>
                <a:spcPts val="900"/>
              </a:spcAft>
            </a:pPr>
            <a:r>
              <a:rPr lang="fr-FR" sz="2000" b="1" dirty="0">
                <a:solidFill>
                  <a:srgbClr val="106585"/>
                </a:solidFill>
                <a:latin typeface="Dosis" pitchFamily="2" charset="0"/>
              </a:rPr>
              <a:t>Réviser</a:t>
            </a:r>
            <a:r>
              <a:rPr lang="fr-FR" sz="2000" dirty="0">
                <a:latin typeface="Dosis" pitchFamily="2" charset="0"/>
              </a:rPr>
              <a:t>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5"/>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6"/>
            </p:custDataLst>
          </p:nvPr>
        </p:nvPicPr>
        <p:blipFill>
          <a:blip r:embed="rId14"/>
          <a:stretch>
            <a:fillRect/>
          </a:stretch>
        </p:blipFill>
        <p:spPr>
          <a:xfrm>
            <a:off x="1454429" y="3525859"/>
            <a:ext cx="383703" cy="400110"/>
          </a:xfrm>
          <a:prstGeom prst="rect">
            <a:avLst/>
          </a:prstGeom>
        </p:spPr>
      </p:pic>
      <p:sp>
        <p:nvSpPr>
          <p:cNvPr id="14" name="ZoneTexte 13">
            <a:extLst>
              <a:ext uri="{FF2B5EF4-FFF2-40B4-BE49-F238E27FC236}">
                <a16:creationId xmlns:a16="http://schemas.microsoft.com/office/drawing/2014/main" id="{58B66FB5-1298-80EA-A151-BB9A89C2B640}"/>
              </a:ext>
            </a:extLst>
          </p:cNvPr>
          <p:cNvSpPr txBox="1"/>
          <p:nvPr>
            <p:custDataLst>
              <p:tags r:id="rId7"/>
            </p:custDataLst>
          </p:nvPr>
        </p:nvSpPr>
        <p:spPr>
          <a:xfrm>
            <a:off x="1922170" y="4131850"/>
            <a:ext cx="6168123" cy="400110"/>
          </a:xfrm>
          <a:prstGeom prst="rect">
            <a:avLst/>
          </a:prstGeom>
          <a:noFill/>
        </p:spPr>
        <p:txBody>
          <a:bodyPr wrap="square" rtlCol="0">
            <a:spAutoFit/>
          </a:bodyPr>
          <a:lstStyle/>
          <a:p>
            <a:pPr defTabSz="609630">
              <a:spcAft>
                <a:spcPts val="600"/>
              </a:spcAft>
            </a:pP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Réviser</a:t>
            </a:r>
            <a:r>
              <a:rPr lang="fr-FR" sz="2000" dirty="0">
                <a:solidFill>
                  <a:prstClr val="black"/>
                </a:solidFill>
                <a:latin typeface="Dosis" pitchFamily="2" charset="0"/>
              </a:rPr>
              <a:t> les syllabes et les mots étudiés et </a:t>
            </a: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valider le palier 2.</a:t>
            </a:r>
            <a:endParaRPr lang="fr-FR" sz="2000" b="1" dirty="0">
              <a:solidFill>
                <a:srgbClr val="225D6D"/>
              </a:solidFill>
              <a:latin typeface="Dosis" pitchFamily="2" charset="0"/>
            </a:endParaRPr>
          </a:p>
        </p:txBody>
      </p:sp>
    </p:spTree>
    <p:extLst>
      <p:ext uri="{BB962C8B-B14F-4D97-AF65-F5344CB8AC3E}">
        <p14:creationId xmlns:p14="http://schemas.microsoft.com/office/powerpoint/2010/main" val="3908271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87285" y="4848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94756" y="388119"/>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0E255ABE-55D0-6972-F339-078676435303}"/>
              </a:ext>
            </a:extLst>
          </p:cNvPr>
          <p:cNvSpPr txBox="1"/>
          <p:nvPr>
            <p:custDataLst>
              <p:tags r:id="rId12"/>
            </p:custDataLst>
          </p:nvPr>
        </p:nvSpPr>
        <p:spPr>
          <a:xfrm>
            <a:off x="957175" y="68152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lulu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lolé</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lou</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p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lila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li</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2761924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lira     r</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loré</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ri</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z</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rout</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7200" b="1" i="0" u="none" strike="noStrike" kern="1200" cap="none" spc="0" normalizeH="0" baseline="0" noProof="0" dirty="0" err="1">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2204897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fafi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fola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falou</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fil      fé</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foli</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1740968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jilo</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fuji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jura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jou</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ju</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s</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salé     sol   sofa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siro</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p</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souri</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s</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31072797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mali     lima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mami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mur     mo</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3286092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menu   numéro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sani</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lun</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nami</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853693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lavé    vomi    navire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velou</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revu</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6342059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ruch</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vach</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macha</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lach</a:t>
            </a:r>
            <a:r>
              <a:rPr kumimoji="0" lang="fr-FR" sz="7200" b="1" i="0" u="none" strike="noStrike" kern="1200" cap="none" spc="0" normalizeH="0" baseline="0" noProof="0" dirty="0" err="1">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cheminé</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229446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bobi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saba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balou</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bol</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sabo</a:t>
            </a:r>
            <a:r>
              <a:rPr kumimoji="0" lang="fr-FR" sz="7200" b="1" i="0" u="none" strike="noStrike" kern="1200" cap="none" spc="0" normalizeH="0" baseline="0" noProof="0" dirty="0">
                <a:ln>
                  <a:noFill/>
                </a:ln>
                <a:solidFill>
                  <a:prstClr val="white">
                    <a:lumMod val="75000"/>
                  </a:prstClr>
                </a:solidFill>
                <a:effectLst/>
                <a:uLnTx/>
                <a:uFillTx/>
                <a:latin typeface="Dosis" pitchFamily="2" charset="0"/>
                <a:ea typeface="+mn-ea"/>
                <a:cs typeface="Times New Roman" panose="02020603050405020304" pitchFamily="18" charset="0"/>
              </a:rPr>
              <a:t>t</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959831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45994" y="1039214"/>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ea typeface="+mn-ea"/>
                <a:cs typeface="+mn-cs"/>
              </a:rPr>
              <a:t>Plan de la séance </a:t>
            </a:r>
          </a:p>
        </p:txBody>
      </p:sp>
      <p:sp>
        <p:nvSpPr>
          <p:cNvPr id="8" name="TextBox 10">
            <a:extLst>
              <a:ext uri="{FF2B5EF4-FFF2-40B4-BE49-F238E27FC236}">
                <a16:creationId xmlns:a16="http://schemas.microsoft.com/office/drawing/2014/main" id="{577FED87-0D5D-1073-DBFC-79BC22666881}"/>
              </a:ext>
            </a:extLst>
          </p:cNvPr>
          <p:cNvSpPr txBox="1"/>
          <p:nvPr>
            <p:custDataLst>
              <p:tags r:id="rId5"/>
            </p:custDataLst>
          </p:nvPr>
        </p:nvSpPr>
        <p:spPr>
          <a:xfrm>
            <a:off x="776540" y="2596435"/>
            <a:ext cx="7669990" cy="77457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2. Lecture des syllabes</a:t>
            </a:r>
            <a:endParaRPr kumimoji="0" lang="fr-FR" sz="2400" b="1" i="0" u="none" strike="noStrike" kern="1200" cap="none" spc="0" normalizeH="0" baseline="0" noProof="0" dirty="0">
              <a:ln>
                <a:noFill/>
              </a:ln>
              <a:solidFill>
                <a:srgbClr val="F79646">
                  <a:lumMod val="75000"/>
                </a:srgbClr>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5" name="ZoneTexte 14">
            <a:extLst>
              <a:ext uri="{FF2B5EF4-FFF2-40B4-BE49-F238E27FC236}">
                <a16:creationId xmlns:a16="http://schemas.microsoft.com/office/drawing/2014/main" id="{3E485BE7-4137-95A0-F4E6-AD8A5013144C}"/>
              </a:ext>
            </a:extLst>
          </p:cNvPr>
          <p:cNvSpPr txBox="1"/>
          <p:nvPr>
            <p:custDataLst>
              <p:tags r:id="rId6"/>
            </p:custDataLst>
          </p:nvPr>
        </p:nvSpPr>
        <p:spPr>
          <a:xfrm>
            <a:off x="730609" y="2043251"/>
            <a:ext cx="556826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lang="en-US" sz="2400" b="1" dirty="0">
                <a:solidFill>
                  <a:srgbClr val="106585"/>
                </a:solidFill>
                <a:latin typeface="Dosis" pitchFamily="2" charset="0"/>
              </a:rPr>
              <a:t>V</a:t>
            </a:r>
            <a:r>
              <a:rPr kumimoji="0" lang="fr-FR" sz="2400" b="1" i="0" u="none" strike="noStrike" kern="1200" cap="none" spc="0" normalizeH="0" baseline="0" noProof="0" dirty="0" err="1">
                <a:ln>
                  <a:noFill/>
                </a:ln>
                <a:solidFill>
                  <a:srgbClr val="106585"/>
                </a:solidFill>
                <a:effectLst/>
                <a:uLnTx/>
                <a:uFillTx/>
                <a:latin typeface="Dosis" pitchFamily="2" charset="0"/>
                <a:ea typeface="+mn-ea"/>
                <a:cs typeface="+mn-cs"/>
              </a:rPr>
              <a:t>ocabulaire</a:t>
            </a:r>
            <a:endParaRPr kumimoji="0" lang="fr-FR" sz="1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4BF01EC1-7333-D30E-6B73-2B39F40B1E83}"/>
              </a:ext>
            </a:extLst>
          </p:cNvPr>
          <p:cNvSpPr txBox="1"/>
          <p:nvPr>
            <p:custDataLst>
              <p:tags r:id="rId7"/>
            </p:custDataLst>
          </p:nvPr>
        </p:nvSpPr>
        <p:spPr>
          <a:xfrm>
            <a:off x="5240239" y="186429"/>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
        <p:nvSpPr>
          <p:cNvPr id="18" name="TextBox 10">
            <a:extLst>
              <a:ext uri="{FF2B5EF4-FFF2-40B4-BE49-F238E27FC236}">
                <a16:creationId xmlns:a16="http://schemas.microsoft.com/office/drawing/2014/main" id="{D18A8629-D54B-C857-EB77-51D6988CB371}"/>
              </a:ext>
            </a:extLst>
          </p:cNvPr>
          <p:cNvSpPr txBox="1"/>
          <p:nvPr>
            <p:custDataLst>
              <p:tags r:id="rId8"/>
            </p:custDataLst>
          </p:nvPr>
        </p:nvSpPr>
        <p:spPr>
          <a:xfrm>
            <a:off x="730609" y="3429000"/>
            <a:ext cx="6184723" cy="76944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3</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en-US" sz="2400" b="1" dirty="0">
                <a:solidFill>
                  <a:srgbClr val="106585"/>
                </a:solidFill>
                <a:latin typeface="Dosis" pitchFamily="2" charset="0"/>
              </a:rPr>
              <a:t>L</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 pseudo-mots</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TextBox 10">
            <a:extLst>
              <a:ext uri="{FF2B5EF4-FFF2-40B4-BE49-F238E27FC236}">
                <a16:creationId xmlns:a16="http://schemas.microsoft.com/office/drawing/2014/main" id="{0A52F61A-3414-2B80-01D3-0D715D64A8EE}"/>
              </a:ext>
            </a:extLst>
          </p:cNvPr>
          <p:cNvSpPr txBox="1"/>
          <p:nvPr>
            <p:custDataLst>
              <p:tags r:id="rId9"/>
            </p:custDataLst>
          </p:nvPr>
        </p:nvSpPr>
        <p:spPr>
          <a:xfrm>
            <a:off x="730609" y="4313620"/>
            <a:ext cx="6184723" cy="77457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4. Test de validation du </a:t>
            </a:r>
            <a:r>
              <a:rPr lang="en-US" sz="2400" b="1" dirty="0" err="1">
                <a:solidFill>
                  <a:srgbClr val="106585"/>
                </a:solidFill>
                <a:latin typeface="Dosis" pitchFamily="2" charset="0"/>
              </a:rPr>
              <a:t>palier</a:t>
            </a:r>
            <a:r>
              <a:rPr lang="en-US" sz="2400" b="1" dirty="0">
                <a:solidFill>
                  <a:srgbClr val="106585"/>
                </a:solidFill>
                <a:latin typeface="Dosis" pitchFamily="2" charset="0"/>
              </a:rPr>
              <a:t> 2</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en-US" sz="1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427592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dodi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dira     domino</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dun</a:t>
            </a:r>
            <a:r>
              <a:rPr kumimoji="0" lang="fr-FR" sz="7200" b="1" i="0" u="none" strike="noStrike" kern="1200" cap="none" spc="0" normalizeH="0" baseline="0" noProof="0" dirty="0">
                <a:ln>
                  <a:noFill/>
                </a:ln>
                <a:solidFill>
                  <a:prstClr val="white">
                    <a:lumMod val="75000"/>
                  </a:prst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doré</a:t>
            </a:r>
            <a:r>
              <a:rPr kumimoji="0" lang="fr-FR" sz="72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376126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papa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pino</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parasol        </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pôle     pile </a:t>
            </a:r>
          </a:p>
        </p:txBody>
      </p:sp>
    </p:spTree>
    <p:extLst>
      <p:ext uri="{BB962C8B-B14F-4D97-AF65-F5344CB8AC3E}">
        <p14:creationId xmlns:p14="http://schemas.microsoft.com/office/powerpoint/2010/main" val="6914807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t</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enir</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tito</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topi</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tata     karaté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643889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hibou     r</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7200" b="1" i="0" u="none" strike="noStrike" kern="1200" cap="none" spc="0" normalizeH="0" baseline="0" noProof="0" dirty="0" err="1">
                <a:ln>
                  <a:noFill/>
                </a:ln>
                <a:solidFill>
                  <a:prstClr val="white">
                    <a:lumMod val="65000"/>
                  </a:prstClr>
                </a:solidFill>
                <a:effectLst/>
                <a:uLnTx/>
                <a:uFillTx/>
                <a:latin typeface="Dosis" pitchFamily="2" charset="0"/>
                <a:ea typeface="+mn-ea"/>
                <a:cs typeface="Times New Roman" panose="02020603050405020304" pitchFamily="18" charset="0"/>
              </a:rPr>
              <a:t>x</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four</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chou    fourmi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6660070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07C1081B-4FEE-5B97-EE7E-9E139842E396}"/>
              </a:ext>
            </a:extLst>
          </p:cNvPr>
          <p:cNvSpPr txBox="1"/>
          <p:nvPr>
            <p:custDataLst>
              <p:tags r:id="rId13"/>
            </p:custDataLst>
          </p:nvPr>
        </p:nvSpPr>
        <p:spPr>
          <a:xfrm>
            <a:off x="-80584" y="3427754"/>
            <a:ext cx="9292713" cy="2354491"/>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600" b="1" i="0" u="none" strike="noStrike" kern="0" cap="none" spc="320" normalizeH="0" baseline="0" noProof="0" dirty="0">
                <a:ln>
                  <a:noFill/>
                </a:ln>
                <a:solidFill>
                  <a:schemeClr val="accent5">
                    <a:lumMod val="50000"/>
                  </a:schemeClr>
                </a:solidFill>
                <a:effectLst/>
                <a:uLnTx/>
                <a:uFillTx/>
                <a:latin typeface="Dosis" pitchFamily="2" charset="0"/>
                <a:ea typeface="+mn-ea"/>
                <a:cs typeface="+mn-cs"/>
              </a:rPr>
              <a:t>café</a:t>
            </a:r>
            <a:r>
              <a:rPr kumimoji="0" lang="fr-FR" sz="66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6600" b="1" i="0" u="none" strike="noStrike" kern="0" cap="none" spc="320" normalizeH="0" baseline="0" noProof="0" dirty="0">
                <a:ln>
                  <a:noFill/>
                </a:ln>
                <a:solidFill>
                  <a:schemeClr val="accent5">
                    <a:lumMod val="50000"/>
                  </a:schemeClr>
                </a:solidFill>
                <a:effectLst/>
                <a:uLnTx/>
                <a:uFillTx/>
                <a:latin typeface="Dosis" pitchFamily="2" charset="0"/>
                <a:ea typeface="+mn-ea"/>
                <a:cs typeface="+mn-cs"/>
              </a:rPr>
              <a:t>col</a:t>
            </a:r>
            <a:r>
              <a:rPr kumimoji="0" lang="fr-FR" sz="66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6600" b="1" i="0" u="none" strike="noStrike" kern="0" cap="none" spc="320" normalizeH="0" baseline="0" noProof="0" dirty="0">
                <a:ln>
                  <a:noFill/>
                </a:ln>
                <a:solidFill>
                  <a:schemeClr val="accent5">
                    <a:lumMod val="50000"/>
                  </a:schemeClr>
                </a:solidFill>
                <a:effectLst/>
                <a:uLnTx/>
                <a:uFillTx/>
                <a:latin typeface="Dosis" pitchFamily="2" charset="0"/>
                <a:ea typeface="+mn-ea"/>
                <a:cs typeface="+mn-cs"/>
              </a:rPr>
              <a:t>cinéma</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600" b="1" i="0" u="none" strike="noStrike" kern="0" cap="none" spc="320" normalizeH="0" baseline="0" noProof="0" dirty="0">
                <a:ln>
                  <a:noFill/>
                </a:ln>
                <a:solidFill>
                  <a:schemeClr val="accent5">
                    <a:lumMod val="50000"/>
                  </a:schemeClr>
                </a:solidFill>
                <a:effectLst/>
                <a:uLnTx/>
                <a:uFillTx/>
                <a:latin typeface="Dosis" pitchFamily="2" charset="0"/>
                <a:ea typeface="+mn-ea"/>
                <a:cs typeface="+mn-cs"/>
              </a:rPr>
              <a:t>cou</a:t>
            </a:r>
            <a:r>
              <a:rPr kumimoji="0" lang="fr-FR" sz="6600" b="1" i="0" u="none" strike="noStrike" kern="0" cap="none" spc="320" normalizeH="0" baseline="0" noProof="0" dirty="0">
                <a:ln>
                  <a:noFill/>
                </a:ln>
                <a:solidFill>
                  <a:srgbClr val="106585"/>
                </a:solidFill>
                <a:effectLst/>
                <a:uLnTx/>
                <a:uFillTx/>
                <a:latin typeface="Dosis" pitchFamily="2" charset="0"/>
                <a:ea typeface="+mn-ea"/>
                <a:cs typeface="+mn-cs"/>
              </a:rPr>
              <a:t>     </a:t>
            </a:r>
            <a:r>
              <a:rPr kumimoji="0" lang="fr-FR" sz="6600" b="1" i="0" u="none" strike="noStrike" kern="0" cap="none" spc="320" normalizeH="0" baseline="0" noProof="0" dirty="0">
                <a:ln>
                  <a:noFill/>
                </a:ln>
                <a:solidFill>
                  <a:schemeClr val="accent5">
                    <a:lumMod val="50000"/>
                  </a:schemeClr>
                </a:solidFill>
                <a:effectLst/>
                <a:uLnTx/>
                <a:uFillTx/>
                <a:latin typeface="Dosis" pitchFamily="2" charset="0"/>
                <a:ea typeface="+mn-ea"/>
                <a:cs typeface="+mn-cs"/>
              </a:rPr>
              <a:t>cir</a:t>
            </a:r>
            <a:r>
              <a:rPr kumimoji="0" lang="fr-FR" sz="6600" b="1" i="0" u="none" strike="noStrike" kern="0" cap="none" spc="320" normalizeH="0" baseline="0" noProof="0" dirty="0">
                <a:ln>
                  <a:noFill/>
                </a:ln>
                <a:solidFill>
                  <a:prstClr val="white">
                    <a:lumMod val="75000"/>
                  </a:prstClr>
                </a:solidFill>
                <a:effectLst/>
                <a:uLnTx/>
                <a:uFillTx/>
                <a:latin typeface="Dosis" pitchFamily="2" charset="0"/>
                <a:ea typeface="+mn-ea"/>
                <a:cs typeface="+mn-cs"/>
              </a:rPr>
              <a:t>e</a:t>
            </a:r>
          </a:p>
        </p:txBody>
      </p:sp>
    </p:spTree>
    <p:extLst>
      <p:ext uri="{BB962C8B-B14F-4D97-AF65-F5344CB8AC3E}">
        <p14:creationId xmlns:p14="http://schemas.microsoft.com/office/powerpoint/2010/main" val="3714264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241052" y="3278592"/>
            <a:ext cx="8776195" cy="2948884"/>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giraf</a:t>
            </a:r>
            <a:r>
              <a:rPr kumimoji="0" lang="fr-FR" sz="66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goû</a:t>
            </a:r>
            <a:r>
              <a:rPr kumimoji="0" lang="fr-FR" sz="66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genou</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gar</a:t>
            </a:r>
            <a:r>
              <a:rPr kumimoji="0" lang="fr-FR" sz="66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guitar</a:t>
            </a:r>
            <a:r>
              <a:rPr kumimoji="0" lang="fr-FR" sz="66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11387544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32</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378CE5A8-3163-30BB-63A3-900C5240BC40}"/>
              </a:ext>
            </a:extLst>
          </p:cNvPr>
          <p:cNvPicPr>
            <a:picLocks noChangeAspect="1"/>
          </p:cNvPicPr>
          <p:nvPr/>
        </p:nvPicPr>
        <p:blipFill>
          <a:blip r:embed="rId12"/>
          <a:stretch>
            <a:fillRect/>
          </a:stretch>
        </p:blipFill>
        <p:spPr>
          <a:xfrm>
            <a:off x="2459421" y="1044268"/>
            <a:ext cx="3896012" cy="5511869"/>
          </a:xfrm>
          <a:prstGeom prst="rect">
            <a:avLst/>
          </a:prstGeom>
        </p:spPr>
      </p:pic>
      <p:sp>
        <p:nvSpPr>
          <p:cNvPr id="5" name="Rectangle 4">
            <a:extLst>
              <a:ext uri="{FF2B5EF4-FFF2-40B4-BE49-F238E27FC236}">
                <a16:creationId xmlns:a16="http://schemas.microsoft.com/office/drawing/2014/main" id="{11B64263-667E-EE83-D903-79BDB8B6CDA0}"/>
              </a:ext>
            </a:extLst>
          </p:cNvPr>
          <p:cNvSpPr/>
          <p:nvPr>
            <p:custDataLst>
              <p:tags r:id="rId8"/>
            </p:custDataLst>
          </p:nvPr>
        </p:nvSpPr>
        <p:spPr>
          <a:xfrm>
            <a:off x="2372148" y="2651135"/>
            <a:ext cx="4231851" cy="12587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590346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les </a:t>
            </a:r>
            <a:r>
              <a:rPr lang="fr-FR" sz="1600" b="1" dirty="0">
                <a:solidFill>
                  <a:prstClr val="white">
                    <a:lumMod val="65000"/>
                  </a:prstClr>
                </a:solidFill>
                <a:latin typeface="Dosis" pitchFamily="2" charset="0"/>
              </a:rPr>
              <a:t>mots</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36E609AC-C157-9F19-47D9-769B517BDF35}"/>
              </a:ext>
            </a:extLst>
          </p:cNvPr>
          <p:cNvPicPr>
            <a:picLocks noChangeAspect="1"/>
          </p:cNvPicPr>
          <p:nvPr/>
        </p:nvPicPr>
        <p:blipFill>
          <a:blip r:embed="rId14"/>
          <a:srcRect t="28825" b="47190"/>
          <a:stretch/>
        </p:blipFill>
        <p:spPr>
          <a:xfrm>
            <a:off x="4030241" y="2674473"/>
            <a:ext cx="4181554" cy="1418895"/>
          </a:xfrm>
          <a:prstGeom prst="rect">
            <a:avLst/>
          </a:prstGeom>
        </p:spPr>
      </p:pic>
    </p:spTree>
    <p:extLst>
      <p:ext uri="{BB962C8B-B14F-4D97-AF65-F5344CB8AC3E}">
        <p14:creationId xmlns:p14="http://schemas.microsoft.com/office/powerpoint/2010/main" val="27251274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061442" y="600824"/>
            <a:ext cx="7802620" cy="3147015"/>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Lecture de syllabes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3: Lecture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Test de validation</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0" y="3239839"/>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445292" y="291044"/>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17</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6938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1883282" y="1048358"/>
            <a:ext cx="5377434" cy="359073"/>
          </a:xfrm>
          <a:prstGeom prst="rect">
            <a:avLst/>
          </a:prstGeom>
        </p:spPr>
        <p:txBody>
          <a:bodyPr wrap="square" lIns="0" tIns="0" rIns="0" bIns="0" rtlCol="0" anchor="t">
            <a:spAutoFit/>
          </a:bodyPr>
          <a:lstStyle/>
          <a:p>
            <a:pPr marL="0" marR="0" lvl="0" indent="0" algn="ctr" defTabSz="609630"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F497D"/>
                </a:solidFill>
                <a:effectLst/>
                <a:uLnTx/>
                <a:uFillTx/>
                <a:latin typeface="Dosis" pitchFamily="2" charset="0"/>
                <a:ea typeface="+mn-ea"/>
                <a:cs typeface="+mn-cs"/>
              </a:rPr>
              <a:t>Déroulement du test de validation du palier</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64011" y="1871588"/>
            <a:ext cx="7415975" cy="4401205"/>
          </a:xfrm>
          <a:prstGeom prst="rect">
            <a:avLst/>
          </a:prstGeom>
          <a:noFill/>
        </p:spPr>
        <p:txBody>
          <a:bodyPr wrap="square" rtlCol="0">
            <a:spAutoFit/>
          </a:bodyPr>
          <a:lstStyle/>
          <a:p>
            <a:pPr marL="342900" marR="0" lvl="0" indent="-342900" algn="just" defTabSz="60963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L’objectif du test est de vérifier </a:t>
            </a: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qu’au moins 80% des élèves </a:t>
            </a: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sont capables de lire  les mots simples.  </a:t>
            </a:r>
          </a:p>
          <a:p>
            <a:pPr marL="342900" marR="0" lvl="0" indent="-342900" algn="just" defTabSz="60963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L’enseignant fait passer au tableau </a:t>
            </a: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tous les élèves de la classe </a:t>
            </a: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par groupe de quatre élèves. Il demande à chaque élève de lire 4 mots </a:t>
            </a: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( 1 slide pour chaque groupe ). </a:t>
            </a: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Dans cette activité d’évaluation, </a:t>
            </a:r>
            <a:r>
              <a:rPr kumimoji="0" lang="fr-FR" sz="2000" b="1" i="0" u="sng" strike="noStrike" kern="1200" cap="none" spc="0" normalizeH="0" baseline="0" noProof="0" dirty="0">
                <a:ln>
                  <a:noFill/>
                </a:ln>
                <a:solidFill>
                  <a:srgbClr val="106585"/>
                </a:solidFill>
                <a:effectLst/>
                <a:uLnTx/>
                <a:uFillTx/>
                <a:latin typeface="Dosis" pitchFamily="2" charset="0"/>
                <a:ea typeface="+mn-ea"/>
                <a:cs typeface="+mn-cs"/>
              </a:rPr>
              <a:t>il ne faut pas corriger les erreurs. </a:t>
            </a:r>
          </a:p>
          <a:p>
            <a:pPr marL="342900" marR="0" lvl="0" indent="-342900" algn="just" defTabSz="60963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L’enseignant note le nombre d’élèves qui réussissent à lire 4 mots correctement . </a:t>
            </a:r>
          </a:p>
          <a:p>
            <a:pPr marL="342900" marR="0" lvl="0" indent="-342900" algn="just" defTabSz="60963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Si le taux de 80% est atteint</a:t>
            </a: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 le palier 2 est validé. Mais </a:t>
            </a:r>
            <a:r>
              <a:rPr kumimoji="0" lang="fr-FR" sz="2000" b="1" i="0" u="none" strike="noStrike" kern="1200" cap="none" spc="0" normalizeH="0" baseline="0" noProof="0" dirty="0">
                <a:ln>
                  <a:noFill/>
                </a:ln>
                <a:solidFill>
                  <a:srgbClr val="106585"/>
                </a:solidFill>
                <a:effectLst/>
                <a:uLnTx/>
                <a:uFillTx/>
                <a:latin typeface="Dosis" pitchFamily="2" charset="0"/>
                <a:ea typeface="+mn-ea"/>
                <a:cs typeface="+mn-cs"/>
              </a:rPr>
              <a:t>si le taux est inférieur à 80%, </a:t>
            </a:r>
            <a:r>
              <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rPr>
              <a:t>l’enseignant est invité à prolonger la révision pour atteindre un taux de maîtrise satisfaisant.  </a:t>
            </a:r>
          </a:p>
          <a:p>
            <a:pPr marL="342900" marR="0" lvl="0" indent="-342900" algn="l" defTabSz="60963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5" name="ZoneTexte 14">
            <a:extLst>
              <a:ext uri="{FF2B5EF4-FFF2-40B4-BE49-F238E27FC236}">
                <a16:creationId xmlns:a16="http://schemas.microsoft.com/office/drawing/2014/main" id="{7AC3990A-730C-796D-2A37-1A315A07F13A}"/>
              </a:ext>
            </a:extLst>
          </p:cNvPr>
          <p:cNvSpPr txBox="1"/>
          <p:nvPr>
            <p:custDataLst>
              <p:tags r:id="rId4"/>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57814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6"/>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3"/>
            </p:custDataLst>
          </p:nvPr>
        </p:nvPicPr>
        <p:blipFill rotWithShape="1">
          <a:blip r:embed="rId19"/>
          <a:srcRect t="974" r="53526"/>
          <a:stretch/>
        </p:blipFill>
        <p:spPr>
          <a:xfrm>
            <a:off x="3187501" y="4242322"/>
            <a:ext cx="3243609" cy="2031477"/>
          </a:xfrm>
          <a:prstGeom prst="rect">
            <a:avLst/>
          </a:prstGeom>
        </p:spPr>
      </p:pic>
      <p:sp>
        <p:nvSpPr>
          <p:cNvPr id="2" name="TextBox 9">
            <a:extLst>
              <a:ext uri="{FF2B5EF4-FFF2-40B4-BE49-F238E27FC236}">
                <a16:creationId xmlns:a16="http://schemas.microsoft.com/office/drawing/2014/main" id="{EFB9B008-41AC-BDC5-4B91-5A497B148B44}"/>
              </a:ext>
            </a:extLst>
          </p:cNvPr>
          <p:cNvSpPr txBox="1"/>
          <p:nvPr>
            <p:custDataLst>
              <p:tags r:id="rId4"/>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5"/>
            </p:custDataLst>
          </p:nvPr>
        </p:nvPicPr>
        <p:blipFill>
          <a:blip r:embed="rId20"/>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6"/>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7"/>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8"/>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9"/>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10"/>
            </p:custDataLst>
          </p:nvPr>
        </p:nvPicPr>
        <p:blipFill>
          <a:blip r:embed="rId21">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1"/>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2"/>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3"/>
            </p:custDataLst>
          </p:nvPr>
        </p:nvPicPr>
        <p:blipFill>
          <a:blip r:embed="rId22"/>
          <a:stretch>
            <a:fillRect/>
          </a:stretch>
        </p:blipFill>
        <p:spPr>
          <a:xfrm>
            <a:off x="6162959" y="1815775"/>
            <a:ext cx="2106943" cy="661935"/>
          </a:xfrm>
          <a:prstGeom prst="rect">
            <a:avLst/>
          </a:prstGeom>
        </p:spPr>
      </p:pic>
      <p:pic>
        <p:nvPicPr>
          <p:cNvPr id="23" name="Image 22">
            <a:extLst>
              <a:ext uri="{FF2B5EF4-FFF2-40B4-BE49-F238E27FC236}">
                <a16:creationId xmlns:a16="http://schemas.microsoft.com/office/drawing/2014/main" id="{9BBC59BE-3A54-EDBA-5CFE-C8AD64A8FDDA}"/>
              </a:ext>
            </a:extLst>
          </p:cNvPr>
          <p:cNvPicPr>
            <a:picLocks noChangeAspect="1"/>
          </p:cNvPicPr>
          <p:nvPr>
            <p:custDataLst>
              <p:tags r:id="rId14"/>
            </p:custDataLst>
          </p:nvPr>
        </p:nvPicPr>
        <p:blipFill>
          <a:blip r:embed="rId23"/>
          <a:stretch>
            <a:fillRect/>
          </a:stretch>
        </p:blipFill>
        <p:spPr>
          <a:xfrm>
            <a:off x="5094110" y="4263290"/>
            <a:ext cx="918499" cy="1292548"/>
          </a:xfrm>
          <a:prstGeom prst="rect">
            <a:avLst/>
          </a:prstGeom>
        </p:spPr>
      </p:pic>
    </p:spTree>
    <p:extLst>
      <p:ext uri="{BB962C8B-B14F-4D97-AF65-F5344CB8AC3E}">
        <p14:creationId xmlns:p14="http://schemas.microsoft.com/office/powerpoint/2010/main" val="252337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22283" y="265170"/>
            <a:ext cx="78740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Vous allez passer au tableau quatre par quatre. Chacun de vous va lire 4 mots. Les autres élèves doivent rester silencieux.  </a:t>
            </a:r>
          </a:p>
        </p:txBody>
      </p:sp>
      <p:grpSp>
        <p:nvGrpSpPr>
          <p:cNvPr id="22" name="Groupe 21">
            <a:extLst>
              <a:ext uri="{FF2B5EF4-FFF2-40B4-BE49-F238E27FC236}">
                <a16:creationId xmlns:a16="http://schemas.microsoft.com/office/drawing/2014/main" id="{50FF7593-F065-1444-62BF-F7B442F6F334}"/>
              </a:ext>
            </a:extLst>
          </p:cNvPr>
          <p:cNvGrpSpPr/>
          <p:nvPr>
            <p:custDataLst>
              <p:tags r:id="rId5"/>
            </p:custDataLst>
          </p:nvPr>
        </p:nvGrpSpPr>
        <p:grpSpPr>
          <a:xfrm>
            <a:off x="2538439" y="1511844"/>
            <a:ext cx="5990476" cy="791389"/>
            <a:chOff x="7852108" y="4068915"/>
            <a:chExt cx="1130614" cy="968569"/>
          </a:xfrm>
          <a:solidFill>
            <a:schemeClr val="bg1">
              <a:lumMod val="95000"/>
            </a:schemeClr>
          </a:solidFill>
        </p:grpSpPr>
        <p:sp>
          <p:nvSpPr>
            <p:cNvPr id="23" name="Rectangle : coins arrondis 22">
              <a:extLst>
                <a:ext uri="{FF2B5EF4-FFF2-40B4-BE49-F238E27FC236}">
                  <a16:creationId xmlns:a16="http://schemas.microsoft.com/office/drawing/2014/main" id="{940CD502-4ED3-9930-137D-446819654528}"/>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ZoneTexte 23">
              <a:extLst>
                <a:ext uri="{FF2B5EF4-FFF2-40B4-BE49-F238E27FC236}">
                  <a16:creationId xmlns:a16="http://schemas.microsoft.com/office/drawing/2014/main" id="{89700B2A-7A53-2AD8-9C81-176D545EA47B}"/>
                </a:ext>
              </a:extLst>
            </p:cNvPr>
            <p:cNvSpPr txBox="1"/>
            <p:nvPr/>
          </p:nvSpPr>
          <p:spPr>
            <a:xfrm>
              <a:off x="7879898" y="4212893"/>
              <a:ext cx="1070136"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momie       rire        sirop        toupie</a:t>
              </a: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grpSp>
        <p:nvGrpSpPr>
          <p:cNvPr id="51" name="Groupe 50">
            <a:extLst>
              <a:ext uri="{FF2B5EF4-FFF2-40B4-BE49-F238E27FC236}">
                <a16:creationId xmlns:a16="http://schemas.microsoft.com/office/drawing/2014/main" id="{9AB6029F-7B59-F525-99D9-15ADC147648F}"/>
              </a:ext>
            </a:extLst>
          </p:cNvPr>
          <p:cNvGrpSpPr/>
          <p:nvPr>
            <p:custDataLst>
              <p:tags r:id="rId6"/>
            </p:custDataLst>
          </p:nvPr>
        </p:nvGrpSpPr>
        <p:grpSpPr>
          <a:xfrm>
            <a:off x="2538439" y="2654437"/>
            <a:ext cx="5990476" cy="791389"/>
            <a:chOff x="7852108" y="4068915"/>
            <a:chExt cx="1130614" cy="968569"/>
          </a:xfrm>
          <a:solidFill>
            <a:schemeClr val="bg1">
              <a:lumMod val="95000"/>
            </a:schemeClr>
          </a:solidFill>
        </p:grpSpPr>
        <p:sp>
          <p:nvSpPr>
            <p:cNvPr id="52" name="Rectangle : coins arrondis 51">
              <a:extLst>
                <a:ext uri="{FF2B5EF4-FFF2-40B4-BE49-F238E27FC236}">
                  <a16:creationId xmlns:a16="http://schemas.microsoft.com/office/drawing/2014/main" id="{BBFAACB6-62FE-9C48-EC86-3FCFD881A242}"/>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ZoneTexte 52">
              <a:extLst>
                <a:ext uri="{FF2B5EF4-FFF2-40B4-BE49-F238E27FC236}">
                  <a16:creationId xmlns:a16="http://schemas.microsoft.com/office/drawing/2014/main" id="{C8C71483-3050-9524-4346-5C204932D797}"/>
                </a:ext>
              </a:extLst>
            </p:cNvPr>
            <p:cNvSpPr txBox="1"/>
            <p:nvPr/>
          </p:nvSpPr>
          <p:spPr>
            <a:xfrm>
              <a:off x="7879898" y="4212893"/>
              <a:ext cx="1070135"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bagage       poupée      nuque      vol    </a:t>
              </a:r>
            </a:p>
          </p:txBody>
        </p:sp>
      </p:gr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grpSp>
        <p:nvGrpSpPr>
          <p:cNvPr id="55" name="Groupe 54">
            <a:extLst>
              <a:ext uri="{FF2B5EF4-FFF2-40B4-BE49-F238E27FC236}">
                <a16:creationId xmlns:a16="http://schemas.microsoft.com/office/drawing/2014/main" id="{41DF83F4-58E8-C23E-96F3-5BB468D4A88F}"/>
              </a:ext>
            </a:extLst>
          </p:cNvPr>
          <p:cNvGrpSpPr/>
          <p:nvPr>
            <p:custDataLst>
              <p:tags r:id="rId7"/>
            </p:custDataLst>
          </p:nvPr>
        </p:nvGrpSpPr>
        <p:grpSpPr>
          <a:xfrm>
            <a:off x="2538439" y="3758806"/>
            <a:ext cx="5990476" cy="791389"/>
            <a:chOff x="7852108" y="4068915"/>
            <a:chExt cx="1130614" cy="968569"/>
          </a:xfrm>
          <a:solidFill>
            <a:schemeClr val="bg1">
              <a:lumMod val="95000"/>
            </a:schemeClr>
          </a:solidFill>
        </p:grpSpPr>
        <p:sp>
          <p:nvSpPr>
            <p:cNvPr id="56" name="Rectangle : coins arrondis 55">
              <a:extLst>
                <a:ext uri="{FF2B5EF4-FFF2-40B4-BE49-F238E27FC236}">
                  <a16:creationId xmlns:a16="http://schemas.microsoft.com/office/drawing/2014/main" id="{4404DD1B-694E-5B0E-5C62-A88011303E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ZoneTexte 56">
              <a:extLst>
                <a:ext uri="{FF2B5EF4-FFF2-40B4-BE49-F238E27FC236}">
                  <a16:creationId xmlns:a16="http://schemas.microsoft.com/office/drawing/2014/main" id="{B082EFAE-2471-8F6A-29ED-482F78788A55}"/>
                </a:ext>
              </a:extLst>
            </p:cNvPr>
            <p:cNvSpPr txBox="1"/>
            <p:nvPr/>
          </p:nvSpPr>
          <p:spPr>
            <a:xfrm>
              <a:off x="7879898" y="4212893"/>
              <a:ext cx="1070134" cy="678029"/>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folie        roule        lavabo       girafe  </a:t>
              </a:r>
            </a:p>
          </p:txBody>
        </p:sp>
      </p:gr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grpSp>
        <p:nvGrpSpPr>
          <p:cNvPr id="59" name="Groupe 58">
            <a:extLst>
              <a:ext uri="{FF2B5EF4-FFF2-40B4-BE49-F238E27FC236}">
                <a16:creationId xmlns:a16="http://schemas.microsoft.com/office/drawing/2014/main" id="{611388C7-9576-5897-09A5-90EA5EA56F27}"/>
              </a:ext>
            </a:extLst>
          </p:cNvPr>
          <p:cNvGrpSpPr/>
          <p:nvPr>
            <p:custDataLst>
              <p:tags r:id="rId8"/>
            </p:custDataLst>
          </p:nvPr>
        </p:nvGrpSpPr>
        <p:grpSpPr>
          <a:xfrm>
            <a:off x="2538439" y="4794944"/>
            <a:ext cx="5990476" cy="791389"/>
            <a:chOff x="7852108" y="4068915"/>
            <a:chExt cx="1130614" cy="968569"/>
          </a:xfrm>
          <a:solidFill>
            <a:schemeClr val="bg1">
              <a:lumMod val="95000"/>
            </a:schemeClr>
          </a:solidFill>
        </p:grpSpPr>
        <p:sp>
          <p:nvSpPr>
            <p:cNvPr id="60" name="Rectangle : coins arrondis 59">
              <a:extLst>
                <a:ext uri="{FF2B5EF4-FFF2-40B4-BE49-F238E27FC236}">
                  <a16:creationId xmlns:a16="http://schemas.microsoft.com/office/drawing/2014/main" id="{F06D145B-BCF7-CF49-E1AC-6E0E3450F0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ZoneTexte 60">
              <a:extLst>
                <a:ext uri="{FF2B5EF4-FFF2-40B4-BE49-F238E27FC236}">
                  <a16:creationId xmlns:a16="http://schemas.microsoft.com/office/drawing/2014/main" id="{DE178E24-F21A-7A00-A3B2-25AE90D61A3E}"/>
                </a:ext>
              </a:extLst>
            </p:cNvPr>
            <p:cNvSpPr txBox="1"/>
            <p:nvPr/>
          </p:nvSpPr>
          <p:spPr>
            <a:xfrm>
              <a:off x="7879898" y="4212893"/>
              <a:ext cx="1070133"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fée           roue         acheté        gare</a:t>
              </a:r>
            </a:p>
          </p:txBody>
        </p:sp>
      </p:gr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spTree>
    <p:extLst>
      <p:ext uri="{BB962C8B-B14F-4D97-AF65-F5344CB8AC3E}">
        <p14:creationId xmlns:p14="http://schemas.microsoft.com/office/powerpoint/2010/main" val="4292389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630079" y="556283"/>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grpSp>
        <p:nvGrpSpPr>
          <p:cNvPr id="22" name="Groupe 21">
            <a:extLst>
              <a:ext uri="{FF2B5EF4-FFF2-40B4-BE49-F238E27FC236}">
                <a16:creationId xmlns:a16="http://schemas.microsoft.com/office/drawing/2014/main" id="{50FF7593-F065-1444-62BF-F7B442F6F334}"/>
              </a:ext>
            </a:extLst>
          </p:cNvPr>
          <p:cNvGrpSpPr/>
          <p:nvPr>
            <p:custDataLst>
              <p:tags r:id="rId4"/>
            </p:custDataLst>
          </p:nvPr>
        </p:nvGrpSpPr>
        <p:grpSpPr>
          <a:xfrm>
            <a:off x="2538439" y="1511844"/>
            <a:ext cx="5990476" cy="791389"/>
            <a:chOff x="7852108" y="4068915"/>
            <a:chExt cx="1130614" cy="968569"/>
          </a:xfrm>
          <a:solidFill>
            <a:schemeClr val="bg1">
              <a:lumMod val="95000"/>
            </a:schemeClr>
          </a:solidFill>
        </p:grpSpPr>
        <p:sp>
          <p:nvSpPr>
            <p:cNvPr id="23" name="Rectangle : coins arrondis 22">
              <a:extLst>
                <a:ext uri="{FF2B5EF4-FFF2-40B4-BE49-F238E27FC236}">
                  <a16:creationId xmlns:a16="http://schemas.microsoft.com/office/drawing/2014/main" id="{940CD502-4ED3-9930-137D-446819654528}"/>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ZoneTexte 23">
              <a:extLst>
                <a:ext uri="{FF2B5EF4-FFF2-40B4-BE49-F238E27FC236}">
                  <a16:creationId xmlns:a16="http://schemas.microsoft.com/office/drawing/2014/main" id="{89700B2A-7A53-2AD8-9C81-176D545EA47B}"/>
                </a:ext>
              </a:extLst>
            </p:cNvPr>
            <p:cNvSpPr txBox="1"/>
            <p:nvPr/>
          </p:nvSpPr>
          <p:spPr>
            <a:xfrm>
              <a:off x="7879898" y="4212893"/>
              <a:ext cx="1099994"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loup          </a:t>
              </a:r>
              <a:r>
                <a:rPr kumimoji="0" lang="fr-FR" sz="3000" b="1" i="0" u="none" strike="noStrike" kern="1200" cap="none" spc="0" normalizeH="0" baseline="0" noProof="0" dirty="0" err="1">
                  <a:ln>
                    <a:noFill/>
                  </a:ln>
                  <a:solidFill>
                    <a:srgbClr val="106585"/>
                  </a:solidFill>
                  <a:effectLst/>
                  <a:uLnTx/>
                  <a:uFillTx/>
                  <a:latin typeface="Calibri"/>
                  <a:ea typeface="+mn-ea"/>
                  <a:cs typeface="+mn-cs"/>
                </a:rPr>
                <a:t>nizar</a:t>
              </a:r>
              <a:r>
                <a:rPr kumimoji="0" lang="fr-FR" sz="3000" b="1" i="0" u="none" strike="noStrike" kern="1200" cap="none" spc="0" normalizeH="0" baseline="0" noProof="0" dirty="0">
                  <a:ln>
                    <a:noFill/>
                  </a:ln>
                  <a:solidFill>
                    <a:srgbClr val="106585"/>
                  </a:solidFill>
                  <a:effectLst/>
                  <a:uLnTx/>
                  <a:uFillTx/>
                  <a:latin typeface="Calibri"/>
                  <a:ea typeface="+mn-ea"/>
                  <a:cs typeface="+mn-cs"/>
                </a:rPr>
                <a:t>           choc         taxi  </a:t>
              </a: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grpSp>
        <p:nvGrpSpPr>
          <p:cNvPr id="51" name="Groupe 50">
            <a:extLst>
              <a:ext uri="{FF2B5EF4-FFF2-40B4-BE49-F238E27FC236}">
                <a16:creationId xmlns:a16="http://schemas.microsoft.com/office/drawing/2014/main" id="{9AB6029F-7B59-F525-99D9-15ADC147648F}"/>
              </a:ext>
            </a:extLst>
          </p:cNvPr>
          <p:cNvGrpSpPr/>
          <p:nvPr>
            <p:custDataLst>
              <p:tags r:id="rId5"/>
            </p:custDataLst>
          </p:nvPr>
        </p:nvGrpSpPr>
        <p:grpSpPr>
          <a:xfrm>
            <a:off x="2538439" y="2654437"/>
            <a:ext cx="5990476" cy="791389"/>
            <a:chOff x="7852108" y="4068915"/>
            <a:chExt cx="1130614" cy="968569"/>
          </a:xfrm>
          <a:solidFill>
            <a:schemeClr val="bg1">
              <a:lumMod val="95000"/>
            </a:schemeClr>
          </a:solidFill>
        </p:grpSpPr>
        <p:sp>
          <p:nvSpPr>
            <p:cNvPr id="52" name="Rectangle : coins arrondis 51">
              <a:extLst>
                <a:ext uri="{FF2B5EF4-FFF2-40B4-BE49-F238E27FC236}">
                  <a16:creationId xmlns:a16="http://schemas.microsoft.com/office/drawing/2014/main" id="{BBFAACB6-62FE-9C48-EC86-3FCFD881A242}"/>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ZoneTexte 52">
              <a:extLst>
                <a:ext uri="{FF2B5EF4-FFF2-40B4-BE49-F238E27FC236}">
                  <a16:creationId xmlns:a16="http://schemas.microsoft.com/office/drawing/2014/main" id="{C8C71483-3050-9524-4346-5C204932D797}"/>
                </a:ext>
              </a:extLst>
            </p:cNvPr>
            <p:cNvSpPr txBox="1"/>
            <p:nvPr/>
          </p:nvSpPr>
          <p:spPr>
            <a:xfrm>
              <a:off x="7879898" y="4212893"/>
              <a:ext cx="1099993"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lave        animal          rue        koala   </a:t>
              </a:r>
            </a:p>
          </p:txBody>
        </p:sp>
      </p:gr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grpSp>
        <p:nvGrpSpPr>
          <p:cNvPr id="55" name="Groupe 54">
            <a:extLst>
              <a:ext uri="{FF2B5EF4-FFF2-40B4-BE49-F238E27FC236}">
                <a16:creationId xmlns:a16="http://schemas.microsoft.com/office/drawing/2014/main" id="{41DF83F4-58E8-C23E-96F3-5BB468D4A88F}"/>
              </a:ext>
            </a:extLst>
          </p:cNvPr>
          <p:cNvGrpSpPr/>
          <p:nvPr>
            <p:custDataLst>
              <p:tags r:id="rId6"/>
            </p:custDataLst>
          </p:nvPr>
        </p:nvGrpSpPr>
        <p:grpSpPr>
          <a:xfrm>
            <a:off x="2538439" y="3758806"/>
            <a:ext cx="5990476" cy="791389"/>
            <a:chOff x="7852108" y="4068915"/>
            <a:chExt cx="1130614" cy="968569"/>
          </a:xfrm>
          <a:solidFill>
            <a:schemeClr val="bg1">
              <a:lumMod val="95000"/>
            </a:schemeClr>
          </a:solidFill>
        </p:grpSpPr>
        <p:sp>
          <p:nvSpPr>
            <p:cNvPr id="56" name="Rectangle : coins arrondis 55">
              <a:extLst>
                <a:ext uri="{FF2B5EF4-FFF2-40B4-BE49-F238E27FC236}">
                  <a16:creationId xmlns:a16="http://schemas.microsoft.com/office/drawing/2014/main" id="{4404DD1B-694E-5B0E-5C62-A88011303E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ZoneTexte 56">
              <a:extLst>
                <a:ext uri="{FF2B5EF4-FFF2-40B4-BE49-F238E27FC236}">
                  <a16:creationId xmlns:a16="http://schemas.microsoft.com/office/drawing/2014/main" id="{B082EFAE-2471-8F6A-29ED-482F78788A55}"/>
                </a:ext>
              </a:extLst>
            </p:cNvPr>
            <p:cNvSpPr txBox="1"/>
            <p:nvPr/>
          </p:nvSpPr>
          <p:spPr>
            <a:xfrm>
              <a:off x="7879898" y="4212893"/>
              <a:ext cx="1099992"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lolé</a:t>
              </a:r>
              <a:r>
                <a:rPr kumimoji="0" lang="fr-FR" sz="3000" b="1" i="0" u="none" strike="noStrike" kern="1200" cap="none" spc="0" normalizeH="0" baseline="0" noProof="0" dirty="0">
                  <a:ln>
                    <a:noFill/>
                  </a:ln>
                  <a:solidFill>
                    <a:srgbClr val="106585"/>
                  </a:solidFill>
                  <a:effectLst/>
                  <a:uLnTx/>
                  <a:uFillTx/>
                  <a:latin typeface="Calibri"/>
                  <a:ea typeface="+mn-ea"/>
                  <a:cs typeface="+mn-cs"/>
                </a:rPr>
                <a:t>         ravi         boxe        cinéma</a:t>
              </a:r>
            </a:p>
          </p:txBody>
        </p:sp>
      </p:gr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grpSp>
        <p:nvGrpSpPr>
          <p:cNvPr id="59" name="Groupe 58">
            <a:extLst>
              <a:ext uri="{FF2B5EF4-FFF2-40B4-BE49-F238E27FC236}">
                <a16:creationId xmlns:a16="http://schemas.microsoft.com/office/drawing/2014/main" id="{611388C7-9576-5897-09A5-90EA5EA56F27}"/>
              </a:ext>
            </a:extLst>
          </p:cNvPr>
          <p:cNvGrpSpPr/>
          <p:nvPr>
            <p:custDataLst>
              <p:tags r:id="rId7"/>
            </p:custDataLst>
          </p:nvPr>
        </p:nvGrpSpPr>
        <p:grpSpPr>
          <a:xfrm>
            <a:off x="2538439" y="4794944"/>
            <a:ext cx="5990476" cy="791389"/>
            <a:chOff x="7852108" y="4068915"/>
            <a:chExt cx="1130614" cy="968569"/>
          </a:xfrm>
          <a:solidFill>
            <a:schemeClr val="bg1">
              <a:lumMod val="95000"/>
            </a:schemeClr>
          </a:solidFill>
        </p:grpSpPr>
        <p:sp>
          <p:nvSpPr>
            <p:cNvPr id="60" name="Rectangle : coins arrondis 59">
              <a:extLst>
                <a:ext uri="{FF2B5EF4-FFF2-40B4-BE49-F238E27FC236}">
                  <a16:creationId xmlns:a16="http://schemas.microsoft.com/office/drawing/2014/main" id="{F06D145B-BCF7-CF49-E1AC-6E0E3450F0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ZoneTexte 60">
              <a:extLst>
                <a:ext uri="{FF2B5EF4-FFF2-40B4-BE49-F238E27FC236}">
                  <a16:creationId xmlns:a16="http://schemas.microsoft.com/office/drawing/2014/main" id="{DE178E24-F21A-7A00-A3B2-25AE90D61A3E}"/>
                </a:ext>
              </a:extLst>
            </p:cNvPr>
            <p:cNvSpPr txBox="1"/>
            <p:nvPr/>
          </p:nvSpPr>
          <p:spPr>
            <a:xfrm>
              <a:off x="7879898" y="4212893"/>
              <a:ext cx="1099991"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lali</a:t>
              </a:r>
              <a:r>
                <a:rPr kumimoji="0" lang="fr-FR" sz="3000" b="1" i="0" u="none" strike="noStrike" kern="1200" cap="none" spc="0" normalizeH="0" baseline="0" noProof="0" dirty="0">
                  <a:ln>
                    <a:noFill/>
                  </a:ln>
                  <a:solidFill>
                    <a:srgbClr val="106585"/>
                  </a:solidFill>
                  <a:effectLst/>
                  <a:uLnTx/>
                  <a:uFillTx/>
                  <a:latin typeface="Calibri"/>
                  <a:ea typeface="+mn-ea"/>
                  <a:cs typeface="+mn-cs"/>
                </a:rPr>
                <a:t>          jour        tortue        genou  </a:t>
              </a:r>
            </a:p>
          </p:txBody>
        </p:sp>
      </p:gr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spTree>
    <p:extLst>
      <p:ext uri="{BB962C8B-B14F-4D97-AF65-F5344CB8AC3E}">
        <p14:creationId xmlns:p14="http://schemas.microsoft.com/office/powerpoint/2010/main" val="13671754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nvGrpSpPr>
          <p:cNvPr id="22" name="Groupe 21">
            <a:extLst>
              <a:ext uri="{FF2B5EF4-FFF2-40B4-BE49-F238E27FC236}">
                <a16:creationId xmlns:a16="http://schemas.microsoft.com/office/drawing/2014/main" id="{50FF7593-F065-1444-62BF-F7B442F6F334}"/>
              </a:ext>
            </a:extLst>
          </p:cNvPr>
          <p:cNvGrpSpPr/>
          <p:nvPr>
            <p:custDataLst>
              <p:tags r:id="rId2"/>
            </p:custDataLst>
          </p:nvPr>
        </p:nvGrpSpPr>
        <p:grpSpPr>
          <a:xfrm>
            <a:off x="2538439" y="1511844"/>
            <a:ext cx="5990476" cy="791389"/>
            <a:chOff x="7852108" y="4068915"/>
            <a:chExt cx="1130614" cy="968569"/>
          </a:xfrm>
          <a:solidFill>
            <a:schemeClr val="bg1">
              <a:lumMod val="95000"/>
            </a:schemeClr>
          </a:solidFill>
        </p:grpSpPr>
        <p:sp>
          <p:nvSpPr>
            <p:cNvPr id="23" name="Rectangle : coins arrondis 22">
              <a:extLst>
                <a:ext uri="{FF2B5EF4-FFF2-40B4-BE49-F238E27FC236}">
                  <a16:creationId xmlns:a16="http://schemas.microsoft.com/office/drawing/2014/main" id="{940CD502-4ED3-9930-137D-446819654528}"/>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ZoneTexte 23">
              <a:extLst>
                <a:ext uri="{FF2B5EF4-FFF2-40B4-BE49-F238E27FC236}">
                  <a16:creationId xmlns:a16="http://schemas.microsoft.com/office/drawing/2014/main" id="{89700B2A-7A53-2AD8-9C81-176D545EA47B}"/>
                </a:ext>
              </a:extLst>
            </p:cNvPr>
            <p:cNvSpPr txBox="1"/>
            <p:nvPr/>
          </p:nvSpPr>
          <p:spPr>
            <a:xfrm>
              <a:off x="7879898" y="4212893"/>
              <a:ext cx="1079063"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mal        lézard         douze        café</a:t>
              </a: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grpSp>
        <p:nvGrpSpPr>
          <p:cNvPr id="51" name="Groupe 50">
            <a:extLst>
              <a:ext uri="{FF2B5EF4-FFF2-40B4-BE49-F238E27FC236}">
                <a16:creationId xmlns:a16="http://schemas.microsoft.com/office/drawing/2014/main" id="{9AB6029F-7B59-F525-99D9-15ADC147648F}"/>
              </a:ext>
            </a:extLst>
          </p:cNvPr>
          <p:cNvGrpSpPr/>
          <p:nvPr>
            <p:custDataLst>
              <p:tags r:id="rId3"/>
            </p:custDataLst>
          </p:nvPr>
        </p:nvGrpSpPr>
        <p:grpSpPr>
          <a:xfrm>
            <a:off x="2538439" y="2654437"/>
            <a:ext cx="5990476" cy="791389"/>
            <a:chOff x="7852108" y="4068915"/>
            <a:chExt cx="1130614" cy="968569"/>
          </a:xfrm>
          <a:solidFill>
            <a:schemeClr val="bg1">
              <a:lumMod val="95000"/>
            </a:schemeClr>
          </a:solidFill>
        </p:grpSpPr>
        <p:sp>
          <p:nvSpPr>
            <p:cNvPr id="52" name="Rectangle : coins arrondis 51">
              <a:extLst>
                <a:ext uri="{FF2B5EF4-FFF2-40B4-BE49-F238E27FC236}">
                  <a16:creationId xmlns:a16="http://schemas.microsoft.com/office/drawing/2014/main" id="{BBFAACB6-62FE-9C48-EC86-3FCFD881A242}"/>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ZoneTexte 52">
              <a:extLst>
                <a:ext uri="{FF2B5EF4-FFF2-40B4-BE49-F238E27FC236}">
                  <a16:creationId xmlns:a16="http://schemas.microsoft.com/office/drawing/2014/main" id="{C8C71483-3050-9524-4346-5C204932D797}"/>
                </a:ext>
              </a:extLst>
            </p:cNvPr>
            <p:cNvSpPr txBox="1"/>
            <p:nvPr/>
          </p:nvSpPr>
          <p:spPr>
            <a:xfrm>
              <a:off x="7879898" y="4212893"/>
              <a:ext cx="1079062"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fou         marina         salut         col </a:t>
              </a:r>
            </a:p>
          </p:txBody>
        </p:sp>
      </p:gr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grpSp>
        <p:nvGrpSpPr>
          <p:cNvPr id="55" name="Groupe 54">
            <a:extLst>
              <a:ext uri="{FF2B5EF4-FFF2-40B4-BE49-F238E27FC236}">
                <a16:creationId xmlns:a16="http://schemas.microsoft.com/office/drawing/2014/main" id="{41DF83F4-58E8-C23E-96F3-5BB468D4A88F}"/>
              </a:ext>
            </a:extLst>
          </p:cNvPr>
          <p:cNvGrpSpPr/>
          <p:nvPr>
            <p:custDataLst>
              <p:tags r:id="rId4"/>
            </p:custDataLst>
          </p:nvPr>
        </p:nvGrpSpPr>
        <p:grpSpPr>
          <a:xfrm>
            <a:off x="2538439" y="3758806"/>
            <a:ext cx="5990476" cy="791389"/>
            <a:chOff x="7852108" y="4068915"/>
            <a:chExt cx="1130614" cy="968569"/>
          </a:xfrm>
          <a:solidFill>
            <a:schemeClr val="bg1">
              <a:lumMod val="95000"/>
            </a:schemeClr>
          </a:solidFill>
        </p:grpSpPr>
        <p:sp>
          <p:nvSpPr>
            <p:cNvPr id="56" name="Rectangle : coins arrondis 55">
              <a:extLst>
                <a:ext uri="{FF2B5EF4-FFF2-40B4-BE49-F238E27FC236}">
                  <a16:creationId xmlns:a16="http://schemas.microsoft.com/office/drawing/2014/main" id="{4404DD1B-694E-5B0E-5C62-A88011303E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ZoneTexte 56">
              <a:extLst>
                <a:ext uri="{FF2B5EF4-FFF2-40B4-BE49-F238E27FC236}">
                  <a16:creationId xmlns:a16="http://schemas.microsoft.com/office/drawing/2014/main" id="{B082EFAE-2471-8F6A-29ED-482F78788A55}"/>
                </a:ext>
              </a:extLst>
            </p:cNvPr>
            <p:cNvSpPr txBox="1"/>
            <p:nvPr/>
          </p:nvSpPr>
          <p:spPr>
            <a:xfrm>
              <a:off x="7866962" y="4206789"/>
              <a:ext cx="1091998"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lila</a:t>
              </a:r>
              <a:r>
                <a:rPr kumimoji="0" lang="fr-FR" sz="3000" b="1" i="0" u="none" strike="noStrike" kern="1200" cap="none" spc="0" normalizeH="0" baseline="0" noProof="0" dirty="0">
                  <a:ln>
                    <a:noFill/>
                  </a:ln>
                  <a:solidFill>
                    <a:srgbClr val="106585"/>
                  </a:solidFill>
                  <a:effectLst/>
                  <a:uLnTx/>
                  <a:uFillTx/>
                  <a:latin typeface="Calibri"/>
                  <a:ea typeface="+mn-ea"/>
                  <a:cs typeface="+mn-cs"/>
                </a:rPr>
                <a:t>        marché         pile      couche   </a:t>
              </a:r>
            </a:p>
          </p:txBody>
        </p:sp>
      </p:gr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grpSp>
        <p:nvGrpSpPr>
          <p:cNvPr id="59" name="Groupe 58">
            <a:extLst>
              <a:ext uri="{FF2B5EF4-FFF2-40B4-BE49-F238E27FC236}">
                <a16:creationId xmlns:a16="http://schemas.microsoft.com/office/drawing/2014/main" id="{611388C7-9576-5897-09A5-90EA5EA56F27}"/>
              </a:ext>
            </a:extLst>
          </p:cNvPr>
          <p:cNvGrpSpPr/>
          <p:nvPr>
            <p:custDataLst>
              <p:tags r:id="rId5"/>
            </p:custDataLst>
          </p:nvPr>
        </p:nvGrpSpPr>
        <p:grpSpPr>
          <a:xfrm>
            <a:off x="2538444" y="4794944"/>
            <a:ext cx="6148356" cy="791389"/>
            <a:chOff x="7852108" y="4068915"/>
            <a:chExt cx="1130614" cy="968569"/>
          </a:xfrm>
          <a:solidFill>
            <a:schemeClr val="bg1">
              <a:lumMod val="95000"/>
            </a:schemeClr>
          </a:solidFill>
        </p:grpSpPr>
        <p:sp>
          <p:nvSpPr>
            <p:cNvPr id="60" name="Rectangle : coins arrondis 59">
              <a:extLst>
                <a:ext uri="{FF2B5EF4-FFF2-40B4-BE49-F238E27FC236}">
                  <a16:creationId xmlns:a16="http://schemas.microsoft.com/office/drawing/2014/main" id="{F06D145B-BCF7-CF49-E1AC-6E0E3450F0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ZoneTexte 60">
              <a:extLst>
                <a:ext uri="{FF2B5EF4-FFF2-40B4-BE49-F238E27FC236}">
                  <a16:creationId xmlns:a16="http://schemas.microsoft.com/office/drawing/2014/main" id="{DE178E24-F21A-7A00-A3B2-25AE90D61A3E}"/>
                </a:ext>
              </a:extLst>
            </p:cNvPr>
            <p:cNvSpPr txBox="1"/>
            <p:nvPr/>
          </p:nvSpPr>
          <p:spPr>
            <a:xfrm>
              <a:off x="7879898" y="4212893"/>
              <a:ext cx="1088954"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fil         renard       bouche       agité</a:t>
              </a:r>
            </a:p>
          </p:txBody>
        </p:sp>
      </p:gr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sp>
        <p:nvSpPr>
          <p:cNvPr id="2" name="ZoneTexte 1">
            <a:extLst>
              <a:ext uri="{FF2B5EF4-FFF2-40B4-BE49-F238E27FC236}">
                <a16:creationId xmlns:a16="http://schemas.microsoft.com/office/drawing/2014/main" id="{F4D6E504-567D-7652-A657-B3967A2B93E7}"/>
              </a:ext>
            </a:extLst>
          </p:cNvPr>
          <p:cNvSpPr txBox="1"/>
          <p:nvPr>
            <p:custDataLst>
              <p:tags r:id="rId6"/>
            </p:custDataLst>
          </p:nvPr>
        </p:nvSpPr>
        <p:spPr>
          <a:xfrm>
            <a:off x="762000" y="455220"/>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spTree>
    <p:extLst>
      <p:ext uri="{BB962C8B-B14F-4D97-AF65-F5344CB8AC3E}">
        <p14:creationId xmlns:p14="http://schemas.microsoft.com/office/powerpoint/2010/main" val="12340678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nvGrpSpPr>
          <p:cNvPr id="22" name="Groupe 21">
            <a:extLst>
              <a:ext uri="{FF2B5EF4-FFF2-40B4-BE49-F238E27FC236}">
                <a16:creationId xmlns:a16="http://schemas.microsoft.com/office/drawing/2014/main" id="{50FF7593-F065-1444-62BF-F7B442F6F334}"/>
              </a:ext>
            </a:extLst>
          </p:cNvPr>
          <p:cNvGrpSpPr/>
          <p:nvPr>
            <p:custDataLst>
              <p:tags r:id="rId2"/>
            </p:custDataLst>
          </p:nvPr>
        </p:nvGrpSpPr>
        <p:grpSpPr>
          <a:xfrm>
            <a:off x="2538439" y="1511844"/>
            <a:ext cx="5990476" cy="791389"/>
            <a:chOff x="7852108" y="4068915"/>
            <a:chExt cx="1130614" cy="968569"/>
          </a:xfrm>
          <a:solidFill>
            <a:schemeClr val="bg1">
              <a:lumMod val="95000"/>
            </a:schemeClr>
          </a:solidFill>
        </p:grpSpPr>
        <p:sp>
          <p:nvSpPr>
            <p:cNvPr id="23" name="Rectangle : coins arrondis 22">
              <a:extLst>
                <a:ext uri="{FF2B5EF4-FFF2-40B4-BE49-F238E27FC236}">
                  <a16:creationId xmlns:a16="http://schemas.microsoft.com/office/drawing/2014/main" id="{940CD502-4ED3-9930-137D-446819654528}"/>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ZoneTexte 23">
              <a:extLst>
                <a:ext uri="{FF2B5EF4-FFF2-40B4-BE49-F238E27FC236}">
                  <a16:creationId xmlns:a16="http://schemas.microsoft.com/office/drawing/2014/main" id="{89700B2A-7A53-2AD8-9C81-176D545EA47B}"/>
                </a:ext>
              </a:extLst>
            </p:cNvPr>
            <p:cNvSpPr txBox="1"/>
            <p:nvPr/>
          </p:nvSpPr>
          <p:spPr>
            <a:xfrm>
              <a:off x="7879898" y="4212893"/>
              <a:ext cx="1079063"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vomi         cinéma         </a:t>
              </a:r>
              <a:r>
                <a:rPr kumimoji="0" lang="fr-FR" sz="3000" b="1" i="0" u="none" strike="noStrike" kern="1200" cap="none" spc="0" normalizeH="0" baseline="0" noProof="0" dirty="0" err="1">
                  <a:ln>
                    <a:noFill/>
                  </a:ln>
                  <a:solidFill>
                    <a:srgbClr val="106585"/>
                  </a:solidFill>
                  <a:effectLst/>
                  <a:uLnTx/>
                  <a:uFillTx/>
                  <a:latin typeface="Calibri"/>
                  <a:ea typeface="+mn-ea"/>
                  <a:cs typeface="+mn-cs"/>
                </a:rPr>
                <a:t>zola</a:t>
              </a:r>
              <a:r>
                <a:rPr kumimoji="0" lang="fr-FR" sz="3000" b="1" i="0" u="none" strike="noStrike" kern="1200" cap="none" spc="0" normalizeH="0" baseline="0" noProof="0" dirty="0">
                  <a:ln>
                    <a:noFill/>
                  </a:ln>
                  <a:solidFill>
                    <a:srgbClr val="106585"/>
                  </a:solidFill>
                  <a:effectLst/>
                  <a:uLnTx/>
                  <a:uFillTx/>
                  <a:latin typeface="Calibri"/>
                  <a:ea typeface="+mn-ea"/>
                  <a:cs typeface="+mn-cs"/>
                </a:rPr>
                <a:t>        café</a:t>
              </a: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grpSp>
        <p:nvGrpSpPr>
          <p:cNvPr id="51" name="Groupe 50">
            <a:extLst>
              <a:ext uri="{FF2B5EF4-FFF2-40B4-BE49-F238E27FC236}">
                <a16:creationId xmlns:a16="http://schemas.microsoft.com/office/drawing/2014/main" id="{9AB6029F-7B59-F525-99D9-15ADC147648F}"/>
              </a:ext>
            </a:extLst>
          </p:cNvPr>
          <p:cNvGrpSpPr/>
          <p:nvPr>
            <p:custDataLst>
              <p:tags r:id="rId3"/>
            </p:custDataLst>
          </p:nvPr>
        </p:nvGrpSpPr>
        <p:grpSpPr>
          <a:xfrm>
            <a:off x="2538439" y="2654437"/>
            <a:ext cx="5990476" cy="791389"/>
            <a:chOff x="7852108" y="4068915"/>
            <a:chExt cx="1130614" cy="968569"/>
          </a:xfrm>
          <a:solidFill>
            <a:schemeClr val="bg1">
              <a:lumMod val="95000"/>
            </a:schemeClr>
          </a:solidFill>
        </p:grpSpPr>
        <p:sp>
          <p:nvSpPr>
            <p:cNvPr id="52" name="Rectangle : coins arrondis 51">
              <a:extLst>
                <a:ext uri="{FF2B5EF4-FFF2-40B4-BE49-F238E27FC236}">
                  <a16:creationId xmlns:a16="http://schemas.microsoft.com/office/drawing/2014/main" id="{BBFAACB6-62FE-9C48-EC86-3FCFD881A242}"/>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ZoneTexte 52">
              <a:extLst>
                <a:ext uri="{FF2B5EF4-FFF2-40B4-BE49-F238E27FC236}">
                  <a16:creationId xmlns:a16="http://schemas.microsoft.com/office/drawing/2014/main" id="{C8C71483-3050-9524-4346-5C204932D797}"/>
                </a:ext>
              </a:extLst>
            </p:cNvPr>
            <p:cNvSpPr txBox="1"/>
            <p:nvPr/>
          </p:nvSpPr>
          <p:spPr>
            <a:xfrm>
              <a:off x="7879898" y="4212893"/>
              <a:ext cx="1079062" cy="678029"/>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julie</a:t>
              </a:r>
              <a:r>
                <a:rPr kumimoji="0" lang="fr-FR" sz="3000" b="1" i="0" u="none" strike="noStrike" kern="1200" cap="none" spc="0" normalizeH="0" baseline="0" noProof="0" dirty="0">
                  <a:ln>
                    <a:noFill/>
                  </a:ln>
                  <a:solidFill>
                    <a:srgbClr val="106585"/>
                  </a:solidFill>
                  <a:effectLst/>
                  <a:uLnTx/>
                  <a:uFillTx/>
                  <a:latin typeface="Calibri"/>
                  <a:ea typeface="+mn-ea"/>
                  <a:cs typeface="+mn-cs"/>
                </a:rPr>
                <a:t>        normal      bébé     douche</a:t>
              </a:r>
            </a:p>
          </p:txBody>
        </p:sp>
      </p:gr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grpSp>
        <p:nvGrpSpPr>
          <p:cNvPr id="55" name="Groupe 54">
            <a:extLst>
              <a:ext uri="{FF2B5EF4-FFF2-40B4-BE49-F238E27FC236}">
                <a16:creationId xmlns:a16="http://schemas.microsoft.com/office/drawing/2014/main" id="{41DF83F4-58E8-C23E-96F3-5BB468D4A88F}"/>
              </a:ext>
            </a:extLst>
          </p:cNvPr>
          <p:cNvGrpSpPr/>
          <p:nvPr>
            <p:custDataLst>
              <p:tags r:id="rId4"/>
            </p:custDataLst>
          </p:nvPr>
        </p:nvGrpSpPr>
        <p:grpSpPr>
          <a:xfrm>
            <a:off x="2538439" y="3758806"/>
            <a:ext cx="5990476" cy="791389"/>
            <a:chOff x="7852108" y="4068915"/>
            <a:chExt cx="1130614" cy="968569"/>
          </a:xfrm>
          <a:solidFill>
            <a:schemeClr val="bg1">
              <a:lumMod val="95000"/>
            </a:schemeClr>
          </a:solidFill>
        </p:grpSpPr>
        <p:sp>
          <p:nvSpPr>
            <p:cNvPr id="56" name="Rectangle : coins arrondis 55">
              <a:extLst>
                <a:ext uri="{FF2B5EF4-FFF2-40B4-BE49-F238E27FC236}">
                  <a16:creationId xmlns:a16="http://schemas.microsoft.com/office/drawing/2014/main" id="{4404DD1B-694E-5B0E-5C62-A88011303E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ZoneTexte 56">
              <a:extLst>
                <a:ext uri="{FF2B5EF4-FFF2-40B4-BE49-F238E27FC236}">
                  <a16:creationId xmlns:a16="http://schemas.microsoft.com/office/drawing/2014/main" id="{B082EFAE-2471-8F6A-29ED-482F78788A55}"/>
                </a:ext>
              </a:extLst>
            </p:cNvPr>
            <p:cNvSpPr txBox="1"/>
            <p:nvPr/>
          </p:nvSpPr>
          <p:spPr>
            <a:xfrm>
              <a:off x="7879898" y="4212893"/>
              <a:ext cx="1079061"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jalal</a:t>
              </a:r>
              <a:r>
                <a:rPr kumimoji="0" lang="fr-FR" sz="3000" b="1" i="0" u="none" strike="noStrike" kern="1200" cap="none" spc="0" normalizeH="0" baseline="0" noProof="0" dirty="0">
                  <a:ln>
                    <a:noFill/>
                  </a:ln>
                  <a:solidFill>
                    <a:srgbClr val="106585"/>
                  </a:solidFill>
                  <a:effectLst/>
                  <a:uLnTx/>
                  <a:uFillTx/>
                  <a:latin typeface="Calibri"/>
                  <a:ea typeface="+mn-ea"/>
                  <a:cs typeface="+mn-cs"/>
                </a:rPr>
                <a:t>        raffiné        sot       kimono </a:t>
              </a:r>
            </a:p>
          </p:txBody>
        </p:sp>
      </p:gr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grpSp>
        <p:nvGrpSpPr>
          <p:cNvPr id="59" name="Groupe 58">
            <a:extLst>
              <a:ext uri="{FF2B5EF4-FFF2-40B4-BE49-F238E27FC236}">
                <a16:creationId xmlns:a16="http://schemas.microsoft.com/office/drawing/2014/main" id="{611388C7-9576-5897-09A5-90EA5EA56F27}"/>
              </a:ext>
            </a:extLst>
          </p:cNvPr>
          <p:cNvGrpSpPr/>
          <p:nvPr>
            <p:custDataLst>
              <p:tags r:id="rId5"/>
            </p:custDataLst>
          </p:nvPr>
        </p:nvGrpSpPr>
        <p:grpSpPr>
          <a:xfrm>
            <a:off x="2538439" y="4794944"/>
            <a:ext cx="5990476" cy="791389"/>
            <a:chOff x="7852108" y="4068915"/>
            <a:chExt cx="1130614" cy="968569"/>
          </a:xfrm>
          <a:solidFill>
            <a:schemeClr val="bg1">
              <a:lumMod val="95000"/>
            </a:schemeClr>
          </a:solidFill>
        </p:grpSpPr>
        <p:sp>
          <p:nvSpPr>
            <p:cNvPr id="60" name="Rectangle : coins arrondis 59">
              <a:extLst>
                <a:ext uri="{FF2B5EF4-FFF2-40B4-BE49-F238E27FC236}">
                  <a16:creationId xmlns:a16="http://schemas.microsoft.com/office/drawing/2014/main" id="{F06D145B-BCF7-CF49-E1AC-6E0E3450F00D}"/>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ZoneTexte 60">
              <a:extLst>
                <a:ext uri="{FF2B5EF4-FFF2-40B4-BE49-F238E27FC236}">
                  <a16:creationId xmlns:a16="http://schemas.microsoft.com/office/drawing/2014/main" id="{DE178E24-F21A-7A00-A3B2-25AE90D61A3E}"/>
                </a:ext>
              </a:extLst>
            </p:cNvPr>
            <p:cNvSpPr txBox="1"/>
            <p:nvPr/>
          </p:nvSpPr>
          <p:spPr>
            <a:xfrm>
              <a:off x="7879898" y="4212893"/>
              <a:ext cx="1079060"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vue        dame        quiche     guitare</a:t>
              </a:r>
            </a:p>
          </p:txBody>
        </p:sp>
      </p:gr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sp>
        <p:nvSpPr>
          <p:cNvPr id="2" name="ZoneTexte 1">
            <a:extLst>
              <a:ext uri="{FF2B5EF4-FFF2-40B4-BE49-F238E27FC236}">
                <a16:creationId xmlns:a16="http://schemas.microsoft.com/office/drawing/2014/main" id="{95FAF982-4F5E-60A3-0779-03234E4B56E0}"/>
              </a:ext>
            </a:extLst>
          </p:cNvPr>
          <p:cNvSpPr txBox="1"/>
          <p:nvPr>
            <p:custDataLst>
              <p:tags r:id="rId6"/>
            </p:custDataLst>
          </p:nvPr>
        </p:nvSpPr>
        <p:spPr>
          <a:xfrm>
            <a:off x="762000" y="455220"/>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spTree>
    <p:extLst>
      <p:ext uri="{BB962C8B-B14F-4D97-AF65-F5344CB8AC3E}">
        <p14:creationId xmlns:p14="http://schemas.microsoft.com/office/powerpoint/2010/main" val="203579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grpSp>
        <p:nvGrpSpPr>
          <p:cNvPr id="2" name="Groupe 1">
            <a:extLst>
              <a:ext uri="{FF2B5EF4-FFF2-40B4-BE49-F238E27FC236}">
                <a16:creationId xmlns:a16="http://schemas.microsoft.com/office/drawing/2014/main" id="{8C2F0110-D3B7-7FBA-6C38-10C790FFF00A}"/>
              </a:ext>
            </a:extLst>
          </p:cNvPr>
          <p:cNvGrpSpPr/>
          <p:nvPr>
            <p:custDataLst>
              <p:tags r:id="rId2"/>
            </p:custDataLst>
          </p:nvPr>
        </p:nvGrpSpPr>
        <p:grpSpPr>
          <a:xfrm>
            <a:off x="2538439" y="1511844"/>
            <a:ext cx="5990476" cy="791389"/>
            <a:chOff x="7852108" y="4068915"/>
            <a:chExt cx="1130614" cy="968569"/>
          </a:xfrm>
          <a:solidFill>
            <a:schemeClr val="bg1">
              <a:lumMod val="95000"/>
            </a:schemeClr>
          </a:solidFill>
        </p:grpSpPr>
        <p:sp>
          <p:nvSpPr>
            <p:cNvPr id="3" name="Rectangle : coins arrondis 2">
              <a:extLst>
                <a:ext uri="{FF2B5EF4-FFF2-40B4-BE49-F238E27FC236}">
                  <a16:creationId xmlns:a16="http://schemas.microsoft.com/office/drawing/2014/main" id="{F565D77F-EB7D-96DB-14CD-02B80B68E5E3}"/>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6F27F58A-17FC-16BA-FA16-DBA70A881883}"/>
                </a:ext>
              </a:extLst>
            </p:cNvPr>
            <p:cNvSpPr txBox="1"/>
            <p:nvPr/>
          </p:nvSpPr>
          <p:spPr>
            <a:xfrm>
              <a:off x="7879898" y="4212893"/>
              <a:ext cx="1076087"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momie       rire       sirop        toupie</a:t>
              </a:r>
            </a:p>
          </p:txBody>
        </p:sp>
      </p:grpSp>
      <p:grpSp>
        <p:nvGrpSpPr>
          <p:cNvPr id="11" name="Groupe 10">
            <a:extLst>
              <a:ext uri="{FF2B5EF4-FFF2-40B4-BE49-F238E27FC236}">
                <a16:creationId xmlns:a16="http://schemas.microsoft.com/office/drawing/2014/main" id="{B71A7908-DEC5-0902-A48B-D587BD503FE0}"/>
              </a:ext>
            </a:extLst>
          </p:cNvPr>
          <p:cNvGrpSpPr/>
          <p:nvPr>
            <p:custDataLst>
              <p:tags r:id="rId3"/>
            </p:custDataLst>
          </p:nvPr>
        </p:nvGrpSpPr>
        <p:grpSpPr>
          <a:xfrm>
            <a:off x="2538439" y="2654437"/>
            <a:ext cx="5990476" cy="791389"/>
            <a:chOff x="7852108" y="4068915"/>
            <a:chExt cx="1130614" cy="968569"/>
          </a:xfrm>
          <a:solidFill>
            <a:schemeClr val="bg1">
              <a:lumMod val="95000"/>
            </a:schemeClr>
          </a:solidFill>
        </p:grpSpPr>
        <p:sp>
          <p:nvSpPr>
            <p:cNvPr id="12" name="Rectangle : coins arrondis 11">
              <a:extLst>
                <a:ext uri="{FF2B5EF4-FFF2-40B4-BE49-F238E27FC236}">
                  <a16:creationId xmlns:a16="http://schemas.microsoft.com/office/drawing/2014/main" id="{E83D50BB-D519-2181-4043-0ED4EFA0F98C}"/>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F2B9E204-0550-C27B-0945-0DE9F0F199E0}"/>
                </a:ext>
              </a:extLst>
            </p:cNvPr>
            <p:cNvSpPr txBox="1"/>
            <p:nvPr/>
          </p:nvSpPr>
          <p:spPr>
            <a:xfrm>
              <a:off x="7879898" y="4212893"/>
              <a:ext cx="1076086"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lave       animal        rue          koala   </a:t>
              </a:r>
            </a:p>
          </p:txBody>
        </p:sp>
      </p:grpSp>
      <p:grpSp>
        <p:nvGrpSpPr>
          <p:cNvPr id="15" name="Groupe 14">
            <a:extLst>
              <a:ext uri="{FF2B5EF4-FFF2-40B4-BE49-F238E27FC236}">
                <a16:creationId xmlns:a16="http://schemas.microsoft.com/office/drawing/2014/main" id="{6276DE8D-37C8-84F5-BA2D-55242D49D728}"/>
              </a:ext>
            </a:extLst>
          </p:cNvPr>
          <p:cNvGrpSpPr/>
          <p:nvPr>
            <p:custDataLst>
              <p:tags r:id="rId4"/>
            </p:custDataLst>
          </p:nvPr>
        </p:nvGrpSpPr>
        <p:grpSpPr>
          <a:xfrm>
            <a:off x="2538439" y="3758806"/>
            <a:ext cx="5990476" cy="791389"/>
            <a:chOff x="7852108" y="4068915"/>
            <a:chExt cx="1130614" cy="968569"/>
          </a:xfrm>
          <a:solidFill>
            <a:schemeClr val="bg1">
              <a:lumMod val="95000"/>
            </a:schemeClr>
          </a:solidFill>
        </p:grpSpPr>
        <p:sp>
          <p:nvSpPr>
            <p:cNvPr id="16" name="Rectangle : coins arrondis 15">
              <a:extLst>
                <a:ext uri="{FF2B5EF4-FFF2-40B4-BE49-F238E27FC236}">
                  <a16:creationId xmlns:a16="http://schemas.microsoft.com/office/drawing/2014/main" id="{2C0A787D-5E34-8D79-6B39-D32A35D30C2C}"/>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E67BCE46-F2F6-464E-4D0E-9CE342BAE92B}"/>
                </a:ext>
              </a:extLst>
            </p:cNvPr>
            <p:cNvSpPr txBox="1"/>
            <p:nvPr/>
          </p:nvSpPr>
          <p:spPr>
            <a:xfrm>
              <a:off x="7879898" y="4212893"/>
              <a:ext cx="1076085"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lila</a:t>
              </a:r>
              <a:r>
                <a:rPr kumimoji="0" lang="fr-FR" sz="3000" b="1" i="0" u="none" strike="noStrike" kern="1200" cap="none" spc="0" normalizeH="0" baseline="0" noProof="0" dirty="0">
                  <a:ln>
                    <a:noFill/>
                  </a:ln>
                  <a:solidFill>
                    <a:srgbClr val="106585"/>
                  </a:solidFill>
                  <a:effectLst/>
                  <a:uLnTx/>
                  <a:uFillTx/>
                  <a:latin typeface="Calibri"/>
                  <a:ea typeface="+mn-ea"/>
                  <a:cs typeface="+mn-cs"/>
                </a:rPr>
                <a:t>        marché        pile      couche   </a:t>
              </a:r>
            </a:p>
          </p:txBody>
        </p:sp>
      </p:grpSp>
      <p:grpSp>
        <p:nvGrpSpPr>
          <p:cNvPr id="18" name="Groupe 17">
            <a:extLst>
              <a:ext uri="{FF2B5EF4-FFF2-40B4-BE49-F238E27FC236}">
                <a16:creationId xmlns:a16="http://schemas.microsoft.com/office/drawing/2014/main" id="{7D9E145B-52C2-2F12-D1F4-7032FE6A06AB}"/>
              </a:ext>
            </a:extLst>
          </p:cNvPr>
          <p:cNvGrpSpPr/>
          <p:nvPr>
            <p:custDataLst>
              <p:tags r:id="rId5"/>
            </p:custDataLst>
          </p:nvPr>
        </p:nvGrpSpPr>
        <p:grpSpPr>
          <a:xfrm>
            <a:off x="2538439" y="4794944"/>
            <a:ext cx="5990476" cy="791389"/>
            <a:chOff x="7852108" y="4068915"/>
            <a:chExt cx="1130614" cy="968569"/>
          </a:xfrm>
          <a:solidFill>
            <a:schemeClr val="bg1">
              <a:lumMod val="95000"/>
            </a:schemeClr>
          </a:solidFill>
        </p:grpSpPr>
        <p:sp>
          <p:nvSpPr>
            <p:cNvPr id="19" name="Rectangle : coins arrondis 18">
              <a:extLst>
                <a:ext uri="{FF2B5EF4-FFF2-40B4-BE49-F238E27FC236}">
                  <a16:creationId xmlns:a16="http://schemas.microsoft.com/office/drawing/2014/main" id="{24298B18-4779-7AC9-2612-3F795A14E605}"/>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A6362DF0-C9DD-3F35-32FA-38F652F8AF87}"/>
                </a:ext>
              </a:extLst>
            </p:cNvPr>
            <p:cNvSpPr txBox="1"/>
            <p:nvPr/>
          </p:nvSpPr>
          <p:spPr>
            <a:xfrm>
              <a:off x="7879898" y="4212893"/>
              <a:ext cx="1076084"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vue       dame       quiche     guitare</a:t>
              </a:r>
            </a:p>
          </p:txBody>
        </p:sp>
      </p:grpSp>
      <p:sp>
        <p:nvSpPr>
          <p:cNvPr id="21" name="ZoneTexte 20">
            <a:extLst>
              <a:ext uri="{FF2B5EF4-FFF2-40B4-BE49-F238E27FC236}">
                <a16:creationId xmlns:a16="http://schemas.microsoft.com/office/drawing/2014/main" id="{3077D712-08D1-4A50-89D9-B6E27875654E}"/>
              </a:ext>
            </a:extLst>
          </p:cNvPr>
          <p:cNvSpPr txBox="1"/>
          <p:nvPr>
            <p:custDataLst>
              <p:tags r:id="rId6"/>
            </p:custDataLst>
          </p:nvPr>
        </p:nvSpPr>
        <p:spPr>
          <a:xfrm>
            <a:off x="762000" y="455220"/>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spTree>
    <p:extLst>
      <p:ext uri="{BB962C8B-B14F-4D97-AF65-F5344CB8AC3E}">
        <p14:creationId xmlns:p14="http://schemas.microsoft.com/office/powerpoint/2010/main" val="17452001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grpSp>
        <p:nvGrpSpPr>
          <p:cNvPr id="2" name="Groupe 1">
            <a:extLst>
              <a:ext uri="{FF2B5EF4-FFF2-40B4-BE49-F238E27FC236}">
                <a16:creationId xmlns:a16="http://schemas.microsoft.com/office/drawing/2014/main" id="{1C9F3A0A-D125-FF9E-371E-3EA740C46DED}"/>
              </a:ext>
            </a:extLst>
          </p:cNvPr>
          <p:cNvGrpSpPr/>
          <p:nvPr>
            <p:custDataLst>
              <p:tags r:id="rId2"/>
            </p:custDataLst>
          </p:nvPr>
        </p:nvGrpSpPr>
        <p:grpSpPr>
          <a:xfrm>
            <a:off x="2538439" y="4794944"/>
            <a:ext cx="5990476" cy="791389"/>
            <a:chOff x="7852108" y="4068915"/>
            <a:chExt cx="1130614" cy="968569"/>
          </a:xfrm>
          <a:solidFill>
            <a:schemeClr val="bg1">
              <a:lumMod val="95000"/>
            </a:schemeClr>
          </a:solidFill>
        </p:grpSpPr>
        <p:sp>
          <p:nvSpPr>
            <p:cNvPr id="3" name="Rectangle : coins arrondis 2">
              <a:extLst>
                <a:ext uri="{FF2B5EF4-FFF2-40B4-BE49-F238E27FC236}">
                  <a16:creationId xmlns:a16="http://schemas.microsoft.com/office/drawing/2014/main" id="{A882B637-5932-ADAD-5C85-659A851EA69B}"/>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45167019-F97A-210C-06E0-5B3CF7EE2487}"/>
                </a:ext>
              </a:extLst>
            </p:cNvPr>
            <p:cNvSpPr txBox="1"/>
            <p:nvPr/>
          </p:nvSpPr>
          <p:spPr>
            <a:xfrm>
              <a:off x="7879898" y="4212893"/>
              <a:ext cx="1099993"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fée           roue         acheté      gare</a:t>
              </a:r>
            </a:p>
          </p:txBody>
        </p:sp>
      </p:grpSp>
      <p:grpSp>
        <p:nvGrpSpPr>
          <p:cNvPr id="11" name="Groupe 10">
            <a:extLst>
              <a:ext uri="{FF2B5EF4-FFF2-40B4-BE49-F238E27FC236}">
                <a16:creationId xmlns:a16="http://schemas.microsoft.com/office/drawing/2014/main" id="{8A04D77E-10C0-69C1-0CD7-6BAC1A1BB253}"/>
              </a:ext>
            </a:extLst>
          </p:cNvPr>
          <p:cNvGrpSpPr/>
          <p:nvPr>
            <p:custDataLst>
              <p:tags r:id="rId3"/>
            </p:custDataLst>
          </p:nvPr>
        </p:nvGrpSpPr>
        <p:grpSpPr>
          <a:xfrm>
            <a:off x="2538439" y="3758806"/>
            <a:ext cx="5990476" cy="791389"/>
            <a:chOff x="7852108" y="4068915"/>
            <a:chExt cx="1130614" cy="968569"/>
          </a:xfrm>
          <a:solidFill>
            <a:schemeClr val="bg1">
              <a:lumMod val="95000"/>
            </a:schemeClr>
          </a:solidFill>
        </p:grpSpPr>
        <p:sp>
          <p:nvSpPr>
            <p:cNvPr id="12" name="Rectangle : coins arrondis 11">
              <a:extLst>
                <a:ext uri="{FF2B5EF4-FFF2-40B4-BE49-F238E27FC236}">
                  <a16:creationId xmlns:a16="http://schemas.microsoft.com/office/drawing/2014/main" id="{1439105E-C070-B7B1-5926-87E8302500AC}"/>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E370A548-1810-D9A4-4A0D-35B73CC6A3F8}"/>
                </a:ext>
              </a:extLst>
            </p:cNvPr>
            <p:cNvSpPr txBox="1"/>
            <p:nvPr/>
          </p:nvSpPr>
          <p:spPr>
            <a:xfrm>
              <a:off x="7879898" y="4212893"/>
              <a:ext cx="1099994"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lolé</a:t>
              </a:r>
              <a:r>
                <a:rPr kumimoji="0" lang="fr-FR" sz="3000" b="1" i="0" u="none" strike="noStrike" kern="1200" cap="none" spc="0" normalizeH="0" baseline="0" noProof="0" dirty="0">
                  <a:ln>
                    <a:noFill/>
                  </a:ln>
                  <a:solidFill>
                    <a:srgbClr val="106585"/>
                  </a:solidFill>
                  <a:effectLst/>
                  <a:uLnTx/>
                  <a:uFillTx/>
                  <a:latin typeface="Calibri"/>
                  <a:ea typeface="+mn-ea"/>
                  <a:cs typeface="+mn-cs"/>
                </a:rPr>
                <a:t>         ravi         boxe        cinéma</a:t>
              </a:r>
            </a:p>
          </p:txBody>
        </p:sp>
      </p:grpSp>
      <p:grpSp>
        <p:nvGrpSpPr>
          <p:cNvPr id="15" name="Groupe 14">
            <a:extLst>
              <a:ext uri="{FF2B5EF4-FFF2-40B4-BE49-F238E27FC236}">
                <a16:creationId xmlns:a16="http://schemas.microsoft.com/office/drawing/2014/main" id="{0A17F25A-7D81-7C2A-B787-7D24DC1D0874}"/>
              </a:ext>
            </a:extLst>
          </p:cNvPr>
          <p:cNvGrpSpPr/>
          <p:nvPr>
            <p:custDataLst>
              <p:tags r:id="rId4"/>
            </p:custDataLst>
          </p:nvPr>
        </p:nvGrpSpPr>
        <p:grpSpPr>
          <a:xfrm>
            <a:off x="2538439" y="2654437"/>
            <a:ext cx="5990476" cy="791389"/>
            <a:chOff x="7852108" y="4068915"/>
            <a:chExt cx="1130614" cy="968569"/>
          </a:xfrm>
          <a:solidFill>
            <a:schemeClr val="bg1">
              <a:lumMod val="95000"/>
            </a:schemeClr>
          </a:solidFill>
        </p:grpSpPr>
        <p:sp>
          <p:nvSpPr>
            <p:cNvPr id="16" name="Rectangle : coins arrondis 15">
              <a:extLst>
                <a:ext uri="{FF2B5EF4-FFF2-40B4-BE49-F238E27FC236}">
                  <a16:creationId xmlns:a16="http://schemas.microsoft.com/office/drawing/2014/main" id="{D7513BE1-4366-21E5-6C87-1D2502F56C87}"/>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723C45B0-FE29-FD55-CD11-D10DFBD77C0A}"/>
                </a:ext>
              </a:extLst>
            </p:cNvPr>
            <p:cNvSpPr txBox="1"/>
            <p:nvPr/>
          </p:nvSpPr>
          <p:spPr>
            <a:xfrm>
              <a:off x="7879898" y="4212893"/>
              <a:ext cx="1070135"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fou         marina         salut         col </a:t>
              </a:r>
            </a:p>
          </p:txBody>
        </p:sp>
      </p:grpSp>
      <p:grpSp>
        <p:nvGrpSpPr>
          <p:cNvPr id="18" name="Groupe 17">
            <a:extLst>
              <a:ext uri="{FF2B5EF4-FFF2-40B4-BE49-F238E27FC236}">
                <a16:creationId xmlns:a16="http://schemas.microsoft.com/office/drawing/2014/main" id="{1AE9A79B-ACBF-E5BB-FA01-0EF51F772927}"/>
              </a:ext>
            </a:extLst>
          </p:cNvPr>
          <p:cNvGrpSpPr/>
          <p:nvPr>
            <p:custDataLst>
              <p:tags r:id="rId5"/>
            </p:custDataLst>
          </p:nvPr>
        </p:nvGrpSpPr>
        <p:grpSpPr>
          <a:xfrm>
            <a:off x="2538439" y="1511844"/>
            <a:ext cx="5990476" cy="791389"/>
            <a:chOff x="7852108" y="4068915"/>
            <a:chExt cx="1130614" cy="968569"/>
          </a:xfrm>
          <a:solidFill>
            <a:schemeClr val="bg1">
              <a:lumMod val="95000"/>
            </a:schemeClr>
          </a:solidFill>
        </p:grpSpPr>
        <p:sp>
          <p:nvSpPr>
            <p:cNvPr id="19" name="Rectangle : coins arrondis 18">
              <a:extLst>
                <a:ext uri="{FF2B5EF4-FFF2-40B4-BE49-F238E27FC236}">
                  <a16:creationId xmlns:a16="http://schemas.microsoft.com/office/drawing/2014/main" id="{EBD3A8D6-7C7C-7ACF-FB68-0C759FE4711C}"/>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5DEFBE7C-93FE-06AF-9189-23BCD1FBB8D8}"/>
                </a:ext>
              </a:extLst>
            </p:cNvPr>
            <p:cNvSpPr txBox="1"/>
            <p:nvPr/>
          </p:nvSpPr>
          <p:spPr>
            <a:xfrm>
              <a:off x="7894826" y="4221677"/>
              <a:ext cx="1070136"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vomi       cinéma          </a:t>
              </a:r>
              <a:r>
                <a:rPr kumimoji="0" lang="fr-FR" sz="3000" b="1" i="0" u="none" strike="noStrike" kern="1200" cap="none" spc="0" normalizeH="0" baseline="0" noProof="0" dirty="0" err="1">
                  <a:ln>
                    <a:noFill/>
                  </a:ln>
                  <a:solidFill>
                    <a:srgbClr val="106585"/>
                  </a:solidFill>
                  <a:effectLst/>
                  <a:uLnTx/>
                  <a:uFillTx/>
                  <a:latin typeface="Calibri"/>
                  <a:ea typeface="+mn-ea"/>
                  <a:cs typeface="+mn-cs"/>
                </a:rPr>
                <a:t>zola</a:t>
              </a:r>
              <a:r>
                <a:rPr kumimoji="0" lang="fr-FR" sz="3000" b="1" i="0" u="none" strike="noStrike" kern="1200" cap="none" spc="0" normalizeH="0" baseline="0" noProof="0" dirty="0">
                  <a:ln>
                    <a:noFill/>
                  </a:ln>
                  <a:solidFill>
                    <a:srgbClr val="106585"/>
                  </a:solidFill>
                  <a:effectLst/>
                  <a:uLnTx/>
                  <a:uFillTx/>
                  <a:latin typeface="Calibri"/>
                  <a:ea typeface="+mn-ea"/>
                  <a:cs typeface="+mn-cs"/>
                </a:rPr>
                <a:t>       café</a:t>
              </a:r>
            </a:p>
          </p:txBody>
        </p:sp>
      </p:grpSp>
      <p:sp>
        <p:nvSpPr>
          <p:cNvPr id="21" name="ZoneTexte 20">
            <a:extLst>
              <a:ext uri="{FF2B5EF4-FFF2-40B4-BE49-F238E27FC236}">
                <a16:creationId xmlns:a16="http://schemas.microsoft.com/office/drawing/2014/main" id="{9392C974-F628-019C-8007-88E11818660D}"/>
              </a:ext>
            </a:extLst>
          </p:cNvPr>
          <p:cNvSpPr txBox="1"/>
          <p:nvPr>
            <p:custDataLst>
              <p:tags r:id="rId6"/>
            </p:custDataLst>
          </p:nvPr>
        </p:nvSpPr>
        <p:spPr>
          <a:xfrm>
            <a:off x="762000" y="455220"/>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spTree>
    <p:extLst>
      <p:ext uri="{BB962C8B-B14F-4D97-AF65-F5344CB8AC3E}">
        <p14:creationId xmlns:p14="http://schemas.microsoft.com/office/powerpoint/2010/main" val="37729172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grpSp>
        <p:nvGrpSpPr>
          <p:cNvPr id="2" name="Groupe 1">
            <a:extLst>
              <a:ext uri="{FF2B5EF4-FFF2-40B4-BE49-F238E27FC236}">
                <a16:creationId xmlns:a16="http://schemas.microsoft.com/office/drawing/2014/main" id="{84317EFD-3D37-DE98-0F1C-51A0B6C4DEA5}"/>
              </a:ext>
            </a:extLst>
          </p:cNvPr>
          <p:cNvGrpSpPr/>
          <p:nvPr>
            <p:custDataLst>
              <p:tags r:id="rId2"/>
            </p:custDataLst>
          </p:nvPr>
        </p:nvGrpSpPr>
        <p:grpSpPr>
          <a:xfrm>
            <a:off x="2538439" y="1511844"/>
            <a:ext cx="5990476" cy="791389"/>
            <a:chOff x="7852108" y="4068915"/>
            <a:chExt cx="1130614" cy="968569"/>
          </a:xfrm>
          <a:solidFill>
            <a:schemeClr val="bg1">
              <a:lumMod val="95000"/>
            </a:schemeClr>
          </a:solidFill>
        </p:grpSpPr>
        <p:sp>
          <p:nvSpPr>
            <p:cNvPr id="3" name="Rectangle : coins arrondis 2">
              <a:extLst>
                <a:ext uri="{FF2B5EF4-FFF2-40B4-BE49-F238E27FC236}">
                  <a16:creationId xmlns:a16="http://schemas.microsoft.com/office/drawing/2014/main" id="{9829D514-2E77-2FCE-3B28-C7D692D5685A}"/>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B6BA9CEA-5BF1-3190-E133-14D3ADCA5E52}"/>
                </a:ext>
              </a:extLst>
            </p:cNvPr>
            <p:cNvSpPr txBox="1"/>
            <p:nvPr/>
          </p:nvSpPr>
          <p:spPr>
            <a:xfrm>
              <a:off x="7879898" y="4212893"/>
              <a:ext cx="1099994"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mal        lézard         douze       café</a:t>
              </a:r>
            </a:p>
          </p:txBody>
        </p:sp>
      </p:grpSp>
      <p:grpSp>
        <p:nvGrpSpPr>
          <p:cNvPr id="11" name="Groupe 10">
            <a:extLst>
              <a:ext uri="{FF2B5EF4-FFF2-40B4-BE49-F238E27FC236}">
                <a16:creationId xmlns:a16="http://schemas.microsoft.com/office/drawing/2014/main" id="{82729EC9-1CCD-5176-6810-15440FDF5F3D}"/>
              </a:ext>
            </a:extLst>
          </p:cNvPr>
          <p:cNvGrpSpPr/>
          <p:nvPr>
            <p:custDataLst>
              <p:tags r:id="rId3"/>
            </p:custDataLst>
          </p:nvPr>
        </p:nvGrpSpPr>
        <p:grpSpPr>
          <a:xfrm>
            <a:off x="2538439" y="3758806"/>
            <a:ext cx="5990476" cy="791389"/>
            <a:chOff x="7852108" y="4068915"/>
            <a:chExt cx="1130614" cy="968569"/>
          </a:xfrm>
          <a:solidFill>
            <a:schemeClr val="bg1">
              <a:lumMod val="95000"/>
            </a:schemeClr>
          </a:solidFill>
        </p:grpSpPr>
        <p:sp>
          <p:nvSpPr>
            <p:cNvPr id="12" name="Rectangle : coins arrondis 11">
              <a:extLst>
                <a:ext uri="{FF2B5EF4-FFF2-40B4-BE49-F238E27FC236}">
                  <a16:creationId xmlns:a16="http://schemas.microsoft.com/office/drawing/2014/main" id="{EFBE0B24-C24A-2698-AACE-C032E3818A82}"/>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5C5BBFCA-937B-F228-D780-BA1283511FB1}"/>
                </a:ext>
              </a:extLst>
            </p:cNvPr>
            <p:cNvSpPr txBox="1"/>
            <p:nvPr/>
          </p:nvSpPr>
          <p:spPr>
            <a:xfrm>
              <a:off x="7879898" y="4212893"/>
              <a:ext cx="1076086"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lila</a:t>
              </a:r>
              <a:r>
                <a:rPr kumimoji="0" lang="fr-FR" sz="3000" b="1" i="0" u="none" strike="noStrike" kern="1200" cap="none" spc="0" normalizeH="0" baseline="0" noProof="0" dirty="0">
                  <a:ln>
                    <a:noFill/>
                  </a:ln>
                  <a:solidFill>
                    <a:srgbClr val="106585"/>
                  </a:solidFill>
                  <a:effectLst/>
                  <a:uLnTx/>
                  <a:uFillTx/>
                  <a:latin typeface="Calibri"/>
                  <a:ea typeface="+mn-ea"/>
                  <a:cs typeface="+mn-cs"/>
                </a:rPr>
                <a:t>       marché         pile      couche   </a:t>
              </a:r>
            </a:p>
          </p:txBody>
        </p:sp>
      </p:grpSp>
      <p:grpSp>
        <p:nvGrpSpPr>
          <p:cNvPr id="15" name="Groupe 14">
            <a:extLst>
              <a:ext uri="{FF2B5EF4-FFF2-40B4-BE49-F238E27FC236}">
                <a16:creationId xmlns:a16="http://schemas.microsoft.com/office/drawing/2014/main" id="{5FEE17DF-B8B7-6B0F-9E56-DE234066DDE0}"/>
              </a:ext>
            </a:extLst>
          </p:cNvPr>
          <p:cNvGrpSpPr/>
          <p:nvPr>
            <p:custDataLst>
              <p:tags r:id="rId4"/>
            </p:custDataLst>
          </p:nvPr>
        </p:nvGrpSpPr>
        <p:grpSpPr>
          <a:xfrm>
            <a:off x="2538439" y="2654437"/>
            <a:ext cx="5990476" cy="791389"/>
            <a:chOff x="7852108" y="4068915"/>
            <a:chExt cx="1130614" cy="968569"/>
          </a:xfrm>
          <a:solidFill>
            <a:schemeClr val="bg1">
              <a:lumMod val="95000"/>
            </a:schemeClr>
          </a:solidFill>
        </p:grpSpPr>
        <p:sp>
          <p:nvSpPr>
            <p:cNvPr id="16" name="Rectangle : coins arrondis 15">
              <a:extLst>
                <a:ext uri="{FF2B5EF4-FFF2-40B4-BE49-F238E27FC236}">
                  <a16:creationId xmlns:a16="http://schemas.microsoft.com/office/drawing/2014/main" id="{254A80E0-3EC0-1F40-2BEF-B00FE4481F70}"/>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49A8A65F-1185-9408-E3AE-4B27B7384EAC}"/>
                </a:ext>
              </a:extLst>
            </p:cNvPr>
            <p:cNvSpPr txBox="1"/>
            <p:nvPr/>
          </p:nvSpPr>
          <p:spPr>
            <a:xfrm>
              <a:off x="7879898" y="4212893"/>
              <a:ext cx="1076087"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fou         marina         salut         col </a:t>
              </a:r>
            </a:p>
          </p:txBody>
        </p:sp>
      </p:grpSp>
      <p:grpSp>
        <p:nvGrpSpPr>
          <p:cNvPr id="18" name="Groupe 17">
            <a:extLst>
              <a:ext uri="{FF2B5EF4-FFF2-40B4-BE49-F238E27FC236}">
                <a16:creationId xmlns:a16="http://schemas.microsoft.com/office/drawing/2014/main" id="{5724F061-12EC-FA30-8AD0-CC0C9B866F90}"/>
              </a:ext>
            </a:extLst>
          </p:cNvPr>
          <p:cNvGrpSpPr/>
          <p:nvPr>
            <p:custDataLst>
              <p:tags r:id="rId5"/>
            </p:custDataLst>
          </p:nvPr>
        </p:nvGrpSpPr>
        <p:grpSpPr>
          <a:xfrm>
            <a:off x="2538439" y="4794944"/>
            <a:ext cx="5990476" cy="791389"/>
            <a:chOff x="7852108" y="4068915"/>
            <a:chExt cx="1130614" cy="968569"/>
          </a:xfrm>
          <a:solidFill>
            <a:schemeClr val="bg1">
              <a:lumMod val="95000"/>
            </a:schemeClr>
          </a:solidFill>
        </p:grpSpPr>
        <p:sp>
          <p:nvSpPr>
            <p:cNvPr id="19" name="Rectangle : coins arrondis 18">
              <a:extLst>
                <a:ext uri="{FF2B5EF4-FFF2-40B4-BE49-F238E27FC236}">
                  <a16:creationId xmlns:a16="http://schemas.microsoft.com/office/drawing/2014/main" id="{92B3BC32-94AB-6611-92DE-C2DFB3620647}"/>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DA7A17F9-E1A1-86EF-EDE0-ECEFB25F6AF2}"/>
                </a:ext>
              </a:extLst>
            </p:cNvPr>
            <p:cNvSpPr txBox="1"/>
            <p:nvPr/>
          </p:nvSpPr>
          <p:spPr>
            <a:xfrm>
              <a:off x="7879898" y="4212893"/>
              <a:ext cx="1076085"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vue       dame       quiche     guitare</a:t>
              </a:r>
            </a:p>
          </p:txBody>
        </p:sp>
      </p:grpSp>
      <p:sp>
        <p:nvSpPr>
          <p:cNvPr id="21" name="ZoneTexte 20">
            <a:extLst>
              <a:ext uri="{FF2B5EF4-FFF2-40B4-BE49-F238E27FC236}">
                <a16:creationId xmlns:a16="http://schemas.microsoft.com/office/drawing/2014/main" id="{EB7FAE83-3B04-57A0-A3F9-EF65F4AB49D1}"/>
              </a:ext>
            </a:extLst>
          </p:cNvPr>
          <p:cNvSpPr txBox="1"/>
          <p:nvPr>
            <p:custDataLst>
              <p:tags r:id="rId6"/>
            </p:custDataLst>
          </p:nvPr>
        </p:nvSpPr>
        <p:spPr>
          <a:xfrm>
            <a:off x="762000" y="455220"/>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spTree>
    <p:extLst>
      <p:ext uri="{BB962C8B-B14F-4D97-AF65-F5344CB8AC3E}">
        <p14:creationId xmlns:p14="http://schemas.microsoft.com/office/powerpoint/2010/main" val="16355966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15766"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42" name="ZoneTexte 41">
            <a:extLst>
              <a:ext uri="{FF2B5EF4-FFF2-40B4-BE49-F238E27FC236}">
                <a16:creationId xmlns:a16="http://schemas.microsoft.com/office/drawing/2014/main" id="{DD1FAA9D-33B9-824D-CFE6-AEB9D396E706}"/>
              </a:ext>
            </a:extLst>
          </p:cNvPr>
          <p:cNvSpPr txBox="1"/>
          <p:nvPr/>
        </p:nvSpPr>
        <p:spPr>
          <a:xfrm>
            <a:off x="630079" y="1674374"/>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1</a:t>
            </a:r>
          </a:p>
        </p:txBody>
      </p:sp>
      <p:grpSp>
        <p:nvGrpSpPr>
          <p:cNvPr id="51" name="Groupe 50">
            <a:extLst>
              <a:ext uri="{FF2B5EF4-FFF2-40B4-BE49-F238E27FC236}">
                <a16:creationId xmlns:a16="http://schemas.microsoft.com/office/drawing/2014/main" id="{9AB6029F-7B59-F525-99D9-15ADC147648F}"/>
              </a:ext>
            </a:extLst>
          </p:cNvPr>
          <p:cNvGrpSpPr/>
          <p:nvPr>
            <p:custDataLst>
              <p:tags r:id="rId2"/>
            </p:custDataLst>
          </p:nvPr>
        </p:nvGrpSpPr>
        <p:grpSpPr>
          <a:xfrm>
            <a:off x="2538439" y="2654437"/>
            <a:ext cx="5990476" cy="791389"/>
            <a:chOff x="7852108" y="4068915"/>
            <a:chExt cx="1130614" cy="968569"/>
          </a:xfrm>
          <a:solidFill>
            <a:schemeClr val="bg1">
              <a:lumMod val="95000"/>
            </a:schemeClr>
          </a:solidFill>
        </p:grpSpPr>
        <p:sp>
          <p:nvSpPr>
            <p:cNvPr id="52" name="Rectangle : coins arrondis 51">
              <a:extLst>
                <a:ext uri="{FF2B5EF4-FFF2-40B4-BE49-F238E27FC236}">
                  <a16:creationId xmlns:a16="http://schemas.microsoft.com/office/drawing/2014/main" id="{BBFAACB6-62FE-9C48-EC86-3FCFD881A242}"/>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ZoneTexte 52">
              <a:extLst>
                <a:ext uri="{FF2B5EF4-FFF2-40B4-BE49-F238E27FC236}">
                  <a16:creationId xmlns:a16="http://schemas.microsoft.com/office/drawing/2014/main" id="{C8C71483-3050-9524-4346-5C204932D797}"/>
                </a:ext>
              </a:extLst>
            </p:cNvPr>
            <p:cNvSpPr txBox="1"/>
            <p:nvPr/>
          </p:nvSpPr>
          <p:spPr>
            <a:xfrm>
              <a:off x="7879898" y="4212893"/>
              <a:ext cx="1073112"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taxi        kiwi        farine        acquis </a:t>
              </a:r>
            </a:p>
          </p:txBody>
        </p:sp>
      </p:grpSp>
      <p:sp>
        <p:nvSpPr>
          <p:cNvPr id="54" name="ZoneTexte 53">
            <a:extLst>
              <a:ext uri="{FF2B5EF4-FFF2-40B4-BE49-F238E27FC236}">
                <a16:creationId xmlns:a16="http://schemas.microsoft.com/office/drawing/2014/main" id="{A6BA3871-DD1F-D8DF-F4C2-6F660201CE09}"/>
              </a:ext>
            </a:extLst>
          </p:cNvPr>
          <p:cNvSpPr txBox="1"/>
          <p:nvPr/>
        </p:nvSpPr>
        <p:spPr>
          <a:xfrm>
            <a:off x="630079" y="2814601"/>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2</a:t>
            </a:r>
          </a:p>
        </p:txBody>
      </p:sp>
      <p:sp>
        <p:nvSpPr>
          <p:cNvPr id="58" name="ZoneTexte 57">
            <a:extLst>
              <a:ext uri="{FF2B5EF4-FFF2-40B4-BE49-F238E27FC236}">
                <a16:creationId xmlns:a16="http://schemas.microsoft.com/office/drawing/2014/main" id="{97A71D86-CCF5-7D23-A8B2-69FF407E1A14}"/>
              </a:ext>
            </a:extLst>
          </p:cNvPr>
          <p:cNvSpPr txBox="1"/>
          <p:nvPr/>
        </p:nvSpPr>
        <p:spPr>
          <a:xfrm>
            <a:off x="630079" y="3886848"/>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3</a:t>
            </a:r>
          </a:p>
        </p:txBody>
      </p:sp>
      <p:sp>
        <p:nvSpPr>
          <p:cNvPr id="62" name="ZoneTexte 61">
            <a:extLst>
              <a:ext uri="{FF2B5EF4-FFF2-40B4-BE49-F238E27FC236}">
                <a16:creationId xmlns:a16="http://schemas.microsoft.com/office/drawing/2014/main" id="{04261933-B4F1-2910-79C6-367A49877F14}"/>
              </a:ext>
            </a:extLst>
          </p:cNvPr>
          <p:cNvSpPr txBox="1"/>
          <p:nvPr/>
        </p:nvSpPr>
        <p:spPr>
          <a:xfrm>
            <a:off x="630079" y="4959095"/>
            <a:ext cx="135701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Calibri"/>
                <a:ea typeface="+mn-ea"/>
                <a:cs typeface="+mn-cs"/>
              </a:rPr>
              <a:t>Élève 4</a:t>
            </a:r>
          </a:p>
        </p:txBody>
      </p:sp>
      <p:grpSp>
        <p:nvGrpSpPr>
          <p:cNvPr id="2" name="Groupe 1">
            <a:extLst>
              <a:ext uri="{FF2B5EF4-FFF2-40B4-BE49-F238E27FC236}">
                <a16:creationId xmlns:a16="http://schemas.microsoft.com/office/drawing/2014/main" id="{468749AD-9115-F7C7-49DD-C1620248690B}"/>
              </a:ext>
            </a:extLst>
          </p:cNvPr>
          <p:cNvGrpSpPr/>
          <p:nvPr>
            <p:custDataLst>
              <p:tags r:id="rId3"/>
            </p:custDataLst>
          </p:nvPr>
        </p:nvGrpSpPr>
        <p:grpSpPr>
          <a:xfrm>
            <a:off x="2538439" y="4794944"/>
            <a:ext cx="5990476" cy="791389"/>
            <a:chOff x="7852108" y="4068915"/>
            <a:chExt cx="1130614" cy="968569"/>
          </a:xfrm>
          <a:solidFill>
            <a:schemeClr val="bg1">
              <a:lumMod val="95000"/>
            </a:schemeClr>
          </a:solidFill>
        </p:grpSpPr>
        <p:sp>
          <p:nvSpPr>
            <p:cNvPr id="3" name="Rectangle : coins arrondis 2">
              <a:extLst>
                <a:ext uri="{FF2B5EF4-FFF2-40B4-BE49-F238E27FC236}">
                  <a16:creationId xmlns:a16="http://schemas.microsoft.com/office/drawing/2014/main" id="{CAB8B216-55BA-093F-8040-C748CBD14A6E}"/>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4802AB63-EBC0-3CCE-A657-E0354C1AE4C8}"/>
                </a:ext>
              </a:extLst>
            </p:cNvPr>
            <p:cNvSpPr txBox="1"/>
            <p:nvPr/>
          </p:nvSpPr>
          <p:spPr>
            <a:xfrm>
              <a:off x="7879898" y="4212893"/>
              <a:ext cx="1073110"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err="1">
                  <a:ln>
                    <a:noFill/>
                  </a:ln>
                  <a:solidFill>
                    <a:srgbClr val="106585"/>
                  </a:solidFill>
                  <a:effectLst/>
                  <a:uLnTx/>
                  <a:uFillTx/>
                  <a:latin typeface="Calibri"/>
                  <a:ea typeface="+mn-ea"/>
                  <a:cs typeface="+mn-cs"/>
                </a:rPr>
                <a:t>lali</a:t>
              </a:r>
              <a:r>
                <a:rPr kumimoji="0" lang="fr-FR" sz="3000" b="1" i="0" u="none" strike="noStrike" kern="1200" cap="none" spc="0" normalizeH="0" baseline="0" noProof="0" dirty="0">
                  <a:ln>
                    <a:noFill/>
                  </a:ln>
                  <a:solidFill>
                    <a:srgbClr val="106585"/>
                  </a:solidFill>
                  <a:effectLst/>
                  <a:uLnTx/>
                  <a:uFillTx/>
                  <a:latin typeface="Calibri"/>
                  <a:ea typeface="+mn-ea"/>
                  <a:cs typeface="+mn-cs"/>
                </a:rPr>
                <a:t>          jour        tortue       genou  </a:t>
              </a:r>
            </a:p>
          </p:txBody>
        </p:sp>
      </p:grpSp>
      <p:grpSp>
        <p:nvGrpSpPr>
          <p:cNvPr id="11" name="Groupe 10">
            <a:extLst>
              <a:ext uri="{FF2B5EF4-FFF2-40B4-BE49-F238E27FC236}">
                <a16:creationId xmlns:a16="http://schemas.microsoft.com/office/drawing/2014/main" id="{16DCF8FC-9C37-49BA-3729-B542E944C914}"/>
              </a:ext>
            </a:extLst>
          </p:cNvPr>
          <p:cNvGrpSpPr/>
          <p:nvPr>
            <p:custDataLst>
              <p:tags r:id="rId4"/>
            </p:custDataLst>
          </p:nvPr>
        </p:nvGrpSpPr>
        <p:grpSpPr>
          <a:xfrm>
            <a:off x="2538439" y="3758806"/>
            <a:ext cx="5990476" cy="791389"/>
            <a:chOff x="7852108" y="4068915"/>
            <a:chExt cx="1130614" cy="968569"/>
          </a:xfrm>
          <a:solidFill>
            <a:schemeClr val="bg1">
              <a:lumMod val="95000"/>
            </a:schemeClr>
          </a:solidFill>
        </p:grpSpPr>
        <p:sp>
          <p:nvSpPr>
            <p:cNvPr id="12" name="Rectangle : coins arrondis 11">
              <a:extLst>
                <a:ext uri="{FF2B5EF4-FFF2-40B4-BE49-F238E27FC236}">
                  <a16:creationId xmlns:a16="http://schemas.microsoft.com/office/drawing/2014/main" id="{F541AA0E-77E7-BE75-A20D-707728E58064}"/>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6E4CCDD1-33BF-8AE7-820D-C9E50B0DE61D}"/>
                </a:ext>
              </a:extLst>
            </p:cNvPr>
            <p:cNvSpPr txBox="1"/>
            <p:nvPr/>
          </p:nvSpPr>
          <p:spPr>
            <a:xfrm>
              <a:off x="7879898" y="4212893"/>
              <a:ext cx="1073111"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lolé         ravi         boxe       cinéma</a:t>
              </a:r>
            </a:p>
          </p:txBody>
        </p:sp>
      </p:grpSp>
      <p:grpSp>
        <p:nvGrpSpPr>
          <p:cNvPr id="15" name="Groupe 14">
            <a:extLst>
              <a:ext uri="{FF2B5EF4-FFF2-40B4-BE49-F238E27FC236}">
                <a16:creationId xmlns:a16="http://schemas.microsoft.com/office/drawing/2014/main" id="{CB77DBC2-5FDA-AD19-8578-F291A13A3F67}"/>
              </a:ext>
            </a:extLst>
          </p:cNvPr>
          <p:cNvGrpSpPr/>
          <p:nvPr>
            <p:custDataLst>
              <p:tags r:id="rId5"/>
            </p:custDataLst>
          </p:nvPr>
        </p:nvGrpSpPr>
        <p:grpSpPr>
          <a:xfrm>
            <a:off x="2538439" y="1511844"/>
            <a:ext cx="5990476" cy="791389"/>
            <a:chOff x="7852108" y="4068915"/>
            <a:chExt cx="1130614" cy="968569"/>
          </a:xfrm>
          <a:solidFill>
            <a:schemeClr val="bg1">
              <a:lumMod val="95000"/>
            </a:schemeClr>
          </a:solidFill>
        </p:grpSpPr>
        <p:sp>
          <p:nvSpPr>
            <p:cNvPr id="16" name="Rectangle : coins arrondis 15">
              <a:extLst>
                <a:ext uri="{FF2B5EF4-FFF2-40B4-BE49-F238E27FC236}">
                  <a16:creationId xmlns:a16="http://schemas.microsoft.com/office/drawing/2014/main" id="{25659D13-A929-BE43-4D04-425D5F733F89}"/>
                </a:ext>
              </a:extLst>
            </p:cNvPr>
            <p:cNvSpPr/>
            <p:nvPr/>
          </p:nvSpPr>
          <p:spPr>
            <a:xfrm>
              <a:off x="7852108" y="4068915"/>
              <a:ext cx="1130614" cy="968569"/>
            </a:xfrm>
            <a:prstGeom prst="roundRect">
              <a:avLst/>
            </a:prstGeom>
            <a:grp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5"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C884C0E0-E7A5-49A1-034D-80593AE22F4F}"/>
                </a:ext>
              </a:extLst>
            </p:cNvPr>
            <p:cNvSpPr txBox="1"/>
            <p:nvPr/>
          </p:nvSpPr>
          <p:spPr>
            <a:xfrm>
              <a:off x="7879898" y="4212893"/>
              <a:ext cx="1073112" cy="678030"/>
            </a:xfrm>
            <a:prstGeom prst="rect">
              <a:avLst/>
            </a:prstGeom>
            <a:grpFill/>
          </p:spPr>
          <p:txBody>
            <a:bodyPr wrap="square" rtlCol="0">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srgbClr val="106585"/>
                  </a:solidFill>
                  <a:effectLst/>
                  <a:uLnTx/>
                  <a:uFillTx/>
                  <a:latin typeface="Calibri"/>
                  <a:ea typeface="+mn-ea"/>
                  <a:cs typeface="+mn-cs"/>
                </a:rPr>
                <a:t>loup          </a:t>
              </a:r>
              <a:r>
                <a:rPr kumimoji="0" lang="fr-FR" sz="3000" b="1" i="0" u="none" strike="noStrike" kern="1200" cap="none" spc="0" normalizeH="0" baseline="0" noProof="0" dirty="0" err="1">
                  <a:ln>
                    <a:noFill/>
                  </a:ln>
                  <a:solidFill>
                    <a:srgbClr val="106585"/>
                  </a:solidFill>
                  <a:effectLst/>
                  <a:uLnTx/>
                  <a:uFillTx/>
                  <a:latin typeface="Calibri"/>
                  <a:ea typeface="+mn-ea"/>
                  <a:cs typeface="+mn-cs"/>
                </a:rPr>
                <a:t>nizar</a:t>
              </a:r>
              <a:r>
                <a:rPr kumimoji="0" lang="fr-FR" sz="3000" b="1" i="0" u="none" strike="noStrike" kern="1200" cap="none" spc="0" normalizeH="0" baseline="0" noProof="0" dirty="0">
                  <a:ln>
                    <a:noFill/>
                  </a:ln>
                  <a:solidFill>
                    <a:srgbClr val="106585"/>
                  </a:solidFill>
                  <a:effectLst/>
                  <a:uLnTx/>
                  <a:uFillTx/>
                  <a:latin typeface="Calibri"/>
                  <a:ea typeface="+mn-ea"/>
                  <a:cs typeface="+mn-cs"/>
                </a:rPr>
                <a:t>          choc        taxi  </a:t>
              </a:r>
            </a:p>
          </p:txBody>
        </p:sp>
      </p:grpSp>
      <p:sp>
        <p:nvSpPr>
          <p:cNvPr id="18" name="ZoneTexte 17">
            <a:extLst>
              <a:ext uri="{FF2B5EF4-FFF2-40B4-BE49-F238E27FC236}">
                <a16:creationId xmlns:a16="http://schemas.microsoft.com/office/drawing/2014/main" id="{22CE9A82-E78D-082F-F0B0-F6E0E114796F}"/>
              </a:ext>
            </a:extLst>
          </p:cNvPr>
          <p:cNvSpPr txBox="1"/>
          <p:nvPr>
            <p:custDataLst>
              <p:tags r:id="rId6"/>
            </p:custDataLst>
          </p:nvPr>
        </p:nvSpPr>
        <p:spPr>
          <a:xfrm>
            <a:off x="762000" y="455220"/>
            <a:ext cx="6474372"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Chaque élève doit  lire une liste de 4 mots.</a:t>
            </a:r>
          </a:p>
        </p:txBody>
      </p:sp>
    </p:spTree>
    <p:extLst>
      <p:ext uri="{BB962C8B-B14F-4D97-AF65-F5344CB8AC3E}">
        <p14:creationId xmlns:p14="http://schemas.microsoft.com/office/powerpoint/2010/main" val="29544069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À la maison, reliez chaque mot à l’image qui convient comme dans l’exemple. </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09B8F2B-14F7-3C7B-91F6-1A9FDADD7D2E}"/>
              </a:ext>
            </a:extLst>
          </p:cNvPr>
          <p:cNvPicPr>
            <a:picLocks noChangeAspect="1"/>
          </p:cNvPicPr>
          <p:nvPr/>
        </p:nvPicPr>
        <p:blipFill>
          <a:blip r:embed="rId11"/>
          <a:srcRect t="53992" b="20266"/>
          <a:stretch/>
        </p:blipFill>
        <p:spPr>
          <a:xfrm>
            <a:off x="905255" y="1720880"/>
            <a:ext cx="7359134" cy="2680137"/>
          </a:xfrm>
          <a:prstGeom prst="rect">
            <a:avLst/>
          </a:prstGeom>
        </p:spPr>
      </p:pic>
      <p:cxnSp>
        <p:nvCxnSpPr>
          <p:cNvPr id="9" name="Connecteur droit 8">
            <a:extLst>
              <a:ext uri="{FF2B5EF4-FFF2-40B4-BE49-F238E27FC236}">
                <a16:creationId xmlns:a16="http://schemas.microsoft.com/office/drawing/2014/main" id="{E2272A4D-8982-88BF-94B0-D7CC00563ED0}"/>
              </a:ext>
            </a:extLst>
          </p:cNvPr>
          <p:cNvCxnSpPr/>
          <p:nvPr/>
        </p:nvCxnSpPr>
        <p:spPr>
          <a:xfrm>
            <a:off x="2159876" y="3011214"/>
            <a:ext cx="1277007" cy="37270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5059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À la maison, Écrivez aussi les mots comme le modèle en respectant les interlignes. </a:t>
            </a:r>
          </a:p>
        </p:txBody>
      </p:sp>
      <p:pic>
        <p:nvPicPr>
          <p:cNvPr id="5" name="Image 4">
            <a:extLst>
              <a:ext uri="{FF2B5EF4-FFF2-40B4-BE49-F238E27FC236}">
                <a16:creationId xmlns:a16="http://schemas.microsoft.com/office/drawing/2014/main" id="{609B8F2B-14F7-3C7B-91F6-1A9FDADD7D2E}"/>
              </a:ext>
            </a:extLst>
          </p:cNvPr>
          <p:cNvPicPr>
            <a:picLocks noChangeAspect="1"/>
          </p:cNvPicPr>
          <p:nvPr/>
        </p:nvPicPr>
        <p:blipFill>
          <a:blip r:embed="rId12"/>
          <a:stretch>
            <a:fillRect/>
          </a:stretch>
        </p:blipFill>
        <p:spPr>
          <a:xfrm>
            <a:off x="2459421" y="1044268"/>
            <a:ext cx="3896012" cy="5511869"/>
          </a:xfrm>
          <a:prstGeom prst="rect">
            <a:avLst/>
          </a:prstGeom>
        </p:spPr>
      </p:pic>
      <p:sp>
        <p:nvSpPr>
          <p:cNvPr id="6" name="Rectangle 5">
            <a:extLst>
              <a:ext uri="{FF2B5EF4-FFF2-40B4-BE49-F238E27FC236}">
                <a16:creationId xmlns:a16="http://schemas.microsoft.com/office/drawing/2014/main" id="{8DC72D14-AF01-F408-2CCF-EA6DCCCE2170}"/>
              </a:ext>
            </a:extLst>
          </p:cNvPr>
          <p:cNvSpPr/>
          <p:nvPr>
            <p:custDataLst>
              <p:tags r:id="rId8"/>
            </p:custDataLst>
          </p:nvPr>
        </p:nvSpPr>
        <p:spPr>
          <a:xfrm>
            <a:off x="2284878" y="5416797"/>
            <a:ext cx="4070555" cy="107648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29691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4" y="600824"/>
            <a:ext cx="7663307" cy="3147015"/>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1: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2</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Lecture de syllabes </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3</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Test de validation</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75547" y="1530132"/>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445292" y="291044"/>
            <a:ext cx="2786663"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17</a:t>
            </a:r>
            <a:endParaRPr lang="fr-FR" sz="4000" dirty="0"/>
          </a:p>
        </p:txBody>
      </p:sp>
    </p:spTree>
    <p:extLst>
      <p:ext uri="{BB962C8B-B14F-4D97-AF65-F5344CB8AC3E}">
        <p14:creationId xmlns:p14="http://schemas.microsoft.com/office/powerpoint/2010/main" val="409930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a:ea typeface="+mn-ea"/>
                <a:cs typeface="+mn-cs"/>
              </a:rPr>
              <a:t>Objectif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54424" y="2096298"/>
            <a:ext cx="7835151" cy="208156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30593" y="2081950"/>
            <a:ext cx="471005" cy="208156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6"/>
          <a:stretch>
            <a:fillRect/>
          </a:stretch>
        </p:blipFill>
        <p:spPr>
          <a:xfrm>
            <a:off x="1025363" y="2669164"/>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888267" y="2529366"/>
            <a:ext cx="6230370" cy="1014462"/>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Réviser les mots du vocabulaire étudié lors du </a:t>
            </a:r>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palier 2</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a:t>
            </a:r>
          </a:p>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Dosis"/>
                <a:ea typeface="+mn-ea"/>
                <a:cs typeface="+mn-cs"/>
              </a:rPr>
              <a:t>Pour l’enseignant – À ne pas lire aux élèves.</a:t>
            </a:r>
          </a:p>
        </p:txBody>
      </p:sp>
    </p:spTree>
    <p:extLst>
      <p:ext uri="{BB962C8B-B14F-4D97-AF65-F5344CB8AC3E}">
        <p14:creationId xmlns:p14="http://schemas.microsoft.com/office/powerpoint/2010/main" val="3329701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7"/>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5"/>
</p:tagLst>
</file>

<file path=ppt/tags/tag144.xml><?xml version="1.0" encoding="utf-8"?>
<p:tagLst xmlns:a="http://schemas.openxmlformats.org/drawingml/2006/main" xmlns:r="http://schemas.openxmlformats.org/officeDocument/2006/relationships" xmlns:p="http://schemas.openxmlformats.org/presentationml/2006/main">
  <p:tag name="NUM" val="6"/>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8"/>
</p:tagLst>
</file>

<file path=ppt/tags/tag152.xml><?xml version="1.0" encoding="utf-8"?>
<p:tagLst xmlns:a="http://schemas.openxmlformats.org/drawingml/2006/main" xmlns:r="http://schemas.openxmlformats.org/officeDocument/2006/relationships" xmlns:p="http://schemas.openxmlformats.org/presentationml/2006/main">
  <p:tag name="NUM" val="9"/>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7"/>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8"/>
</p:tagLst>
</file>

<file path=ppt/tags/tag161.xml><?xml version="1.0" encoding="utf-8"?>
<p:tagLst xmlns:a="http://schemas.openxmlformats.org/drawingml/2006/main" xmlns:r="http://schemas.openxmlformats.org/officeDocument/2006/relationships" xmlns:p="http://schemas.openxmlformats.org/presentationml/2006/main">
  <p:tag name="NUM" val="9"/>
</p:tagLst>
</file>

<file path=ppt/tags/tag162.xml><?xml version="1.0" encoding="utf-8"?>
<p:tagLst xmlns:a="http://schemas.openxmlformats.org/drawingml/2006/main" xmlns:r="http://schemas.openxmlformats.org/officeDocument/2006/relationships" xmlns:p="http://schemas.openxmlformats.org/presentationml/2006/main">
  <p:tag name="NUM" val="10"/>
</p:tagLst>
</file>

<file path=ppt/tags/tag163.xml><?xml version="1.0" encoding="utf-8"?>
<p:tagLst xmlns:a="http://schemas.openxmlformats.org/drawingml/2006/main" xmlns:r="http://schemas.openxmlformats.org/officeDocument/2006/relationships" xmlns:p="http://schemas.openxmlformats.org/presentationml/2006/main">
  <p:tag name="NUM" val="11"/>
</p:tagLst>
</file>

<file path=ppt/tags/tag164.xml><?xml version="1.0" encoding="utf-8"?>
<p:tagLst xmlns:a="http://schemas.openxmlformats.org/drawingml/2006/main" xmlns:r="http://schemas.openxmlformats.org/officeDocument/2006/relationships" xmlns:p="http://schemas.openxmlformats.org/presentationml/2006/main">
  <p:tag name="NUM" val="12"/>
</p:tagLst>
</file>

<file path=ppt/tags/tag165.xml><?xml version="1.0" encoding="utf-8"?>
<p:tagLst xmlns:a="http://schemas.openxmlformats.org/drawingml/2006/main" xmlns:r="http://schemas.openxmlformats.org/officeDocument/2006/relationships" xmlns:p="http://schemas.openxmlformats.org/presentationml/2006/main">
  <p:tag name="NUM" val="13"/>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5"/>
</p:tagLst>
</file>

<file path=ppt/tags/tag171.xml><?xml version="1.0" encoding="utf-8"?>
<p:tagLst xmlns:a="http://schemas.openxmlformats.org/drawingml/2006/main" xmlns:r="http://schemas.openxmlformats.org/officeDocument/2006/relationships" xmlns:p="http://schemas.openxmlformats.org/presentationml/2006/main">
  <p:tag name="NUM" val="6"/>
</p:tagLst>
</file>

<file path=ppt/tags/tag172.xml><?xml version="1.0" encoding="utf-8"?>
<p:tagLst xmlns:a="http://schemas.openxmlformats.org/drawingml/2006/main" xmlns:r="http://schemas.openxmlformats.org/officeDocument/2006/relationships" xmlns:p="http://schemas.openxmlformats.org/presentationml/2006/main">
  <p:tag name="NUM" val="7"/>
</p:tagLst>
</file>

<file path=ppt/tags/tag173.xml><?xml version="1.0" encoding="utf-8"?>
<p:tagLst xmlns:a="http://schemas.openxmlformats.org/drawingml/2006/main" xmlns:r="http://schemas.openxmlformats.org/officeDocument/2006/relationships" xmlns:p="http://schemas.openxmlformats.org/presentationml/2006/main">
  <p:tag name="NUM" val="8"/>
</p:tagLst>
</file>

<file path=ppt/tags/tag174.xml><?xml version="1.0" encoding="utf-8"?>
<p:tagLst xmlns:a="http://schemas.openxmlformats.org/drawingml/2006/main" xmlns:r="http://schemas.openxmlformats.org/officeDocument/2006/relationships" xmlns:p="http://schemas.openxmlformats.org/presentationml/2006/main">
  <p:tag name="NUM" val="9"/>
</p:tagLst>
</file>

<file path=ppt/tags/tag175.xml><?xml version="1.0" encoding="utf-8"?>
<p:tagLst xmlns:a="http://schemas.openxmlformats.org/drawingml/2006/main" xmlns:r="http://schemas.openxmlformats.org/officeDocument/2006/relationships" xmlns:p="http://schemas.openxmlformats.org/presentationml/2006/main">
  <p:tag name="NUM" val="10"/>
</p:tagLst>
</file>

<file path=ppt/tags/tag176.xml><?xml version="1.0" encoding="utf-8"?>
<p:tagLst xmlns:a="http://schemas.openxmlformats.org/drawingml/2006/main" xmlns:r="http://schemas.openxmlformats.org/officeDocument/2006/relationships" xmlns:p="http://schemas.openxmlformats.org/presentationml/2006/main">
  <p:tag name="NUM" val="11"/>
</p:tagLst>
</file>

<file path=ppt/tags/tag177.xml><?xml version="1.0" encoding="utf-8"?>
<p:tagLst xmlns:a="http://schemas.openxmlformats.org/drawingml/2006/main" xmlns:r="http://schemas.openxmlformats.org/officeDocument/2006/relationships" xmlns:p="http://schemas.openxmlformats.org/presentationml/2006/main">
  <p:tag name="NUM" val="13"/>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4"/>
</p:tagLst>
</file>

<file path=ppt/tags/tag182.xml><?xml version="1.0" encoding="utf-8"?>
<p:tagLst xmlns:a="http://schemas.openxmlformats.org/drawingml/2006/main" xmlns:r="http://schemas.openxmlformats.org/officeDocument/2006/relationships" xmlns:p="http://schemas.openxmlformats.org/presentationml/2006/main">
  <p:tag name="NUM" val="5"/>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7"/>
</p:tagLst>
</file>

<file path=ppt/tags/tag185.xml><?xml version="1.0" encoding="utf-8"?>
<p:tagLst xmlns:a="http://schemas.openxmlformats.org/drawingml/2006/main" xmlns:r="http://schemas.openxmlformats.org/officeDocument/2006/relationships" xmlns:p="http://schemas.openxmlformats.org/presentationml/2006/main">
  <p:tag name="NUM" val="8"/>
</p:tagLst>
</file>

<file path=ppt/tags/tag186.xml><?xml version="1.0" encoding="utf-8"?>
<p:tagLst xmlns:a="http://schemas.openxmlformats.org/drawingml/2006/main" xmlns:r="http://schemas.openxmlformats.org/officeDocument/2006/relationships" xmlns:p="http://schemas.openxmlformats.org/presentationml/2006/main">
  <p:tag name="NUM" val="9"/>
</p:tagLst>
</file>

<file path=ppt/tags/tag187.xml><?xml version="1.0" encoding="utf-8"?>
<p:tagLst xmlns:a="http://schemas.openxmlformats.org/drawingml/2006/main" xmlns:r="http://schemas.openxmlformats.org/officeDocument/2006/relationships" xmlns:p="http://schemas.openxmlformats.org/presentationml/2006/main">
  <p:tag name="NUM" val="10"/>
</p:tagLst>
</file>

<file path=ppt/tags/tag188.xml><?xml version="1.0" encoding="utf-8"?>
<p:tagLst xmlns:a="http://schemas.openxmlformats.org/drawingml/2006/main" xmlns:r="http://schemas.openxmlformats.org/officeDocument/2006/relationships" xmlns:p="http://schemas.openxmlformats.org/presentationml/2006/main">
  <p:tag name="NUM" val="13"/>
</p:tagLst>
</file>

<file path=ppt/tags/tag189.xml><?xml version="1.0" encoding="utf-8"?>
<p:tagLst xmlns:a="http://schemas.openxmlformats.org/drawingml/2006/main" xmlns:r="http://schemas.openxmlformats.org/officeDocument/2006/relationships" xmlns:p="http://schemas.openxmlformats.org/presentationml/2006/main">
  <p:tag name="NUM" val="11"/>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12"/>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4"/>
</p:tagLst>
</file>

<file path=ppt/tags/tag195.xml><?xml version="1.0" encoding="utf-8"?>
<p:tagLst xmlns:a="http://schemas.openxmlformats.org/drawingml/2006/main" xmlns:r="http://schemas.openxmlformats.org/officeDocument/2006/relationships" xmlns:p="http://schemas.openxmlformats.org/presentationml/2006/main">
  <p:tag name="NUM" val="5"/>
</p:tagLst>
</file>

<file path=ppt/tags/tag196.xml><?xml version="1.0" encoding="utf-8"?>
<p:tagLst xmlns:a="http://schemas.openxmlformats.org/drawingml/2006/main" xmlns:r="http://schemas.openxmlformats.org/officeDocument/2006/relationships" xmlns:p="http://schemas.openxmlformats.org/presentationml/2006/main">
  <p:tag name="NUM" val="6"/>
</p:tagLst>
</file>

<file path=ppt/tags/tag197.xml><?xml version="1.0" encoding="utf-8"?>
<p:tagLst xmlns:a="http://schemas.openxmlformats.org/drawingml/2006/main" xmlns:r="http://schemas.openxmlformats.org/officeDocument/2006/relationships" xmlns:p="http://schemas.openxmlformats.org/presentationml/2006/main">
  <p:tag name="NUM" val="7"/>
</p:tagLst>
</file>

<file path=ppt/tags/tag198.xml><?xml version="1.0" encoding="utf-8"?>
<p:tagLst xmlns:a="http://schemas.openxmlformats.org/drawingml/2006/main" xmlns:r="http://schemas.openxmlformats.org/officeDocument/2006/relationships" xmlns:p="http://schemas.openxmlformats.org/presentationml/2006/main">
  <p:tag name="NUM" val="8"/>
</p:tagLst>
</file>

<file path=ppt/tags/tag199.xml><?xml version="1.0" encoding="utf-8"?>
<p:tagLst xmlns:a="http://schemas.openxmlformats.org/drawingml/2006/main" xmlns:r="http://schemas.openxmlformats.org/officeDocument/2006/relationships" xmlns:p="http://schemas.openxmlformats.org/presentationml/2006/main">
  <p:tag name="NUM" val="9"/>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10"/>
</p:tagLst>
</file>

<file path=ppt/tags/tag201.xml><?xml version="1.0" encoding="utf-8"?>
<p:tagLst xmlns:a="http://schemas.openxmlformats.org/drawingml/2006/main" xmlns:r="http://schemas.openxmlformats.org/officeDocument/2006/relationships" xmlns:p="http://schemas.openxmlformats.org/presentationml/2006/main">
  <p:tag name="NUM" val="11"/>
</p:tagLst>
</file>

<file path=ppt/tags/tag202.xml><?xml version="1.0" encoding="utf-8"?>
<p:tagLst xmlns:a="http://schemas.openxmlformats.org/drawingml/2006/main" xmlns:r="http://schemas.openxmlformats.org/officeDocument/2006/relationships" xmlns:p="http://schemas.openxmlformats.org/presentationml/2006/main">
  <p:tag name="NUM" val="12"/>
</p:tagLst>
</file>

<file path=ppt/tags/tag203.xml><?xml version="1.0" encoding="utf-8"?>
<p:tagLst xmlns:a="http://schemas.openxmlformats.org/drawingml/2006/main" xmlns:r="http://schemas.openxmlformats.org/officeDocument/2006/relationships" xmlns:p="http://schemas.openxmlformats.org/presentationml/2006/main">
  <p:tag name="NUM" val="13"/>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8"/>
</p:tagLst>
</file>

<file path=ppt/tags/tag212.xml><?xml version="1.0" encoding="utf-8"?>
<p:tagLst xmlns:a="http://schemas.openxmlformats.org/drawingml/2006/main" xmlns:r="http://schemas.openxmlformats.org/officeDocument/2006/relationships" xmlns:p="http://schemas.openxmlformats.org/presentationml/2006/main">
  <p:tag name="NUM" val="9"/>
</p:tagLst>
</file>

<file path=ppt/tags/tag213.xml><?xml version="1.0" encoding="utf-8"?>
<p:tagLst xmlns:a="http://schemas.openxmlformats.org/drawingml/2006/main" xmlns:r="http://schemas.openxmlformats.org/officeDocument/2006/relationships" xmlns:p="http://schemas.openxmlformats.org/presentationml/2006/main">
  <p:tag name="NUM" val="10"/>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2"/>
</p:tagLst>
</file>

<file path=ppt/tags/tag216.xml><?xml version="1.0" encoding="utf-8"?>
<p:tagLst xmlns:a="http://schemas.openxmlformats.org/drawingml/2006/main" xmlns:r="http://schemas.openxmlformats.org/officeDocument/2006/relationships" xmlns:p="http://schemas.openxmlformats.org/presentationml/2006/main">
  <p:tag name="NUM" val="13"/>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9"/>
</p:tagLst>
</file>

<file path=ppt/tags/tag226.xml><?xml version="1.0" encoding="utf-8"?>
<p:tagLst xmlns:a="http://schemas.openxmlformats.org/drawingml/2006/main" xmlns:r="http://schemas.openxmlformats.org/officeDocument/2006/relationships" xmlns:p="http://schemas.openxmlformats.org/presentationml/2006/main">
  <p:tag name="NUM" val="10"/>
</p:tagLst>
</file>

<file path=ppt/tags/tag227.xml><?xml version="1.0" encoding="utf-8"?>
<p:tagLst xmlns:a="http://schemas.openxmlformats.org/drawingml/2006/main" xmlns:r="http://schemas.openxmlformats.org/officeDocument/2006/relationships" xmlns:p="http://schemas.openxmlformats.org/presentationml/2006/main">
  <p:tag name="NUM" val="11"/>
</p:tagLst>
</file>

<file path=ppt/tags/tag228.xml><?xml version="1.0" encoding="utf-8"?>
<p:tagLst xmlns:a="http://schemas.openxmlformats.org/drawingml/2006/main" xmlns:r="http://schemas.openxmlformats.org/officeDocument/2006/relationships" xmlns:p="http://schemas.openxmlformats.org/presentationml/2006/main">
  <p:tag name="NUM" val="12"/>
</p:tagLst>
</file>

<file path=ppt/tags/tag229.xml><?xml version="1.0" encoding="utf-8"?>
<p:tagLst xmlns:a="http://schemas.openxmlformats.org/drawingml/2006/main" xmlns:r="http://schemas.openxmlformats.org/officeDocument/2006/relationships" xmlns:p="http://schemas.openxmlformats.org/presentationml/2006/main">
  <p:tag name="NUM" val="13"/>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6"/>
</p:tagLst>
</file>

<file path=ppt/tags/tag236.xml><?xml version="1.0" encoding="utf-8"?>
<p:tagLst xmlns:a="http://schemas.openxmlformats.org/drawingml/2006/main" xmlns:r="http://schemas.openxmlformats.org/officeDocument/2006/relationships" xmlns:p="http://schemas.openxmlformats.org/presentationml/2006/main">
  <p:tag name="NUM" val="7"/>
</p:tagLst>
</file>

<file path=ppt/tags/tag237.xml><?xml version="1.0" encoding="utf-8"?>
<p:tagLst xmlns:a="http://schemas.openxmlformats.org/drawingml/2006/main" xmlns:r="http://schemas.openxmlformats.org/officeDocument/2006/relationships" xmlns:p="http://schemas.openxmlformats.org/presentationml/2006/main">
  <p:tag name="NUM" val="8"/>
</p:tagLst>
</file>

<file path=ppt/tags/tag238.xml><?xml version="1.0" encoding="utf-8"?>
<p:tagLst xmlns:a="http://schemas.openxmlformats.org/drawingml/2006/main" xmlns:r="http://schemas.openxmlformats.org/officeDocument/2006/relationships" xmlns:p="http://schemas.openxmlformats.org/presentationml/2006/main">
  <p:tag name="NUM" val="9"/>
</p:tagLst>
</file>

<file path=ppt/tags/tag239.xml><?xml version="1.0" encoding="utf-8"?>
<p:tagLst xmlns:a="http://schemas.openxmlformats.org/drawingml/2006/main" xmlns:r="http://schemas.openxmlformats.org/officeDocument/2006/relationships" xmlns:p="http://schemas.openxmlformats.org/presentationml/2006/main">
  <p:tag name="NUM" val="10"/>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11"/>
</p:tagLst>
</file>

<file path=ppt/tags/tag241.xml><?xml version="1.0" encoding="utf-8"?>
<p:tagLst xmlns:a="http://schemas.openxmlformats.org/drawingml/2006/main" xmlns:r="http://schemas.openxmlformats.org/officeDocument/2006/relationships" xmlns:p="http://schemas.openxmlformats.org/presentationml/2006/main">
  <p:tag name="NUM" val="12"/>
</p:tagLst>
</file>

<file path=ppt/tags/tag242.xml><?xml version="1.0" encoding="utf-8"?>
<p:tagLst xmlns:a="http://schemas.openxmlformats.org/drawingml/2006/main" xmlns:r="http://schemas.openxmlformats.org/officeDocument/2006/relationships" xmlns:p="http://schemas.openxmlformats.org/presentationml/2006/main">
  <p:tag name="NUM" val="13"/>
</p:tagLst>
</file>

<file path=ppt/tags/tag243.xml><?xml version="1.0" encoding="utf-8"?>
<p:tagLst xmlns:a="http://schemas.openxmlformats.org/drawingml/2006/main" xmlns:r="http://schemas.openxmlformats.org/officeDocument/2006/relationships" xmlns:p="http://schemas.openxmlformats.org/presentationml/2006/main">
  <p:tag name="NUM" val="1"/>
</p:tagLst>
</file>

<file path=ppt/tags/tag244.xml><?xml version="1.0" encoding="utf-8"?>
<p:tagLst xmlns:a="http://schemas.openxmlformats.org/drawingml/2006/main" xmlns:r="http://schemas.openxmlformats.org/officeDocument/2006/relationships" xmlns:p="http://schemas.openxmlformats.org/presentationml/2006/main">
  <p:tag name="NUM" val="2"/>
</p:tagLst>
</file>

<file path=ppt/tags/tag245.xml><?xml version="1.0" encoding="utf-8"?>
<p:tagLst xmlns:a="http://schemas.openxmlformats.org/drawingml/2006/main" xmlns:r="http://schemas.openxmlformats.org/officeDocument/2006/relationships" xmlns:p="http://schemas.openxmlformats.org/presentationml/2006/main">
  <p:tag name="NUM" val="3"/>
</p:tagLst>
</file>

<file path=ppt/tags/tag246.xml><?xml version="1.0" encoding="utf-8"?>
<p:tagLst xmlns:a="http://schemas.openxmlformats.org/drawingml/2006/main" xmlns:r="http://schemas.openxmlformats.org/officeDocument/2006/relationships" xmlns:p="http://schemas.openxmlformats.org/presentationml/2006/main">
  <p:tag name="NUM" val="4"/>
</p:tagLst>
</file>

<file path=ppt/tags/tag247.xml><?xml version="1.0" encoding="utf-8"?>
<p:tagLst xmlns:a="http://schemas.openxmlformats.org/drawingml/2006/main" xmlns:r="http://schemas.openxmlformats.org/officeDocument/2006/relationships" xmlns:p="http://schemas.openxmlformats.org/presentationml/2006/main">
  <p:tag name="NUM" val="5"/>
</p:tagLst>
</file>

<file path=ppt/tags/tag248.xml><?xml version="1.0" encoding="utf-8"?>
<p:tagLst xmlns:a="http://schemas.openxmlformats.org/drawingml/2006/main" xmlns:r="http://schemas.openxmlformats.org/officeDocument/2006/relationships" xmlns:p="http://schemas.openxmlformats.org/presentationml/2006/main">
  <p:tag name="NUM" val="6"/>
</p:tagLst>
</file>

<file path=ppt/tags/tag249.xml><?xml version="1.0" encoding="utf-8"?>
<p:tagLst xmlns:a="http://schemas.openxmlformats.org/drawingml/2006/main" xmlns:r="http://schemas.openxmlformats.org/officeDocument/2006/relationships" xmlns:p="http://schemas.openxmlformats.org/presentationml/2006/main">
  <p:tag name="NUM" val="7"/>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8"/>
</p:tagLst>
</file>

<file path=ppt/tags/tag251.xml><?xml version="1.0" encoding="utf-8"?>
<p:tagLst xmlns:a="http://schemas.openxmlformats.org/drawingml/2006/main" xmlns:r="http://schemas.openxmlformats.org/officeDocument/2006/relationships" xmlns:p="http://schemas.openxmlformats.org/presentationml/2006/main">
  <p:tag name="NUM" val="9"/>
</p:tagLst>
</file>

<file path=ppt/tags/tag252.xml><?xml version="1.0" encoding="utf-8"?>
<p:tagLst xmlns:a="http://schemas.openxmlformats.org/drawingml/2006/main" xmlns:r="http://schemas.openxmlformats.org/officeDocument/2006/relationships" xmlns:p="http://schemas.openxmlformats.org/presentationml/2006/main">
  <p:tag name="NUM" val="10"/>
</p:tagLst>
</file>

<file path=ppt/tags/tag253.xml><?xml version="1.0" encoding="utf-8"?>
<p:tagLst xmlns:a="http://schemas.openxmlformats.org/drawingml/2006/main" xmlns:r="http://schemas.openxmlformats.org/officeDocument/2006/relationships" xmlns:p="http://schemas.openxmlformats.org/presentationml/2006/main">
  <p:tag name="NUM" val="11"/>
</p:tagLst>
</file>

<file path=ppt/tags/tag254.xml><?xml version="1.0" encoding="utf-8"?>
<p:tagLst xmlns:a="http://schemas.openxmlformats.org/drawingml/2006/main" xmlns:r="http://schemas.openxmlformats.org/officeDocument/2006/relationships" xmlns:p="http://schemas.openxmlformats.org/presentationml/2006/main">
  <p:tag name="NUM" val="12"/>
</p:tagLst>
</file>

<file path=ppt/tags/tag255.xml><?xml version="1.0" encoding="utf-8"?>
<p:tagLst xmlns:a="http://schemas.openxmlformats.org/drawingml/2006/main" xmlns:r="http://schemas.openxmlformats.org/officeDocument/2006/relationships" xmlns:p="http://schemas.openxmlformats.org/presentationml/2006/main">
  <p:tag name="NUM" val="13"/>
</p:tagLst>
</file>

<file path=ppt/tags/tag256.xml><?xml version="1.0" encoding="utf-8"?>
<p:tagLst xmlns:a="http://schemas.openxmlformats.org/drawingml/2006/main" xmlns:r="http://schemas.openxmlformats.org/officeDocument/2006/relationships" xmlns:p="http://schemas.openxmlformats.org/presentationml/2006/main">
  <p:tag name="NUM" val="1"/>
</p:tagLst>
</file>

<file path=ppt/tags/tag257.xml><?xml version="1.0" encoding="utf-8"?>
<p:tagLst xmlns:a="http://schemas.openxmlformats.org/drawingml/2006/main" xmlns:r="http://schemas.openxmlformats.org/officeDocument/2006/relationships" xmlns:p="http://schemas.openxmlformats.org/presentationml/2006/main">
  <p:tag name="NUM" val="2"/>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5"/>
</p:tagLst>
</file>

<file path=ppt/tags/tag261.xml><?xml version="1.0" encoding="utf-8"?>
<p:tagLst xmlns:a="http://schemas.openxmlformats.org/drawingml/2006/main" xmlns:r="http://schemas.openxmlformats.org/officeDocument/2006/relationships" xmlns:p="http://schemas.openxmlformats.org/presentationml/2006/main">
  <p:tag name="NUM" val="6"/>
</p:tagLst>
</file>

<file path=ppt/tags/tag262.xml><?xml version="1.0" encoding="utf-8"?>
<p:tagLst xmlns:a="http://schemas.openxmlformats.org/drawingml/2006/main" xmlns:r="http://schemas.openxmlformats.org/officeDocument/2006/relationships" xmlns:p="http://schemas.openxmlformats.org/presentationml/2006/main">
  <p:tag name="NUM" val="7"/>
</p:tagLst>
</file>

<file path=ppt/tags/tag263.xml><?xml version="1.0" encoding="utf-8"?>
<p:tagLst xmlns:a="http://schemas.openxmlformats.org/drawingml/2006/main" xmlns:r="http://schemas.openxmlformats.org/officeDocument/2006/relationships" xmlns:p="http://schemas.openxmlformats.org/presentationml/2006/main">
  <p:tag name="NUM" val="9"/>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
</p:tagLst>
</file>

<file path=ppt/tags/tag274.xml><?xml version="1.0" encoding="utf-8"?>
<p:tagLst xmlns:a="http://schemas.openxmlformats.org/drawingml/2006/main" xmlns:r="http://schemas.openxmlformats.org/officeDocument/2006/relationships" xmlns:p="http://schemas.openxmlformats.org/presentationml/2006/main">
  <p:tag name="NUM" val="2"/>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4"/>
</p:tagLst>
</file>

<file path=ppt/tags/tag277.xml><?xml version="1.0" encoding="utf-8"?>
<p:tagLst xmlns:a="http://schemas.openxmlformats.org/drawingml/2006/main" xmlns:r="http://schemas.openxmlformats.org/officeDocument/2006/relationships" xmlns:p="http://schemas.openxmlformats.org/presentationml/2006/main">
  <p:tag name="NUM" val="5"/>
</p:tagLst>
</file>

<file path=ppt/tags/tag278.xml><?xml version="1.0" encoding="utf-8"?>
<p:tagLst xmlns:a="http://schemas.openxmlformats.org/drawingml/2006/main" xmlns:r="http://schemas.openxmlformats.org/officeDocument/2006/relationships" xmlns:p="http://schemas.openxmlformats.org/presentationml/2006/main">
  <p:tag name="NUM" val="6"/>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9"/>
</p:tagLst>
</file>

<file path=ppt/tags/tag288.xml><?xml version="1.0" encoding="utf-8"?>
<p:tagLst xmlns:a="http://schemas.openxmlformats.org/drawingml/2006/main" xmlns:r="http://schemas.openxmlformats.org/officeDocument/2006/relationships" xmlns:p="http://schemas.openxmlformats.org/presentationml/2006/main">
  <p:tag name="NUM" val="1"/>
</p:tagLst>
</file>

<file path=ppt/tags/tag289.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4"/>
</p:tagLst>
</file>

<file path=ppt/tags/tag292.xml><?xml version="1.0" encoding="utf-8"?>
<p:tagLst xmlns:a="http://schemas.openxmlformats.org/drawingml/2006/main" xmlns:r="http://schemas.openxmlformats.org/officeDocument/2006/relationships" xmlns:p="http://schemas.openxmlformats.org/presentationml/2006/main">
  <p:tag name="NUM" val="5"/>
</p:tagLst>
</file>

<file path=ppt/tags/tag293.xml><?xml version="1.0" encoding="utf-8"?>
<p:tagLst xmlns:a="http://schemas.openxmlformats.org/drawingml/2006/main" xmlns:r="http://schemas.openxmlformats.org/officeDocument/2006/relationships" xmlns:p="http://schemas.openxmlformats.org/presentationml/2006/main">
  <p:tag name="NUM" val="6"/>
</p:tagLst>
</file>

<file path=ppt/tags/tag294.xml><?xml version="1.0" encoding="utf-8"?>
<p:tagLst xmlns:a="http://schemas.openxmlformats.org/drawingml/2006/main" xmlns:r="http://schemas.openxmlformats.org/officeDocument/2006/relationships" xmlns:p="http://schemas.openxmlformats.org/presentationml/2006/main">
  <p:tag name="NUM" val="7"/>
</p:tagLst>
</file>

<file path=ppt/tags/tag295.xml><?xml version="1.0" encoding="utf-8"?>
<p:tagLst xmlns:a="http://schemas.openxmlformats.org/drawingml/2006/main" xmlns:r="http://schemas.openxmlformats.org/officeDocument/2006/relationships" xmlns:p="http://schemas.openxmlformats.org/presentationml/2006/main">
  <p:tag name="NUM" val="8"/>
</p:tagLst>
</file>

<file path=ppt/tags/tag296.xml><?xml version="1.0" encoding="utf-8"?>
<p:tagLst xmlns:a="http://schemas.openxmlformats.org/drawingml/2006/main" xmlns:r="http://schemas.openxmlformats.org/officeDocument/2006/relationships" xmlns:p="http://schemas.openxmlformats.org/presentationml/2006/main">
  <p:tag name="NUM" val="9"/>
</p:tagLst>
</file>

<file path=ppt/tags/tag297.xml><?xml version="1.0" encoding="utf-8"?>
<p:tagLst xmlns:a="http://schemas.openxmlformats.org/drawingml/2006/main" xmlns:r="http://schemas.openxmlformats.org/officeDocument/2006/relationships" xmlns:p="http://schemas.openxmlformats.org/presentationml/2006/main">
  <p:tag name="NUM" val="10"/>
</p:tagLst>
</file>

<file path=ppt/tags/tag298.xml><?xml version="1.0" encoding="utf-8"?>
<p:tagLst xmlns:a="http://schemas.openxmlformats.org/drawingml/2006/main" xmlns:r="http://schemas.openxmlformats.org/officeDocument/2006/relationships" xmlns:p="http://schemas.openxmlformats.org/presentationml/2006/main">
  <p:tag name="NUM" val="11"/>
</p:tagLst>
</file>

<file path=ppt/tags/tag29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00.xml><?xml version="1.0" encoding="utf-8"?>
<p:tagLst xmlns:a="http://schemas.openxmlformats.org/drawingml/2006/main" xmlns:r="http://schemas.openxmlformats.org/officeDocument/2006/relationships" xmlns:p="http://schemas.openxmlformats.org/presentationml/2006/main">
  <p:tag name="NUM" val="13"/>
</p:tagLst>
</file>

<file path=ppt/tags/tag301.xml><?xml version="1.0" encoding="utf-8"?>
<p:tagLst xmlns:a="http://schemas.openxmlformats.org/drawingml/2006/main" xmlns:r="http://schemas.openxmlformats.org/officeDocument/2006/relationships" xmlns:p="http://schemas.openxmlformats.org/presentationml/2006/main">
  <p:tag name="NUM" val="1"/>
</p:tagLst>
</file>

<file path=ppt/tags/tag302.xml><?xml version="1.0" encoding="utf-8"?>
<p:tagLst xmlns:a="http://schemas.openxmlformats.org/drawingml/2006/main" xmlns:r="http://schemas.openxmlformats.org/officeDocument/2006/relationships" xmlns:p="http://schemas.openxmlformats.org/presentationml/2006/main">
  <p:tag name="NUM" val="2"/>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4"/>
</p:tagLst>
</file>

<file path=ppt/tags/tag305.xml><?xml version="1.0" encoding="utf-8"?>
<p:tagLst xmlns:a="http://schemas.openxmlformats.org/drawingml/2006/main" xmlns:r="http://schemas.openxmlformats.org/officeDocument/2006/relationships" xmlns:p="http://schemas.openxmlformats.org/presentationml/2006/main">
  <p:tag name="NUM" val="5"/>
</p:tagLst>
</file>

<file path=ppt/tags/tag306.xml><?xml version="1.0" encoding="utf-8"?>
<p:tagLst xmlns:a="http://schemas.openxmlformats.org/drawingml/2006/main" xmlns:r="http://schemas.openxmlformats.org/officeDocument/2006/relationships" xmlns:p="http://schemas.openxmlformats.org/presentationml/2006/main">
  <p:tag name="NUM" val="6"/>
</p:tagLst>
</file>

<file path=ppt/tags/tag307.xml><?xml version="1.0" encoding="utf-8"?>
<p:tagLst xmlns:a="http://schemas.openxmlformats.org/drawingml/2006/main" xmlns:r="http://schemas.openxmlformats.org/officeDocument/2006/relationships" xmlns:p="http://schemas.openxmlformats.org/presentationml/2006/main">
  <p:tag name="NUM" val="7"/>
</p:tagLst>
</file>

<file path=ppt/tags/tag308.xml><?xml version="1.0" encoding="utf-8"?>
<p:tagLst xmlns:a="http://schemas.openxmlformats.org/drawingml/2006/main" xmlns:r="http://schemas.openxmlformats.org/officeDocument/2006/relationships" xmlns:p="http://schemas.openxmlformats.org/presentationml/2006/main">
  <p:tag name="NUM" val="8"/>
</p:tagLst>
</file>

<file path=ppt/tags/tag309.xml><?xml version="1.0" encoding="utf-8"?>
<p:tagLst xmlns:a="http://schemas.openxmlformats.org/drawingml/2006/main" xmlns:r="http://schemas.openxmlformats.org/officeDocument/2006/relationships" xmlns:p="http://schemas.openxmlformats.org/presentationml/2006/main">
  <p:tag name="NUM" val="9"/>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10.xml><?xml version="1.0" encoding="utf-8"?>
<p:tagLst xmlns:a="http://schemas.openxmlformats.org/drawingml/2006/main" xmlns:r="http://schemas.openxmlformats.org/officeDocument/2006/relationships" xmlns:p="http://schemas.openxmlformats.org/presentationml/2006/main">
  <p:tag name="NUM" val="10"/>
</p:tagLst>
</file>

<file path=ppt/tags/tag311.xml><?xml version="1.0" encoding="utf-8"?>
<p:tagLst xmlns:a="http://schemas.openxmlformats.org/drawingml/2006/main" xmlns:r="http://schemas.openxmlformats.org/officeDocument/2006/relationships" xmlns:p="http://schemas.openxmlformats.org/presentationml/2006/main">
  <p:tag name="NUM" val="11"/>
</p:tagLst>
</file>

<file path=ppt/tags/tag312.xml><?xml version="1.0" encoding="utf-8"?>
<p:tagLst xmlns:a="http://schemas.openxmlformats.org/drawingml/2006/main" xmlns:r="http://schemas.openxmlformats.org/officeDocument/2006/relationships" xmlns:p="http://schemas.openxmlformats.org/presentationml/2006/main">
  <p:tag name="NUM" val="12"/>
</p:tagLst>
</file>

<file path=ppt/tags/tag313.xml><?xml version="1.0" encoding="utf-8"?>
<p:tagLst xmlns:a="http://schemas.openxmlformats.org/drawingml/2006/main" xmlns:r="http://schemas.openxmlformats.org/officeDocument/2006/relationships" xmlns:p="http://schemas.openxmlformats.org/presentationml/2006/main">
  <p:tag name="NUM" val="13"/>
</p:tagLst>
</file>

<file path=ppt/tags/tag314.xml><?xml version="1.0" encoding="utf-8"?>
<p:tagLst xmlns:a="http://schemas.openxmlformats.org/drawingml/2006/main" xmlns:r="http://schemas.openxmlformats.org/officeDocument/2006/relationships" xmlns:p="http://schemas.openxmlformats.org/presentationml/2006/main">
  <p:tag name="NUM" val="1"/>
</p:tagLst>
</file>

<file path=ppt/tags/tag315.xml><?xml version="1.0" encoding="utf-8"?>
<p:tagLst xmlns:a="http://schemas.openxmlformats.org/drawingml/2006/main" xmlns:r="http://schemas.openxmlformats.org/officeDocument/2006/relationships" xmlns:p="http://schemas.openxmlformats.org/presentationml/2006/main">
  <p:tag name="NUM" val="2"/>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4"/>
</p:tagLst>
</file>

<file path=ppt/tags/tag318.xml><?xml version="1.0" encoding="utf-8"?>
<p:tagLst xmlns:a="http://schemas.openxmlformats.org/drawingml/2006/main" xmlns:r="http://schemas.openxmlformats.org/officeDocument/2006/relationships" xmlns:p="http://schemas.openxmlformats.org/presentationml/2006/main">
  <p:tag name="NUM" val="5"/>
</p:tagLst>
</file>

<file path=ppt/tags/tag319.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20.xml><?xml version="1.0" encoding="utf-8"?>
<p:tagLst xmlns:a="http://schemas.openxmlformats.org/drawingml/2006/main" xmlns:r="http://schemas.openxmlformats.org/officeDocument/2006/relationships" xmlns:p="http://schemas.openxmlformats.org/presentationml/2006/main">
  <p:tag name="NUM" val="7"/>
</p:tagLst>
</file>

<file path=ppt/tags/tag321.xml><?xml version="1.0" encoding="utf-8"?>
<p:tagLst xmlns:a="http://schemas.openxmlformats.org/drawingml/2006/main" xmlns:r="http://schemas.openxmlformats.org/officeDocument/2006/relationships" xmlns:p="http://schemas.openxmlformats.org/presentationml/2006/main">
  <p:tag name="NUM" val="8"/>
</p:tagLst>
</file>

<file path=ppt/tags/tag322.xml><?xml version="1.0" encoding="utf-8"?>
<p:tagLst xmlns:a="http://schemas.openxmlformats.org/drawingml/2006/main" xmlns:r="http://schemas.openxmlformats.org/officeDocument/2006/relationships" xmlns:p="http://schemas.openxmlformats.org/presentationml/2006/main">
  <p:tag name="NUM" val="9"/>
</p:tagLst>
</file>

<file path=ppt/tags/tag323.xml><?xml version="1.0" encoding="utf-8"?>
<p:tagLst xmlns:a="http://schemas.openxmlformats.org/drawingml/2006/main" xmlns:r="http://schemas.openxmlformats.org/officeDocument/2006/relationships" xmlns:p="http://schemas.openxmlformats.org/presentationml/2006/main">
  <p:tag name="NUM" val="10"/>
</p:tagLst>
</file>

<file path=ppt/tags/tag324.xml><?xml version="1.0" encoding="utf-8"?>
<p:tagLst xmlns:a="http://schemas.openxmlformats.org/drawingml/2006/main" xmlns:r="http://schemas.openxmlformats.org/officeDocument/2006/relationships" xmlns:p="http://schemas.openxmlformats.org/presentationml/2006/main">
  <p:tag name="NUM" val="11"/>
</p:tagLst>
</file>

<file path=ppt/tags/tag325.xml><?xml version="1.0" encoding="utf-8"?>
<p:tagLst xmlns:a="http://schemas.openxmlformats.org/drawingml/2006/main" xmlns:r="http://schemas.openxmlformats.org/officeDocument/2006/relationships" xmlns:p="http://schemas.openxmlformats.org/presentationml/2006/main">
  <p:tag name="NUM" val="12"/>
</p:tagLst>
</file>

<file path=ppt/tags/tag326.xml><?xml version="1.0" encoding="utf-8"?>
<p:tagLst xmlns:a="http://schemas.openxmlformats.org/drawingml/2006/main" xmlns:r="http://schemas.openxmlformats.org/officeDocument/2006/relationships" xmlns:p="http://schemas.openxmlformats.org/presentationml/2006/main">
  <p:tag name="NUM" val="13"/>
</p:tagLst>
</file>

<file path=ppt/tags/tag327.xml><?xml version="1.0" encoding="utf-8"?>
<p:tagLst xmlns:a="http://schemas.openxmlformats.org/drawingml/2006/main" xmlns:r="http://schemas.openxmlformats.org/officeDocument/2006/relationships" xmlns:p="http://schemas.openxmlformats.org/presentationml/2006/main">
  <p:tag name="NUM" val="1"/>
</p:tagLst>
</file>

<file path=ppt/tags/tag328.xml><?xml version="1.0" encoding="utf-8"?>
<p:tagLst xmlns:a="http://schemas.openxmlformats.org/drawingml/2006/main" xmlns:r="http://schemas.openxmlformats.org/officeDocument/2006/relationships" xmlns:p="http://schemas.openxmlformats.org/presentationml/2006/main">
  <p:tag name="NUM" val="2"/>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8"/>
</p:tagLst>
</file>

<file path=ppt/tags/tag330.xml><?xml version="1.0" encoding="utf-8"?>
<p:tagLst xmlns:a="http://schemas.openxmlformats.org/drawingml/2006/main" xmlns:r="http://schemas.openxmlformats.org/officeDocument/2006/relationships" xmlns:p="http://schemas.openxmlformats.org/presentationml/2006/main">
  <p:tag name="NUM" val="4"/>
</p:tagLst>
</file>

<file path=ppt/tags/tag331.xml><?xml version="1.0" encoding="utf-8"?>
<p:tagLst xmlns:a="http://schemas.openxmlformats.org/drawingml/2006/main" xmlns:r="http://schemas.openxmlformats.org/officeDocument/2006/relationships" xmlns:p="http://schemas.openxmlformats.org/presentationml/2006/main">
  <p:tag name="NUM" val="5"/>
</p:tagLst>
</file>

<file path=ppt/tags/tag332.xml><?xml version="1.0" encoding="utf-8"?>
<p:tagLst xmlns:a="http://schemas.openxmlformats.org/drawingml/2006/main" xmlns:r="http://schemas.openxmlformats.org/officeDocument/2006/relationships" xmlns:p="http://schemas.openxmlformats.org/presentationml/2006/main">
  <p:tag name="NUM" val="6"/>
</p:tagLst>
</file>

<file path=ppt/tags/tag333.xml><?xml version="1.0" encoding="utf-8"?>
<p:tagLst xmlns:a="http://schemas.openxmlformats.org/drawingml/2006/main" xmlns:r="http://schemas.openxmlformats.org/officeDocument/2006/relationships" xmlns:p="http://schemas.openxmlformats.org/presentationml/2006/main">
  <p:tag name="NUM" val="7"/>
</p:tagLst>
</file>

<file path=ppt/tags/tag334.xml><?xml version="1.0" encoding="utf-8"?>
<p:tagLst xmlns:a="http://schemas.openxmlformats.org/drawingml/2006/main" xmlns:r="http://schemas.openxmlformats.org/officeDocument/2006/relationships" xmlns:p="http://schemas.openxmlformats.org/presentationml/2006/main">
  <p:tag name="NUM" val="8"/>
</p:tagLst>
</file>

<file path=ppt/tags/tag335.xml><?xml version="1.0" encoding="utf-8"?>
<p:tagLst xmlns:a="http://schemas.openxmlformats.org/drawingml/2006/main" xmlns:r="http://schemas.openxmlformats.org/officeDocument/2006/relationships" xmlns:p="http://schemas.openxmlformats.org/presentationml/2006/main">
  <p:tag name="NUM" val="9"/>
</p:tagLst>
</file>

<file path=ppt/tags/tag336.xml><?xml version="1.0" encoding="utf-8"?>
<p:tagLst xmlns:a="http://schemas.openxmlformats.org/drawingml/2006/main" xmlns:r="http://schemas.openxmlformats.org/officeDocument/2006/relationships" xmlns:p="http://schemas.openxmlformats.org/presentationml/2006/main">
  <p:tag name="NUM" val="10"/>
</p:tagLst>
</file>

<file path=ppt/tags/tag337.xml><?xml version="1.0" encoding="utf-8"?>
<p:tagLst xmlns:a="http://schemas.openxmlformats.org/drawingml/2006/main" xmlns:r="http://schemas.openxmlformats.org/officeDocument/2006/relationships" xmlns:p="http://schemas.openxmlformats.org/presentationml/2006/main">
  <p:tag name="NUM" val="11"/>
</p:tagLst>
</file>

<file path=ppt/tags/tag338.xml><?xml version="1.0" encoding="utf-8"?>
<p:tagLst xmlns:a="http://schemas.openxmlformats.org/drawingml/2006/main" xmlns:r="http://schemas.openxmlformats.org/officeDocument/2006/relationships" xmlns:p="http://schemas.openxmlformats.org/presentationml/2006/main">
  <p:tag name="NUM" val="12"/>
</p:tagLst>
</file>

<file path=ppt/tags/tag339.xml><?xml version="1.0" encoding="utf-8"?>
<p:tagLst xmlns:a="http://schemas.openxmlformats.org/drawingml/2006/main" xmlns:r="http://schemas.openxmlformats.org/officeDocument/2006/relationships" xmlns:p="http://schemas.openxmlformats.org/presentationml/2006/main">
  <p:tag name="NUM" val="13"/>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1"/>
</p:tagLst>
</file>

<file path=ppt/tags/tag341.xml><?xml version="1.0" encoding="utf-8"?>
<p:tagLst xmlns:a="http://schemas.openxmlformats.org/drawingml/2006/main" xmlns:r="http://schemas.openxmlformats.org/officeDocument/2006/relationships" xmlns:p="http://schemas.openxmlformats.org/presentationml/2006/main">
  <p:tag name="NUM" val="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4"/>
</p:tagLst>
</file>

<file path=ppt/tags/tag344.xml><?xml version="1.0" encoding="utf-8"?>
<p:tagLst xmlns:a="http://schemas.openxmlformats.org/drawingml/2006/main" xmlns:r="http://schemas.openxmlformats.org/officeDocument/2006/relationships" xmlns:p="http://schemas.openxmlformats.org/presentationml/2006/main">
  <p:tag name="NUM" val="5"/>
</p:tagLst>
</file>

<file path=ppt/tags/tag345.xml><?xml version="1.0" encoding="utf-8"?>
<p:tagLst xmlns:a="http://schemas.openxmlformats.org/drawingml/2006/main" xmlns:r="http://schemas.openxmlformats.org/officeDocument/2006/relationships" xmlns:p="http://schemas.openxmlformats.org/presentationml/2006/main">
  <p:tag name="NUM" val="6"/>
</p:tagLst>
</file>

<file path=ppt/tags/tag346.xml><?xml version="1.0" encoding="utf-8"?>
<p:tagLst xmlns:a="http://schemas.openxmlformats.org/drawingml/2006/main" xmlns:r="http://schemas.openxmlformats.org/officeDocument/2006/relationships" xmlns:p="http://schemas.openxmlformats.org/presentationml/2006/main">
  <p:tag name="NUM" val="7"/>
</p:tagLst>
</file>

<file path=ppt/tags/tag347.xml><?xml version="1.0" encoding="utf-8"?>
<p:tagLst xmlns:a="http://schemas.openxmlformats.org/drawingml/2006/main" xmlns:r="http://schemas.openxmlformats.org/officeDocument/2006/relationships" xmlns:p="http://schemas.openxmlformats.org/presentationml/2006/main">
  <p:tag name="NUM" val="8"/>
</p:tagLst>
</file>

<file path=ppt/tags/tag348.xml><?xml version="1.0" encoding="utf-8"?>
<p:tagLst xmlns:a="http://schemas.openxmlformats.org/drawingml/2006/main" xmlns:r="http://schemas.openxmlformats.org/officeDocument/2006/relationships" xmlns:p="http://schemas.openxmlformats.org/presentationml/2006/main">
  <p:tag name="NUM" val="9"/>
</p:tagLst>
</file>

<file path=ppt/tags/tag349.xml><?xml version="1.0" encoding="utf-8"?>
<p:tagLst xmlns:a="http://schemas.openxmlformats.org/drawingml/2006/main" xmlns:r="http://schemas.openxmlformats.org/officeDocument/2006/relationships" xmlns:p="http://schemas.openxmlformats.org/presentationml/2006/main">
  <p:tag name="NUM" val="10"/>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50.xml><?xml version="1.0" encoding="utf-8"?>
<p:tagLst xmlns:a="http://schemas.openxmlformats.org/drawingml/2006/main" xmlns:r="http://schemas.openxmlformats.org/officeDocument/2006/relationships" xmlns:p="http://schemas.openxmlformats.org/presentationml/2006/main">
  <p:tag name="NUM" val="11"/>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13"/>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60.xml><?xml version="1.0" encoding="utf-8"?>
<p:tagLst xmlns:a="http://schemas.openxmlformats.org/drawingml/2006/main" xmlns:r="http://schemas.openxmlformats.org/officeDocument/2006/relationships" xmlns:p="http://schemas.openxmlformats.org/presentationml/2006/main">
  <p:tag name="NUM" val="8"/>
</p:tagLst>
</file>

<file path=ppt/tags/tag361.xml><?xml version="1.0" encoding="utf-8"?>
<p:tagLst xmlns:a="http://schemas.openxmlformats.org/drawingml/2006/main" xmlns:r="http://schemas.openxmlformats.org/officeDocument/2006/relationships" xmlns:p="http://schemas.openxmlformats.org/presentationml/2006/main">
  <p:tag name="NUM" val="9"/>
</p:tagLst>
</file>

<file path=ppt/tags/tag362.xml><?xml version="1.0" encoding="utf-8"?>
<p:tagLst xmlns:a="http://schemas.openxmlformats.org/drawingml/2006/main" xmlns:r="http://schemas.openxmlformats.org/officeDocument/2006/relationships" xmlns:p="http://schemas.openxmlformats.org/presentationml/2006/main">
  <p:tag name="NUM" val="10"/>
</p:tagLst>
</file>

<file path=ppt/tags/tag363.xml><?xml version="1.0" encoding="utf-8"?>
<p:tagLst xmlns:a="http://schemas.openxmlformats.org/drawingml/2006/main" xmlns:r="http://schemas.openxmlformats.org/officeDocument/2006/relationships" xmlns:p="http://schemas.openxmlformats.org/presentationml/2006/main">
  <p:tag name="NUM" val="11"/>
</p:tagLst>
</file>

<file path=ppt/tags/tag364.xml><?xml version="1.0" encoding="utf-8"?>
<p:tagLst xmlns:a="http://schemas.openxmlformats.org/drawingml/2006/main" xmlns:r="http://schemas.openxmlformats.org/officeDocument/2006/relationships" xmlns:p="http://schemas.openxmlformats.org/presentationml/2006/main">
  <p:tag name="NUM" val="12"/>
</p:tagLst>
</file>

<file path=ppt/tags/tag365.xml><?xml version="1.0" encoding="utf-8"?>
<p:tagLst xmlns:a="http://schemas.openxmlformats.org/drawingml/2006/main" xmlns:r="http://schemas.openxmlformats.org/officeDocument/2006/relationships" xmlns:p="http://schemas.openxmlformats.org/presentationml/2006/main">
  <p:tag name="NUM" val="13"/>
</p:tagLst>
</file>

<file path=ppt/tags/tag366.xml><?xml version="1.0" encoding="utf-8"?>
<p:tagLst xmlns:a="http://schemas.openxmlformats.org/drawingml/2006/main" xmlns:r="http://schemas.openxmlformats.org/officeDocument/2006/relationships" xmlns:p="http://schemas.openxmlformats.org/presentationml/2006/main">
  <p:tag name="NUM" val="1"/>
</p:tagLst>
</file>

<file path=ppt/tags/tag367.xml><?xml version="1.0" encoding="utf-8"?>
<p:tagLst xmlns:a="http://schemas.openxmlformats.org/drawingml/2006/main" xmlns:r="http://schemas.openxmlformats.org/officeDocument/2006/relationships" xmlns:p="http://schemas.openxmlformats.org/presentationml/2006/main">
  <p:tag name="NUM" val="2"/>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70.xml><?xml version="1.0" encoding="utf-8"?>
<p:tagLst xmlns:a="http://schemas.openxmlformats.org/drawingml/2006/main" xmlns:r="http://schemas.openxmlformats.org/officeDocument/2006/relationships" xmlns:p="http://schemas.openxmlformats.org/presentationml/2006/main">
  <p:tag name="NUM" val="5"/>
</p:tagLst>
</file>

<file path=ppt/tags/tag371.xml><?xml version="1.0" encoding="utf-8"?>
<p:tagLst xmlns:a="http://schemas.openxmlformats.org/drawingml/2006/main" xmlns:r="http://schemas.openxmlformats.org/officeDocument/2006/relationships" xmlns:p="http://schemas.openxmlformats.org/presentationml/2006/main">
  <p:tag name="NUM" val="6"/>
</p:tagLst>
</file>

<file path=ppt/tags/tag372.xml><?xml version="1.0" encoding="utf-8"?>
<p:tagLst xmlns:a="http://schemas.openxmlformats.org/drawingml/2006/main" xmlns:r="http://schemas.openxmlformats.org/officeDocument/2006/relationships" xmlns:p="http://schemas.openxmlformats.org/presentationml/2006/main">
  <p:tag name="NUM" val="7"/>
</p:tagLst>
</file>

<file path=ppt/tags/tag373.xml><?xml version="1.0" encoding="utf-8"?>
<p:tagLst xmlns:a="http://schemas.openxmlformats.org/drawingml/2006/main" xmlns:r="http://schemas.openxmlformats.org/officeDocument/2006/relationships" xmlns:p="http://schemas.openxmlformats.org/presentationml/2006/main">
  <p:tag name="NUM" val="8"/>
</p:tagLst>
</file>

<file path=ppt/tags/tag374.xml><?xml version="1.0" encoding="utf-8"?>
<p:tagLst xmlns:a="http://schemas.openxmlformats.org/drawingml/2006/main" xmlns:r="http://schemas.openxmlformats.org/officeDocument/2006/relationships" xmlns:p="http://schemas.openxmlformats.org/presentationml/2006/main">
  <p:tag name="NUM" val="9"/>
</p:tagLst>
</file>

<file path=ppt/tags/tag375.xml><?xml version="1.0" encoding="utf-8"?>
<p:tagLst xmlns:a="http://schemas.openxmlformats.org/drawingml/2006/main" xmlns:r="http://schemas.openxmlformats.org/officeDocument/2006/relationships" xmlns:p="http://schemas.openxmlformats.org/presentationml/2006/main">
  <p:tag name="NUM" val="13"/>
</p:tagLst>
</file>

<file path=ppt/tags/tag376.xml><?xml version="1.0" encoding="utf-8"?>
<p:tagLst xmlns:a="http://schemas.openxmlformats.org/drawingml/2006/main" xmlns:r="http://schemas.openxmlformats.org/officeDocument/2006/relationships" xmlns:p="http://schemas.openxmlformats.org/presentationml/2006/main">
  <p:tag name="NUM" val="11"/>
</p:tagLst>
</file>

<file path=ppt/tags/tag377.xml><?xml version="1.0" encoding="utf-8"?>
<p:tagLst xmlns:a="http://schemas.openxmlformats.org/drawingml/2006/main" xmlns:r="http://schemas.openxmlformats.org/officeDocument/2006/relationships" xmlns:p="http://schemas.openxmlformats.org/presentationml/2006/main">
  <p:tag name="NUM" val="12"/>
</p:tagLst>
</file>

<file path=ppt/tags/tag378.xml><?xml version="1.0" encoding="utf-8"?>
<p:tagLst xmlns:a="http://schemas.openxmlformats.org/drawingml/2006/main" xmlns:r="http://schemas.openxmlformats.org/officeDocument/2006/relationships" xmlns:p="http://schemas.openxmlformats.org/presentationml/2006/main">
  <p:tag name="NUM" val="10"/>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8"/>
</p:tagLst>
</file>

<file path=ppt/tags/tag387.xml><?xml version="1.0" encoding="utf-8"?>
<p:tagLst xmlns:a="http://schemas.openxmlformats.org/drawingml/2006/main" xmlns:r="http://schemas.openxmlformats.org/officeDocument/2006/relationships" xmlns:p="http://schemas.openxmlformats.org/presentationml/2006/main">
  <p:tag name="NUM" val="9"/>
</p:tagLst>
</file>

<file path=ppt/tags/tag388.xml><?xml version="1.0" encoding="utf-8"?>
<p:tagLst xmlns:a="http://schemas.openxmlformats.org/drawingml/2006/main" xmlns:r="http://schemas.openxmlformats.org/officeDocument/2006/relationships" xmlns:p="http://schemas.openxmlformats.org/presentationml/2006/main">
  <p:tag name="NUM" val="13"/>
</p:tagLst>
</file>

<file path=ppt/tags/tag389.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8"/>
</p:tagLst>
</file>

<file path=ppt/tags/tag390.xml><?xml version="1.0" encoding="utf-8"?>
<p:tagLst xmlns:a="http://schemas.openxmlformats.org/drawingml/2006/main" xmlns:r="http://schemas.openxmlformats.org/officeDocument/2006/relationships" xmlns:p="http://schemas.openxmlformats.org/presentationml/2006/main">
  <p:tag name="NUM" val="12"/>
</p:tagLst>
</file>

<file path=ppt/tags/tag391.xml><?xml version="1.0" encoding="utf-8"?>
<p:tagLst xmlns:a="http://schemas.openxmlformats.org/drawingml/2006/main" xmlns:r="http://schemas.openxmlformats.org/officeDocument/2006/relationships" xmlns:p="http://schemas.openxmlformats.org/presentationml/2006/main">
  <p:tag name="NUM" val="10"/>
</p:tagLst>
</file>

<file path=ppt/tags/tag392.xml><?xml version="1.0" encoding="utf-8"?>
<p:tagLst xmlns:a="http://schemas.openxmlformats.org/drawingml/2006/main" xmlns:r="http://schemas.openxmlformats.org/officeDocument/2006/relationships" xmlns:p="http://schemas.openxmlformats.org/presentationml/2006/main">
  <p:tag name="NUM" val="1"/>
</p:tagLst>
</file>

<file path=ppt/tags/tag393.xml><?xml version="1.0" encoding="utf-8"?>
<p:tagLst xmlns:a="http://schemas.openxmlformats.org/drawingml/2006/main" xmlns:r="http://schemas.openxmlformats.org/officeDocument/2006/relationships" xmlns:p="http://schemas.openxmlformats.org/presentationml/2006/main">
  <p:tag name="NUM" val="2"/>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4"/>
</p:tagLst>
</file>

<file path=ppt/tags/tag396.xml><?xml version="1.0" encoding="utf-8"?>
<p:tagLst xmlns:a="http://schemas.openxmlformats.org/drawingml/2006/main" xmlns:r="http://schemas.openxmlformats.org/officeDocument/2006/relationships" xmlns:p="http://schemas.openxmlformats.org/presentationml/2006/main">
  <p:tag name="NUM" val="5"/>
</p:tagLst>
</file>

<file path=ppt/tags/tag397.xml><?xml version="1.0" encoding="utf-8"?>
<p:tagLst xmlns:a="http://schemas.openxmlformats.org/drawingml/2006/main" xmlns:r="http://schemas.openxmlformats.org/officeDocument/2006/relationships" xmlns:p="http://schemas.openxmlformats.org/presentationml/2006/main">
  <p:tag name="NUM" val="6"/>
</p:tagLst>
</file>

<file path=ppt/tags/tag398.xml><?xml version="1.0" encoding="utf-8"?>
<p:tagLst xmlns:a="http://schemas.openxmlformats.org/drawingml/2006/main" xmlns:r="http://schemas.openxmlformats.org/officeDocument/2006/relationships" xmlns:p="http://schemas.openxmlformats.org/presentationml/2006/main">
  <p:tag name="NUM" val="7"/>
</p:tagLst>
</file>

<file path=ppt/tags/tag39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0"/>
</p:tagLst>
</file>

<file path=ppt/tags/tag400.xml><?xml version="1.0" encoding="utf-8"?>
<p:tagLst xmlns:a="http://schemas.openxmlformats.org/drawingml/2006/main" xmlns:r="http://schemas.openxmlformats.org/officeDocument/2006/relationships" xmlns:p="http://schemas.openxmlformats.org/presentationml/2006/main">
  <p:tag name="NUM" val="9"/>
</p:tagLst>
</file>

<file path=ppt/tags/tag401.xml><?xml version="1.0" encoding="utf-8"?>
<p:tagLst xmlns:a="http://schemas.openxmlformats.org/drawingml/2006/main" xmlns:r="http://schemas.openxmlformats.org/officeDocument/2006/relationships" xmlns:p="http://schemas.openxmlformats.org/presentationml/2006/main">
  <p:tag name="NUM" val="13"/>
</p:tagLst>
</file>

<file path=ppt/tags/tag402.xml><?xml version="1.0" encoding="utf-8"?>
<p:tagLst xmlns:a="http://schemas.openxmlformats.org/drawingml/2006/main" xmlns:r="http://schemas.openxmlformats.org/officeDocument/2006/relationships" xmlns:p="http://schemas.openxmlformats.org/presentationml/2006/main">
  <p:tag name="NUM" val="11"/>
</p:tagLst>
</file>

<file path=ppt/tags/tag403.xml><?xml version="1.0" encoding="utf-8"?>
<p:tagLst xmlns:a="http://schemas.openxmlformats.org/drawingml/2006/main" xmlns:r="http://schemas.openxmlformats.org/officeDocument/2006/relationships" xmlns:p="http://schemas.openxmlformats.org/presentationml/2006/main">
  <p:tag name="NUM" val="12"/>
</p:tagLst>
</file>

<file path=ppt/tags/tag404.xml><?xml version="1.0" encoding="utf-8"?>
<p:tagLst xmlns:a="http://schemas.openxmlformats.org/drawingml/2006/main" xmlns:r="http://schemas.openxmlformats.org/officeDocument/2006/relationships" xmlns:p="http://schemas.openxmlformats.org/presentationml/2006/main">
  <p:tag name="NUM" val="10"/>
</p:tagLst>
</file>

<file path=ppt/tags/tag405.xml><?xml version="1.0" encoding="utf-8"?>
<p:tagLst xmlns:a="http://schemas.openxmlformats.org/drawingml/2006/main" xmlns:r="http://schemas.openxmlformats.org/officeDocument/2006/relationships" xmlns:p="http://schemas.openxmlformats.org/presentationml/2006/main">
  <p:tag name="NUM" val="1"/>
</p:tagLst>
</file>

<file path=ppt/tags/tag406.xml><?xml version="1.0" encoding="utf-8"?>
<p:tagLst xmlns:a="http://schemas.openxmlformats.org/drawingml/2006/main" xmlns:r="http://schemas.openxmlformats.org/officeDocument/2006/relationships" xmlns:p="http://schemas.openxmlformats.org/presentationml/2006/main">
  <p:tag name="NUM" val="2"/>
</p:tagLst>
</file>

<file path=ppt/tags/tag407.xml><?xml version="1.0" encoding="utf-8"?>
<p:tagLst xmlns:a="http://schemas.openxmlformats.org/drawingml/2006/main" xmlns:r="http://schemas.openxmlformats.org/officeDocument/2006/relationships" xmlns:p="http://schemas.openxmlformats.org/presentationml/2006/main">
  <p:tag name="NUM" val="3"/>
</p:tagLst>
</file>

<file path=ppt/tags/tag408.xml><?xml version="1.0" encoding="utf-8"?>
<p:tagLst xmlns:a="http://schemas.openxmlformats.org/drawingml/2006/main" xmlns:r="http://schemas.openxmlformats.org/officeDocument/2006/relationships" xmlns:p="http://schemas.openxmlformats.org/presentationml/2006/main">
  <p:tag name="NUM" val="4"/>
</p:tagLst>
</file>

<file path=ppt/tags/tag409.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10.xml><?xml version="1.0" encoding="utf-8"?>
<p:tagLst xmlns:a="http://schemas.openxmlformats.org/drawingml/2006/main" xmlns:r="http://schemas.openxmlformats.org/officeDocument/2006/relationships" xmlns:p="http://schemas.openxmlformats.org/presentationml/2006/main">
  <p:tag name="NUM" val="6"/>
</p:tagLst>
</file>

<file path=ppt/tags/tag411.xml><?xml version="1.0" encoding="utf-8"?>
<p:tagLst xmlns:a="http://schemas.openxmlformats.org/drawingml/2006/main" xmlns:r="http://schemas.openxmlformats.org/officeDocument/2006/relationships" xmlns:p="http://schemas.openxmlformats.org/presentationml/2006/main">
  <p:tag name="NUM" val="7"/>
</p:tagLst>
</file>

<file path=ppt/tags/tag412.xml><?xml version="1.0" encoding="utf-8"?>
<p:tagLst xmlns:a="http://schemas.openxmlformats.org/drawingml/2006/main" xmlns:r="http://schemas.openxmlformats.org/officeDocument/2006/relationships" xmlns:p="http://schemas.openxmlformats.org/presentationml/2006/main">
  <p:tag name="NUM" val="8"/>
</p:tagLst>
</file>

<file path=ppt/tags/tag413.xml><?xml version="1.0" encoding="utf-8"?>
<p:tagLst xmlns:a="http://schemas.openxmlformats.org/drawingml/2006/main" xmlns:r="http://schemas.openxmlformats.org/officeDocument/2006/relationships" xmlns:p="http://schemas.openxmlformats.org/presentationml/2006/main">
  <p:tag name="NUM" val="9"/>
</p:tagLst>
</file>

<file path=ppt/tags/tag414.xml><?xml version="1.0" encoding="utf-8"?>
<p:tagLst xmlns:a="http://schemas.openxmlformats.org/drawingml/2006/main" xmlns:r="http://schemas.openxmlformats.org/officeDocument/2006/relationships" xmlns:p="http://schemas.openxmlformats.org/presentationml/2006/main">
  <p:tag name="NUM" val="13"/>
</p:tagLst>
</file>

<file path=ppt/tags/tag415.xml><?xml version="1.0" encoding="utf-8"?>
<p:tagLst xmlns:a="http://schemas.openxmlformats.org/drawingml/2006/main" xmlns:r="http://schemas.openxmlformats.org/officeDocument/2006/relationships" xmlns:p="http://schemas.openxmlformats.org/presentationml/2006/main">
  <p:tag name="NUM" val="11"/>
</p:tagLst>
</file>

<file path=ppt/tags/tag416.xml><?xml version="1.0" encoding="utf-8"?>
<p:tagLst xmlns:a="http://schemas.openxmlformats.org/drawingml/2006/main" xmlns:r="http://schemas.openxmlformats.org/officeDocument/2006/relationships" xmlns:p="http://schemas.openxmlformats.org/presentationml/2006/main">
  <p:tag name="NUM" val="12"/>
</p:tagLst>
</file>

<file path=ppt/tags/tag417.xml><?xml version="1.0" encoding="utf-8"?>
<p:tagLst xmlns:a="http://schemas.openxmlformats.org/drawingml/2006/main" xmlns:r="http://schemas.openxmlformats.org/officeDocument/2006/relationships" xmlns:p="http://schemas.openxmlformats.org/presentationml/2006/main">
  <p:tag name="NUM" val="10"/>
</p:tagLst>
</file>

<file path=ppt/tags/tag418.xml><?xml version="1.0" encoding="utf-8"?>
<p:tagLst xmlns:a="http://schemas.openxmlformats.org/drawingml/2006/main" xmlns:r="http://schemas.openxmlformats.org/officeDocument/2006/relationships" xmlns:p="http://schemas.openxmlformats.org/presentationml/2006/main">
  <p:tag name="NUM" val="1"/>
</p:tagLst>
</file>

<file path=ppt/tags/tag419.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2"/>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4"/>
</p:tagLst>
</file>

<file path=ppt/tags/tag422.xml><?xml version="1.0" encoding="utf-8"?>
<p:tagLst xmlns:a="http://schemas.openxmlformats.org/drawingml/2006/main" xmlns:r="http://schemas.openxmlformats.org/officeDocument/2006/relationships" xmlns:p="http://schemas.openxmlformats.org/presentationml/2006/main">
  <p:tag name="NUM" val="5"/>
</p:tagLst>
</file>

<file path=ppt/tags/tag423.xml><?xml version="1.0" encoding="utf-8"?>
<p:tagLst xmlns:a="http://schemas.openxmlformats.org/drawingml/2006/main" xmlns:r="http://schemas.openxmlformats.org/officeDocument/2006/relationships" xmlns:p="http://schemas.openxmlformats.org/presentationml/2006/main">
  <p:tag name="NUM" val="6"/>
</p:tagLst>
</file>

<file path=ppt/tags/tag424.xml><?xml version="1.0" encoding="utf-8"?>
<p:tagLst xmlns:a="http://schemas.openxmlformats.org/drawingml/2006/main" xmlns:r="http://schemas.openxmlformats.org/officeDocument/2006/relationships" xmlns:p="http://schemas.openxmlformats.org/presentationml/2006/main">
  <p:tag name="NUM" val="7"/>
</p:tagLst>
</file>

<file path=ppt/tags/tag425.xml><?xml version="1.0" encoding="utf-8"?>
<p:tagLst xmlns:a="http://schemas.openxmlformats.org/drawingml/2006/main" xmlns:r="http://schemas.openxmlformats.org/officeDocument/2006/relationships" xmlns:p="http://schemas.openxmlformats.org/presentationml/2006/main">
  <p:tag name="NUM" val="8"/>
</p:tagLst>
</file>

<file path=ppt/tags/tag426.xml><?xml version="1.0" encoding="utf-8"?>
<p:tagLst xmlns:a="http://schemas.openxmlformats.org/drawingml/2006/main" xmlns:r="http://schemas.openxmlformats.org/officeDocument/2006/relationships" xmlns:p="http://schemas.openxmlformats.org/presentationml/2006/main">
  <p:tag name="NUM" val="9"/>
</p:tagLst>
</file>

<file path=ppt/tags/tag427.xml><?xml version="1.0" encoding="utf-8"?>
<p:tagLst xmlns:a="http://schemas.openxmlformats.org/drawingml/2006/main" xmlns:r="http://schemas.openxmlformats.org/officeDocument/2006/relationships" xmlns:p="http://schemas.openxmlformats.org/presentationml/2006/main">
  <p:tag name="NUM" val="13"/>
</p:tagLst>
</file>

<file path=ppt/tags/tag428.xml><?xml version="1.0" encoding="utf-8"?>
<p:tagLst xmlns:a="http://schemas.openxmlformats.org/drawingml/2006/main" xmlns:r="http://schemas.openxmlformats.org/officeDocument/2006/relationships" xmlns:p="http://schemas.openxmlformats.org/presentationml/2006/main">
  <p:tag name="NUM" val="11"/>
</p:tagLst>
</file>

<file path=ppt/tags/tag429.xml><?xml version="1.0" encoding="utf-8"?>
<p:tagLst xmlns:a="http://schemas.openxmlformats.org/drawingml/2006/main" xmlns:r="http://schemas.openxmlformats.org/officeDocument/2006/relationships" xmlns:p="http://schemas.openxmlformats.org/presentationml/2006/main">
  <p:tag name="NUM" val="1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30.xml><?xml version="1.0" encoding="utf-8"?>
<p:tagLst xmlns:a="http://schemas.openxmlformats.org/drawingml/2006/main" xmlns:r="http://schemas.openxmlformats.org/officeDocument/2006/relationships" xmlns:p="http://schemas.openxmlformats.org/presentationml/2006/main">
  <p:tag name="NUM" val="10"/>
</p:tagLst>
</file>

<file path=ppt/tags/tag431.xml><?xml version="1.0" encoding="utf-8"?>
<p:tagLst xmlns:a="http://schemas.openxmlformats.org/drawingml/2006/main" xmlns:r="http://schemas.openxmlformats.org/officeDocument/2006/relationships" xmlns:p="http://schemas.openxmlformats.org/presentationml/2006/main">
  <p:tag name="NUM" val="1"/>
</p:tagLst>
</file>

<file path=ppt/tags/tag432.xml><?xml version="1.0" encoding="utf-8"?>
<p:tagLst xmlns:a="http://schemas.openxmlformats.org/drawingml/2006/main" xmlns:r="http://schemas.openxmlformats.org/officeDocument/2006/relationships" xmlns:p="http://schemas.openxmlformats.org/presentationml/2006/main">
  <p:tag name="NUM" val="2"/>
</p:tagLst>
</file>

<file path=ppt/tags/tag433.xml><?xml version="1.0" encoding="utf-8"?>
<p:tagLst xmlns:a="http://schemas.openxmlformats.org/drawingml/2006/main" xmlns:r="http://schemas.openxmlformats.org/officeDocument/2006/relationships" xmlns:p="http://schemas.openxmlformats.org/presentationml/2006/main">
  <p:tag name="NUM" val="3"/>
</p:tagLst>
</file>

<file path=ppt/tags/tag434.xml><?xml version="1.0" encoding="utf-8"?>
<p:tagLst xmlns:a="http://schemas.openxmlformats.org/drawingml/2006/main" xmlns:r="http://schemas.openxmlformats.org/officeDocument/2006/relationships" xmlns:p="http://schemas.openxmlformats.org/presentationml/2006/main">
  <p:tag name="NUM" val="4"/>
</p:tagLst>
</file>

<file path=ppt/tags/tag435.xml><?xml version="1.0" encoding="utf-8"?>
<p:tagLst xmlns:a="http://schemas.openxmlformats.org/drawingml/2006/main" xmlns:r="http://schemas.openxmlformats.org/officeDocument/2006/relationships" xmlns:p="http://schemas.openxmlformats.org/presentationml/2006/main">
  <p:tag name="NUM" val="5"/>
</p:tagLst>
</file>

<file path=ppt/tags/tag436.xml><?xml version="1.0" encoding="utf-8"?>
<p:tagLst xmlns:a="http://schemas.openxmlformats.org/drawingml/2006/main" xmlns:r="http://schemas.openxmlformats.org/officeDocument/2006/relationships" xmlns:p="http://schemas.openxmlformats.org/presentationml/2006/main">
  <p:tag name="NUM" val="6"/>
</p:tagLst>
</file>

<file path=ppt/tags/tag437.xml><?xml version="1.0" encoding="utf-8"?>
<p:tagLst xmlns:a="http://schemas.openxmlformats.org/drawingml/2006/main" xmlns:r="http://schemas.openxmlformats.org/officeDocument/2006/relationships" xmlns:p="http://schemas.openxmlformats.org/presentationml/2006/main">
  <p:tag name="NUM" val="7"/>
</p:tagLst>
</file>

<file path=ppt/tags/tag438.xml><?xml version="1.0" encoding="utf-8"?>
<p:tagLst xmlns:a="http://schemas.openxmlformats.org/drawingml/2006/main" xmlns:r="http://schemas.openxmlformats.org/officeDocument/2006/relationships" xmlns:p="http://schemas.openxmlformats.org/presentationml/2006/main">
  <p:tag name="NUM" val="8"/>
</p:tagLst>
</file>

<file path=ppt/tags/tag439.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40.xml><?xml version="1.0" encoding="utf-8"?>
<p:tagLst xmlns:a="http://schemas.openxmlformats.org/drawingml/2006/main" xmlns:r="http://schemas.openxmlformats.org/officeDocument/2006/relationships" xmlns:p="http://schemas.openxmlformats.org/presentationml/2006/main">
  <p:tag name="NUM" val="10"/>
</p:tagLst>
</file>

<file path=ppt/tags/tag441.xml><?xml version="1.0" encoding="utf-8"?>
<p:tagLst xmlns:a="http://schemas.openxmlformats.org/drawingml/2006/main" xmlns:r="http://schemas.openxmlformats.org/officeDocument/2006/relationships" xmlns:p="http://schemas.openxmlformats.org/presentationml/2006/main">
  <p:tag name="NUM" val="11"/>
</p:tagLst>
</file>

<file path=ppt/tags/tag442.xml><?xml version="1.0" encoding="utf-8"?>
<p:tagLst xmlns:a="http://schemas.openxmlformats.org/drawingml/2006/main" xmlns:r="http://schemas.openxmlformats.org/officeDocument/2006/relationships" xmlns:p="http://schemas.openxmlformats.org/presentationml/2006/main">
  <p:tag name="NUM" val="12"/>
</p:tagLst>
</file>

<file path=ppt/tags/tag443.xml><?xml version="1.0" encoding="utf-8"?>
<p:tagLst xmlns:a="http://schemas.openxmlformats.org/drawingml/2006/main" xmlns:r="http://schemas.openxmlformats.org/officeDocument/2006/relationships" xmlns:p="http://schemas.openxmlformats.org/presentationml/2006/main">
  <p:tag name="NUM" val="13"/>
</p:tagLst>
</file>

<file path=ppt/tags/tag444.xml><?xml version="1.0" encoding="utf-8"?>
<p:tagLst xmlns:a="http://schemas.openxmlformats.org/drawingml/2006/main" xmlns:r="http://schemas.openxmlformats.org/officeDocument/2006/relationships" xmlns:p="http://schemas.openxmlformats.org/presentationml/2006/main">
  <p:tag name="NUM" val="1"/>
</p:tagLst>
</file>

<file path=ppt/tags/tag445.xml><?xml version="1.0" encoding="utf-8"?>
<p:tagLst xmlns:a="http://schemas.openxmlformats.org/drawingml/2006/main" xmlns:r="http://schemas.openxmlformats.org/officeDocument/2006/relationships" xmlns:p="http://schemas.openxmlformats.org/presentationml/2006/main">
  <p:tag name="NUM" val="2"/>
</p:tagLst>
</file>

<file path=ppt/tags/tag446.xml><?xml version="1.0" encoding="utf-8"?>
<p:tagLst xmlns:a="http://schemas.openxmlformats.org/drawingml/2006/main" xmlns:r="http://schemas.openxmlformats.org/officeDocument/2006/relationships" xmlns:p="http://schemas.openxmlformats.org/presentationml/2006/main">
  <p:tag name="NUM" val="3"/>
</p:tagLst>
</file>

<file path=ppt/tags/tag447.xml><?xml version="1.0" encoding="utf-8"?>
<p:tagLst xmlns:a="http://schemas.openxmlformats.org/drawingml/2006/main" xmlns:r="http://schemas.openxmlformats.org/officeDocument/2006/relationships" xmlns:p="http://schemas.openxmlformats.org/presentationml/2006/main">
  <p:tag name="NUM" val="4"/>
</p:tagLst>
</file>

<file path=ppt/tags/tag448.xml><?xml version="1.0" encoding="utf-8"?>
<p:tagLst xmlns:a="http://schemas.openxmlformats.org/drawingml/2006/main" xmlns:r="http://schemas.openxmlformats.org/officeDocument/2006/relationships" xmlns:p="http://schemas.openxmlformats.org/presentationml/2006/main">
  <p:tag name="NUM" val="5"/>
</p:tagLst>
</file>

<file path=ppt/tags/tag449.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50.xml><?xml version="1.0" encoding="utf-8"?>
<p:tagLst xmlns:a="http://schemas.openxmlformats.org/drawingml/2006/main" xmlns:r="http://schemas.openxmlformats.org/officeDocument/2006/relationships" xmlns:p="http://schemas.openxmlformats.org/presentationml/2006/main">
  <p:tag name="NUM" val="7"/>
</p:tagLst>
</file>

<file path=ppt/tags/tag451.xml><?xml version="1.0" encoding="utf-8"?>
<p:tagLst xmlns:a="http://schemas.openxmlformats.org/drawingml/2006/main" xmlns:r="http://schemas.openxmlformats.org/officeDocument/2006/relationships" xmlns:p="http://schemas.openxmlformats.org/presentationml/2006/main">
  <p:tag name="NUM" val="8"/>
</p:tagLst>
</file>

<file path=ppt/tags/tag452.xml><?xml version="1.0" encoding="utf-8"?>
<p:tagLst xmlns:a="http://schemas.openxmlformats.org/drawingml/2006/main" xmlns:r="http://schemas.openxmlformats.org/officeDocument/2006/relationships" xmlns:p="http://schemas.openxmlformats.org/presentationml/2006/main">
  <p:tag name="NUM" val="9"/>
</p:tagLst>
</file>

<file path=ppt/tags/tag453.xml><?xml version="1.0" encoding="utf-8"?>
<p:tagLst xmlns:a="http://schemas.openxmlformats.org/drawingml/2006/main" xmlns:r="http://schemas.openxmlformats.org/officeDocument/2006/relationships" xmlns:p="http://schemas.openxmlformats.org/presentationml/2006/main">
  <p:tag name="NUM" val="13"/>
</p:tagLst>
</file>

<file path=ppt/tags/tag454.xml><?xml version="1.0" encoding="utf-8"?>
<p:tagLst xmlns:a="http://schemas.openxmlformats.org/drawingml/2006/main" xmlns:r="http://schemas.openxmlformats.org/officeDocument/2006/relationships" xmlns:p="http://schemas.openxmlformats.org/presentationml/2006/main">
  <p:tag name="NUM" val="11"/>
</p:tagLst>
</file>

<file path=ppt/tags/tag455.xml><?xml version="1.0" encoding="utf-8"?>
<p:tagLst xmlns:a="http://schemas.openxmlformats.org/drawingml/2006/main" xmlns:r="http://schemas.openxmlformats.org/officeDocument/2006/relationships" xmlns:p="http://schemas.openxmlformats.org/presentationml/2006/main">
  <p:tag name="NUM" val="12"/>
</p:tagLst>
</file>

<file path=ppt/tags/tag456.xml><?xml version="1.0" encoding="utf-8"?>
<p:tagLst xmlns:a="http://schemas.openxmlformats.org/drawingml/2006/main" xmlns:r="http://schemas.openxmlformats.org/officeDocument/2006/relationships" xmlns:p="http://schemas.openxmlformats.org/presentationml/2006/main">
  <p:tag name="NUM" val="10"/>
</p:tagLst>
</file>

<file path=ppt/tags/tag457.xml><?xml version="1.0" encoding="utf-8"?>
<p:tagLst xmlns:a="http://schemas.openxmlformats.org/drawingml/2006/main" xmlns:r="http://schemas.openxmlformats.org/officeDocument/2006/relationships" xmlns:p="http://schemas.openxmlformats.org/presentationml/2006/main">
  <p:tag name="NUM" val="1"/>
</p:tagLst>
</file>

<file path=ppt/tags/tag458.xml><?xml version="1.0" encoding="utf-8"?>
<p:tagLst xmlns:a="http://schemas.openxmlformats.org/drawingml/2006/main" xmlns:r="http://schemas.openxmlformats.org/officeDocument/2006/relationships" xmlns:p="http://schemas.openxmlformats.org/presentationml/2006/main">
  <p:tag name="NUM" val="2"/>
</p:tagLst>
</file>

<file path=ppt/tags/tag459.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60.xml><?xml version="1.0" encoding="utf-8"?>
<p:tagLst xmlns:a="http://schemas.openxmlformats.org/drawingml/2006/main" xmlns:r="http://schemas.openxmlformats.org/officeDocument/2006/relationships" xmlns:p="http://schemas.openxmlformats.org/presentationml/2006/main">
  <p:tag name="NUM" val="4"/>
</p:tagLst>
</file>

<file path=ppt/tags/tag461.xml><?xml version="1.0" encoding="utf-8"?>
<p:tagLst xmlns:a="http://schemas.openxmlformats.org/drawingml/2006/main" xmlns:r="http://schemas.openxmlformats.org/officeDocument/2006/relationships" xmlns:p="http://schemas.openxmlformats.org/presentationml/2006/main">
  <p:tag name="NUM" val="5"/>
</p:tagLst>
</file>

<file path=ppt/tags/tag462.xml><?xml version="1.0" encoding="utf-8"?>
<p:tagLst xmlns:a="http://schemas.openxmlformats.org/drawingml/2006/main" xmlns:r="http://schemas.openxmlformats.org/officeDocument/2006/relationships" xmlns:p="http://schemas.openxmlformats.org/presentationml/2006/main">
  <p:tag name="NUM" val="6"/>
</p:tagLst>
</file>

<file path=ppt/tags/tag463.xml><?xml version="1.0" encoding="utf-8"?>
<p:tagLst xmlns:a="http://schemas.openxmlformats.org/drawingml/2006/main" xmlns:r="http://schemas.openxmlformats.org/officeDocument/2006/relationships" xmlns:p="http://schemas.openxmlformats.org/presentationml/2006/main">
  <p:tag name="NUM" val="7"/>
</p:tagLst>
</file>

<file path=ppt/tags/tag464.xml><?xml version="1.0" encoding="utf-8"?>
<p:tagLst xmlns:a="http://schemas.openxmlformats.org/drawingml/2006/main" xmlns:r="http://schemas.openxmlformats.org/officeDocument/2006/relationships" xmlns:p="http://schemas.openxmlformats.org/presentationml/2006/main">
  <p:tag name="NUM" val="8"/>
</p:tagLst>
</file>

<file path=ppt/tags/tag465.xml><?xml version="1.0" encoding="utf-8"?>
<p:tagLst xmlns:a="http://schemas.openxmlformats.org/drawingml/2006/main" xmlns:r="http://schemas.openxmlformats.org/officeDocument/2006/relationships" xmlns:p="http://schemas.openxmlformats.org/presentationml/2006/main">
  <p:tag name="NUM" val="9"/>
</p:tagLst>
</file>

<file path=ppt/tags/tag466.xml><?xml version="1.0" encoding="utf-8"?>
<p:tagLst xmlns:a="http://schemas.openxmlformats.org/drawingml/2006/main" xmlns:r="http://schemas.openxmlformats.org/officeDocument/2006/relationships" xmlns:p="http://schemas.openxmlformats.org/presentationml/2006/main">
  <p:tag name="NUM" val="13"/>
</p:tagLst>
</file>

<file path=ppt/tags/tag467.xml><?xml version="1.0" encoding="utf-8"?>
<p:tagLst xmlns:a="http://schemas.openxmlformats.org/drawingml/2006/main" xmlns:r="http://schemas.openxmlformats.org/officeDocument/2006/relationships" xmlns:p="http://schemas.openxmlformats.org/presentationml/2006/main">
  <p:tag name="NUM" val="11"/>
</p:tagLst>
</file>

<file path=ppt/tags/tag468.xml><?xml version="1.0" encoding="utf-8"?>
<p:tagLst xmlns:a="http://schemas.openxmlformats.org/drawingml/2006/main" xmlns:r="http://schemas.openxmlformats.org/officeDocument/2006/relationships" xmlns:p="http://schemas.openxmlformats.org/presentationml/2006/main">
  <p:tag name="NUM" val="12"/>
</p:tagLst>
</file>

<file path=ppt/tags/tag469.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70.xml><?xml version="1.0" encoding="utf-8"?>
<p:tagLst xmlns:a="http://schemas.openxmlformats.org/drawingml/2006/main" xmlns:r="http://schemas.openxmlformats.org/officeDocument/2006/relationships" xmlns:p="http://schemas.openxmlformats.org/presentationml/2006/main">
  <p:tag name="NUM" val="1"/>
</p:tagLst>
</file>

<file path=ppt/tags/tag471.xml><?xml version="1.0" encoding="utf-8"?>
<p:tagLst xmlns:a="http://schemas.openxmlformats.org/drawingml/2006/main" xmlns:r="http://schemas.openxmlformats.org/officeDocument/2006/relationships" xmlns:p="http://schemas.openxmlformats.org/presentationml/2006/main">
  <p:tag name="NUM" val="2"/>
</p:tagLst>
</file>

<file path=ppt/tags/tag472.xml><?xml version="1.0" encoding="utf-8"?>
<p:tagLst xmlns:a="http://schemas.openxmlformats.org/drawingml/2006/main" xmlns:r="http://schemas.openxmlformats.org/officeDocument/2006/relationships" xmlns:p="http://schemas.openxmlformats.org/presentationml/2006/main">
  <p:tag name="NUM" val="3"/>
</p:tagLst>
</file>

<file path=ppt/tags/tag473.xml><?xml version="1.0" encoding="utf-8"?>
<p:tagLst xmlns:a="http://schemas.openxmlformats.org/drawingml/2006/main" xmlns:r="http://schemas.openxmlformats.org/officeDocument/2006/relationships" xmlns:p="http://schemas.openxmlformats.org/presentationml/2006/main">
  <p:tag name="NUM" val="4"/>
</p:tagLst>
</file>

<file path=ppt/tags/tag474.xml><?xml version="1.0" encoding="utf-8"?>
<p:tagLst xmlns:a="http://schemas.openxmlformats.org/drawingml/2006/main" xmlns:r="http://schemas.openxmlformats.org/officeDocument/2006/relationships" xmlns:p="http://schemas.openxmlformats.org/presentationml/2006/main">
  <p:tag name="NUM" val="5"/>
</p:tagLst>
</file>

<file path=ppt/tags/tag475.xml><?xml version="1.0" encoding="utf-8"?>
<p:tagLst xmlns:a="http://schemas.openxmlformats.org/drawingml/2006/main" xmlns:r="http://schemas.openxmlformats.org/officeDocument/2006/relationships" xmlns:p="http://schemas.openxmlformats.org/presentationml/2006/main">
  <p:tag name="NUM" val="6"/>
</p:tagLst>
</file>

<file path=ppt/tags/tag476.xml><?xml version="1.0" encoding="utf-8"?>
<p:tagLst xmlns:a="http://schemas.openxmlformats.org/drawingml/2006/main" xmlns:r="http://schemas.openxmlformats.org/officeDocument/2006/relationships" xmlns:p="http://schemas.openxmlformats.org/presentationml/2006/main">
  <p:tag name="NUM" val="7"/>
</p:tagLst>
</file>

<file path=ppt/tags/tag477.xml><?xml version="1.0" encoding="utf-8"?>
<p:tagLst xmlns:a="http://schemas.openxmlformats.org/drawingml/2006/main" xmlns:r="http://schemas.openxmlformats.org/officeDocument/2006/relationships" xmlns:p="http://schemas.openxmlformats.org/presentationml/2006/main">
  <p:tag name="NUM" val="8"/>
</p:tagLst>
</file>

<file path=ppt/tags/tag478.xml><?xml version="1.0" encoding="utf-8"?>
<p:tagLst xmlns:a="http://schemas.openxmlformats.org/drawingml/2006/main" xmlns:r="http://schemas.openxmlformats.org/officeDocument/2006/relationships" xmlns:p="http://schemas.openxmlformats.org/presentationml/2006/main">
  <p:tag name="NUM" val="9"/>
</p:tagLst>
</file>

<file path=ppt/tags/tag479.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80.xml><?xml version="1.0" encoding="utf-8"?>
<p:tagLst xmlns:a="http://schemas.openxmlformats.org/drawingml/2006/main" xmlns:r="http://schemas.openxmlformats.org/officeDocument/2006/relationships" xmlns:p="http://schemas.openxmlformats.org/presentationml/2006/main">
  <p:tag name="NUM" val="11"/>
</p:tagLst>
</file>

<file path=ppt/tags/tag481.xml><?xml version="1.0" encoding="utf-8"?>
<p:tagLst xmlns:a="http://schemas.openxmlformats.org/drawingml/2006/main" xmlns:r="http://schemas.openxmlformats.org/officeDocument/2006/relationships" xmlns:p="http://schemas.openxmlformats.org/presentationml/2006/main">
  <p:tag name="NUM" val="12"/>
</p:tagLst>
</file>

<file path=ppt/tags/tag482.xml><?xml version="1.0" encoding="utf-8"?>
<p:tagLst xmlns:a="http://schemas.openxmlformats.org/drawingml/2006/main" xmlns:r="http://schemas.openxmlformats.org/officeDocument/2006/relationships" xmlns:p="http://schemas.openxmlformats.org/presentationml/2006/main">
  <p:tag name="NUM" val="8"/>
</p:tagLst>
</file>

<file path=ppt/tags/tag483.xml><?xml version="1.0" encoding="utf-8"?>
<p:tagLst xmlns:a="http://schemas.openxmlformats.org/drawingml/2006/main" xmlns:r="http://schemas.openxmlformats.org/officeDocument/2006/relationships" xmlns:p="http://schemas.openxmlformats.org/presentationml/2006/main">
  <p:tag name="NUM" val="1"/>
</p:tagLst>
</file>

<file path=ppt/tags/tag484.xml><?xml version="1.0" encoding="utf-8"?>
<p:tagLst xmlns:a="http://schemas.openxmlformats.org/drawingml/2006/main" xmlns:r="http://schemas.openxmlformats.org/officeDocument/2006/relationships" xmlns:p="http://schemas.openxmlformats.org/presentationml/2006/main">
  <p:tag name="NUM" val="2"/>
</p:tagLst>
</file>

<file path=ppt/tags/tag485.xml><?xml version="1.0" encoding="utf-8"?>
<p:tagLst xmlns:a="http://schemas.openxmlformats.org/drawingml/2006/main" xmlns:r="http://schemas.openxmlformats.org/officeDocument/2006/relationships" xmlns:p="http://schemas.openxmlformats.org/presentationml/2006/main">
  <p:tag name="NUM" val="3"/>
</p:tagLst>
</file>

<file path=ppt/tags/tag486.xml><?xml version="1.0" encoding="utf-8"?>
<p:tagLst xmlns:a="http://schemas.openxmlformats.org/drawingml/2006/main" xmlns:r="http://schemas.openxmlformats.org/officeDocument/2006/relationships" xmlns:p="http://schemas.openxmlformats.org/presentationml/2006/main">
  <p:tag name="NUM" val="4"/>
</p:tagLst>
</file>

<file path=ppt/tags/tag487.xml><?xml version="1.0" encoding="utf-8"?>
<p:tagLst xmlns:a="http://schemas.openxmlformats.org/drawingml/2006/main" xmlns:r="http://schemas.openxmlformats.org/officeDocument/2006/relationships" xmlns:p="http://schemas.openxmlformats.org/presentationml/2006/main">
  <p:tag name="NUM" val="5"/>
</p:tagLst>
</file>

<file path=ppt/tags/tag488.xml><?xml version="1.0" encoding="utf-8"?>
<p:tagLst xmlns:a="http://schemas.openxmlformats.org/drawingml/2006/main" xmlns:r="http://schemas.openxmlformats.org/officeDocument/2006/relationships" xmlns:p="http://schemas.openxmlformats.org/presentationml/2006/main">
  <p:tag name="NUM" val="6"/>
</p:tagLst>
</file>

<file path=ppt/tags/tag489.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490.xml><?xml version="1.0" encoding="utf-8"?>
<p:tagLst xmlns:a="http://schemas.openxmlformats.org/drawingml/2006/main" xmlns:r="http://schemas.openxmlformats.org/officeDocument/2006/relationships" xmlns:p="http://schemas.openxmlformats.org/presentationml/2006/main">
  <p:tag name="NUM" val="8"/>
</p:tagLst>
</file>

<file path=ppt/tags/tag491.xml><?xml version="1.0" encoding="utf-8"?>
<p:tagLst xmlns:a="http://schemas.openxmlformats.org/drawingml/2006/main" xmlns:r="http://schemas.openxmlformats.org/officeDocument/2006/relationships" xmlns:p="http://schemas.openxmlformats.org/presentationml/2006/main">
  <p:tag name="NUM" val="9"/>
</p:tagLst>
</file>

<file path=ppt/tags/tag492.xml><?xml version="1.0" encoding="utf-8"?>
<p:tagLst xmlns:a="http://schemas.openxmlformats.org/drawingml/2006/main" xmlns:r="http://schemas.openxmlformats.org/officeDocument/2006/relationships" xmlns:p="http://schemas.openxmlformats.org/presentationml/2006/main">
  <p:tag name="NUM" val="10"/>
</p:tagLst>
</file>

<file path=ppt/tags/tag493.xml><?xml version="1.0" encoding="utf-8"?>
<p:tagLst xmlns:a="http://schemas.openxmlformats.org/drawingml/2006/main" xmlns:r="http://schemas.openxmlformats.org/officeDocument/2006/relationships" xmlns:p="http://schemas.openxmlformats.org/presentationml/2006/main">
  <p:tag name="NUM" val="11"/>
</p:tagLst>
</file>

<file path=ppt/tags/tag494.xml><?xml version="1.0" encoding="utf-8"?>
<p:tagLst xmlns:a="http://schemas.openxmlformats.org/drawingml/2006/main" xmlns:r="http://schemas.openxmlformats.org/officeDocument/2006/relationships" xmlns:p="http://schemas.openxmlformats.org/presentationml/2006/main">
  <p:tag name="NUM" val="12"/>
</p:tagLst>
</file>

<file path=ppt/tags/tag495.xml><?xml version="1.0" encoding="utf-8"?>
<p:tagLst xmlns:a="http://schemas.openxmlformats.org/drawingml/2006/main" xmlns:r="http://schemas.openxmlformats.org/officeDocument/2006/relationships" xmlns:p="http://schemas.openxmlformats.org/presentationml/2006/main">
  <p:tag name="NUM" val="13"/>
</p:tagLst>
</file>

<file path=ppt/tags/tag496.xml><?xml version="1.0" encoding="utf-8"?>
<p:tagLst xmlns:a="http://schemas.openxmlformats.org/drawingml/2006/main" xmlns:r="http://schemas.openxmlformats.org/officeDocument/2006/relationships" xmlns:p="http://schemas.openxmlformats.org/presentationml/2006/main">
  <p:tag name="NUM" val="1"/>
</p:tagLst>
</file>

<file path=ppt/tags/tag497.xml><?xml version="1.0" encoding="utf-8"?>
<p:tagLst xmlns:a="http://schemas.openxmlformats.org/drawingml/2006/main" xmlns:r="http://schemas.openxmlformats.org/officeDocument/2006/relationships" xmlns:p="http://schemas.openxmlformats.org/presentationml/2006/main">
  <p:tag name="NUM" val="2"/>
</p:tagLst>
</file>

<file path=ppt/tags/tag498.xml><?xml version="1.0" encoding="utf-8"?>
<p:tagLst xmlns:a="http://schemas.openxmlformats.org/drawingml/2006/main" xmlns:r="http://schemas.openxmlformats.org/officeDocument/2006/relationships" xmlns:p="http://schemas.openxmlformats.org/presentationml/2006/main">
  <p:tag name="NUM" val="3"/>
</p:tagLst>
</file>

<file path=ppt/tags/tag49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00.xml><?xml version="1.0" encoding="utf-8"?>
<p:tagLst xmlns:a="http://schemas.openxmlformats.org/drawingml/2006/main" xmlns:r="http://schemas.openxmlformats.org/officeDocument/2006/relationships" xmlns:p="http://schemas.openxmlformats.org/presentationml/2006/main">
  <p:tag name="NUM" val="5"/>
</p:tagLst>
</file>

<file path=ppt/tags/tag501.xml><?xml version="1.0" encoding="utf-8"?>
<p:tagLst xmlns:a="http://schemas.openxmlformats.org/drawingml/2006/main" xmlns:r="http://schemas.openxmlformats.org/officeDocument/2006/relationships" xmlns:p="http://schemas.openxmlformats.org/presentationml/2006/main">
  <p:tag name="NUM" val="6"/>
</p:tagLst>
</file>

<file path=ppt/tags/tag502.xml><?xml version="1.0" encoding="utf-8"?>
<p:tagLst xmlns:a="http://schemas.openxmlformats.org/drawingml/2006/main" xmlns:r="http://schemas.openxmlformats.org/officeDocument/2006/relationships" xmlns:p="http://schemas.openxmlformats.org/presentationml/2006/main">
  <p:tag name="NUM" val="7"/>
</p:tagLst>
</file>

<file path=ppt/tags/tag503.xml><?xml version="1.0" encoding="utf-8"?>
<p:tagLst xmlns:a="http://schemas.openxmlformats.org/drawingml/2006/main" xmlns:r="http://schemas.openxmlformats.org/officeDocument/2006/relationships" xmlns:p="http://schemas.openxmlformats.org/presentationml/2006/main">
  <p:tag name="NUM" val="9"/>
</p:tagLst>
</file>

<file path=ppt/tags/tag504.xml><?xml version="1.0" encoding="utf-8"?>
<p:tagLst xmlns:a="http://schemas.openxmlformats.org/drawingml/2006/main" xmlns:r="http://schemas.openxmlformats.org/officeDocument/2006/relationships" xmlns:p="http://schemas.openxmlformats.org/presentationml/2006/main">
  <p:tag name="NUM" val="1"/>
</p:tagLst>
</file>

<file path=ppt/tags/tag505.xml><?xml version="1.0" encoding="utf-8"?>
<p:tagLst xmlns:a="http://schemas.openxmlformats.org/drawingml/2006/main" xmlns:r="http://schemas.openxmlformats.org/officeDocument/2006/relationships" xmlns:p="http://schemas.openxmlformats.org/presentationml/2006/main">
  <p:tag name="NUM" val="2"/>
</p:tagLst>
</file>

<file path=ppt/tags/tag506.xml><?xml version="1.0" encoding="utf-8"?>
<p:tagLst xmlns:a="http://schemas.openxmlformats.org/drawingml/2006/main" xmlns:r="http://schemas.openxmlformats.org/officeDocument/2006/relationships" xmlns:p="http://schemas.openxmlformats.org/presentationml/2006/main">
  <p:tag name="NUM" val="3"/>
</p:tagLst>
</file>

<file path=ppt/tags/tag507.xml><?xml version="1.0" encoding="utf-8"?>
<p:tagLst xmlns:a="http://schemas.openxmlformats.org/drawingml/2006/main" xmlns:r="http://schemas.openxmlformats.org/officeDocument/2006/relationships" xmlns:p="http://schemas.openxmlformats.org/presentationml/2006/main">
  <p:tag name="NUM" val="4"/>
</p:tagLst>
</file>

<file path=ppt/tags/tag508.xml><?xml version="1.0" encoding="utf-8"?>
<p:tagLst xmlns:a="http://schemas.openxmlformats.org/drawingml/2006/main" xmlns:r="http://schemas.openxmlformats.org/officeDocument/2006/relationships" xmlns:p="http://schemas.openxmlformats.org/presentationml/2006/main">
  <p:tag name="NUM" val="5"/>
</p:tagLst>
</file>

<file path=ppt/tags/tag509.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10.xml><?xml version="1.0" encoding="utf-8"?>
<p:tagLst xmlns:a="http://schemas.openxmlformats.org/drawingml/2006/main" xmlns:r="http://schemas.openxmlformats.org/officeDocument/2006/relationships" xmlns:p="http://schemas.openxmlformats.org/presentationml/2006/main">
  <p:tag name="NUM" val="7"/>
</p:tagLst>
</file>

<file path=ppt/tags/tag511.xml><?xml version="1.0" encoding="utf-8"?>
<p:tagLst xmlns:a="http://schemas.openxmlformats.org/drawingml/2006/main" xmlns:r="http://schemas.openxmlformats.org/officeDocument/2006/relationships" xmlns:p="http://schemas.openxmlformats.org/presentationml/2006/main">
  <p:tag name="NUM" val="8"/>
</p:tagLst>
</file>

<file path=ppt/tags/tag512.xml><?xml version="1.0" encoding="utf-8"?>
<p:tagLst xmlns:a="http://schemas.openxmlformats.org/drawingml/2006/main" xmlns:r="http://schemas.openxmlformats.org/officeDocument/2006/relationships" xmlns:p="http://schemas.openxmlformats.org/presentationml/2006/main">
  <p:tag name="NUM" val="9"/>
</p:tagLst>
</file>

<file path=ppt/tags/tag513.xml><?xml version="1.0" encoding="utf-8"?>
<p:tagLst xmlns:a="http://schemas.openxmlformats.org/drawingml/2006/main" xmlns:r="http://schemas.openxmlformats.org/officeDocument/2006/relationships" xmlns:p="http://schemas.openxmlformats.org/presentationml/2006/main">
  <p:tag name="NUM" val="1"/>
</p:tagLst>
</file>

<file path=ppt/tags/tag514.xml><?xml version="1.0" encoding="utf-8"?>
<p:tagLst xmlns:a="http://schemas.openxmlformats.org/drawingml/2006/main" xmlns:r="http://schemas.openxmlformats.org/officeDocument/2006/relationships" xmlns:p="http://schemas.openxmlformats.org/presentationml/2006/main">
  <p:tag name="NUM" val="2"/>
</p:tagLst>
</file>

<file path=ppt/tags/tag515.xml><?xml version="1.0" encoding="utf-8"?>
<p:tagLst xmlns:a="http://schemas.openxmlformats.org/drawingml/2006/main" xmlns:r="http://schemas.openxmlformats.org/officeDocument/2006/relationships" xmlns:p="http://schemas.openxmlformats.org/presentationml/2006/main">
  <p:tag name="NUM" val="3"/>
</p:tagLst>
</file>

<file path=ppt/tags/tag516.xml><?xml version="1.0" encoding="utf-8"?>
<p:tagLst xmlns:a="http://schemas.openxmlformats.org/drawingml/2006/main" xmlns:r="http://schemas.openxmlformats.org/officeDocument/2006/relationships" xmlns:p="http://schemas.openxmlformats.org/presentationml/2006/main">
  <p:tag name="NUM" val="4"/>
</p:tagLst>
</file>

<file path=ppt/tags/tag517.xml><?xml version="1.0" encoding="utf-8"?>
<p:tagLst xmlns:a="http://schemas.openxmlformats.org/drawingml/2006/main" xmlns:r="http://schemas.openxmlformats.org/officeDocument/2006/relationships" xmlns:p="http://schemas.openxmlformats.org/presentationml/2006/main">
  <p:tag name="NUM" val="5"/>
</p:tagLst>
</file>

<file path=ppt/tags/tag518.xml><?xml version="1.0" encoding="utf-8"?>
<p:tagLst xmlns:a="http://schemas.openxmlformats.org/drawingml/2006/main" xmlns:r="http://schemas.openxmlformats.org/officeDocument/2006/relationships" xmlns:p="http://schemas.openxmlformats.org/presentationml/2006/main">
  <p:tag name="NUM" val="6"/>
</p:tagLst>
</file>

<file path=ppt/tags/tag519.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20.xml><?xml version="1.0" encoding="utf-8"?>
<p:tagLst xmlns:a="http://schemas.openxmlformats.org/drawingml/2006/main" xmlns:r="http://schemas.openxmlformats.org/officeDocument/2006/relationships" xmlns:p="http://schemas.openxmlformats.org/presentationml/2006/main">
  <p:tag name="NUM" val="2"/>
</p:tagLst>
</file>

<file path=ppt/tags/tag521.xml><?xml version="1.0" encoding="utf-8"?>
<p:tagLst xmlns:a="http://schemas.openxmlformats.org/drawingml/2006/main" xmlns:r="http://schemas.openxmlformats.org/officeDocument/2006/relationships" xmlns:p="http://schemas.openxmlformats.org/presentationml/2006/main">
  <p:tag name="NUM" val="3"/>
</p:tagLst>
</file>

<file path=ppt/tags/tag522.xml><?xml version="1.0" encoding="utf-8"?>
<p:tagLst xmlns:a="http://schemas.openxmlformats.org/drawingml/2006/main" xmlns:r="http://schemas.openxmlformats.org/officeDocument/2006/relationships" xmlns:p="http://schemas.openxmlformats.org/presentationml/2006/main">
  <p:tag name="NUM" val="4"/>
</p:tagLst>
</file>

<file path=ppt/tags/tag523.xml><?xml version="1.0" encoding="utf-8"?>
<p:tagLst xmlns:a="http://schemas.openxmlformats.org/drawingml/2006/main" xmlns:r="http://schemas.openxmlformats.org/officeDocument/2006/relationships" xmlns:p="http://schemas.openxmlformats.org/presentationml/2006/main">
  <p:tag name="NUM" val="1"/>
</p:tagLst>
</file>

<file path=ppt/tags/tag524.xml><?xml version="1.0" encoding="utf-8"?>
<p:tagLst xmlns:a="http://schemas.openxmlformats.org/drawingml/2006/main" xmlns:r="http://schemas.openxmlformats.org/officeDocument/2006/relationships" xmlns:p="http://schemas.openxmlformats.org/presentationml/2006/main">
  <p:tag name="NUM" val="2"/>
</p:tagLst>
</file>

<file path=ppt/tags/tag525.xml><?xml version="1.0" encoding="utf-8"?>
<p:tagLst xmlns:a="http://schemas.openxmlformats.org/drawingml/2006/main" xmlns:r="http://schemas.openxmlformats.org/officeDocument/2006/relationships" xmlns:p="http://schemas.openxmlformats.org/presentationml/2006/main">
  <p:tag name="NUM" val="3"/>
</p:tagLst>
</file>

<file path=ppt/tags/tag526.xml><?xml version="1.0" encoding="utf-8"?>
<p:tagLst xmlns:a="http://schemas.openxmlformats.org/drawingml/2006/main" xmlns:r="http://schemas.openxmlformats.org/officeDocument/2006/relationships" xmlns:p="http://schemas.openxmlformats.org/presentationml/2006/main">
  <p:tag name="NUM" val="4"/>
</p:tagLst>
</file>

<file path=ppt/tags/tag527.xml><?xml version="1.0" encoding="utf-8"?>
<p:tagLst xmlns:a="http://schemas.openxmlformats.org/drawingml/2006/main" xmlns:r="http://schemas.openxmlformats.org/officeDocument/2006/relationships" xmlns:p="http://schemas.openxmlformats.org/presentationml/2006/main">
  <p:tag name="NUM" val="8"/>
</p:tagLst>
</file>

<file path=ppt/tags/tag528.xml><?xml version="1.0" encoding="utf-8"?>
<p:tagLst xmlns:a="http://schemas.openxmlformats.org/drawingml/2006/main" xmlns:r="http://schemas.openxmlformats.org/officeDocument/2006/relationships" xmlns:p="http://schemas.openxmlformats.org/presentationml/2006/main">
  <p:tag name="NUM" val="8"/>
</p:tagLst>
</file>

<file path=ppt/tags/tag529.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30.xml><?xml version="1.0" encoding="utf-8"?>
<p:tagLst xmlns:a="http://schemas.openxmlformats.org/drawingml/2006/main" xmlns:r="http://schemas.openxmlformats.org/officeDocument/2006/relationships" xmlns:p="http://schemas.openxmlformats.org/presentationml/2006/main">
  <p:tag name="NUM" val="8"/>
</p:tagLst>
</file>

<file path=ppt/tags/tag531.xml><?xml version="1.0" encoding="utf-8"?>
<p:tagLst xmlns:a="http://schemas.openxmlformats.org/drawingml/2006/main" xmlns:r="http://schemas.openxmlformats.org/officeDocument/2006/relationships" xmlns:p="http://schemas.openxmlformats.org/presentationml/2006/main">
  <p:tag name="NUM" val="1"/>
</p:tagLst>
</file>

<file path=ppt/tags/tag532.xml><?xml version="1.0" encoding="utf-8"?>
<p:tagLst xmlns:a="http://schemas.openxmlformats.org/drawingml/2006/main" xmlns:r="http://schemas.openxmlformats.org/officeDocument/2006/relationships" xmlns:p="http://schemas.openxmlformats.org/presentationml/2006/main">
  <p:tag name="NUM" val="3"/>
</p:tagLst>
</file>

<file path=ppt/tags/tag533.xml><?xml version="1.0" encoding="utf-8"?>
<p:tagLst xmlns:a="http://schemas.openxmlformats.org/drawingml/2006/main" xmlns:r="http://schemas.openxmlformats.org/officeDocument/2006/relationships" xmlns:p="http://schemas.openxmlformats.org/presentationml/2006/main">
  <p:tag name="NUM" val="4"/>
</p:tagLst>
</file>

<file path=ppt/tags/tag534.xml><?xml version="1.0" encoding="utf-8"?>
<p:tagLst xmlns:a="http://schemas.openxmlformats.org/drawingml/2006/main" xmlns:r="http://schemas.openxmlformats.org/officeDocument/2006/relationships" xmlns:p="http://schemas.openxmlformats.org/presentationml/2006/main">
  <p:tag name="NUM" val="8"/>
</p:tagLst>
</file>

<file path=ppt/tags/tag535.xml><?xml version="1.0" encoding="utf-8"?>
<p:tagLst xmlns:a="http://schemas.openxmlformats.org/drawingml/2006/main" xmlns:r="http://schemas.openxmlformats.org/officeDocument/2006/relationships" xmlns:p="http://schemas.openxmlformats.org/presentationml/2006/main">
  <p:tag name="NUM" val="8"/>
</p:tagLst>
</file>

<file path=ppt/tags/tag536.xml><?xml version="1.0" encoding="utf-8"?>
<p:tagLst xmlns:a="http://schemas.openxmlformats.org/drawingml/2006/main" xmlns:r="http://schemas.openxmlformats.org/officeDocument/2006/relationships" xmlns:p="http://schemas.openxmlformats.org/presentationml/2006/main">
  <p:tag name="NUM" val="8"/>
</p:tagLst>
</file>

<file path=ppt/tags/tag537.xml><?xml version="1.0" encoding="utf-8"?>
<p:tagLst xmlns:a="http://schemas.openxmlformats.org/drawingml/2006/main" xmlns:r="http://schemas.openxmlformats.org/officeDocument/2006/relationships" xmlns:p="http://schemas.openxmlformats.org/presentationml/2006/main">
  <p:tag name="NUM" val="8"/>
</p:tagLst>
</file>

<file path=ppt/tags/tag538.xml><?xml version="1.0" encoding="utf-8"?>
<p:tagLst xmlns:a="http://schemas.openxmlformats.org/drawingml/2006/main" xmlns:r="http://schemas.openxmlformats.org/officeDocument/2006/relationships" xmlns:p="http://schemas.openxmlformats.org/presentationml/2006/main">
  <p:tag name="NUM" val="1"/>
</p:tagLst>
</file>

<file path=ppt/tags/tag539.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40.xml><?xml version="1.0" encoding="utf-8"?>
<p:tagLst xmlns:a="http://schemas.openxmlformats.org/drawingml/2006/main" xmlns:r="http://schemas.openxmlformats.org/officeDocument/2006/relationships" xmlns:p="http://schemas.openxmlformats.org/presentationml/2006/main">
  <p:tag name="NUM" val="8"/>
</p:tagLst>
</file>

<file path=ppt/tags/tag541.xml><?xml version="1.0" encoding="utf-8"?>
<p:tagLst xmlns:a="http://schemas.openxmlformats.org/drawingml/2006/main" xmlns:r="http://schemas.openxmlformats.org/officeDocument/2006/relationships" xmlns:p="http://schemas.openxmlformats.org/presentationml/2006/main">
  <p:tag name="NUM" val="8"/>
</p:tagLst>
</file>

<file path=ppt/tags/tag542.xml><?xml version="1.0" encoding="utf-8"?>
<p:tagLst xmlns:a="http://schemas.openxmlformats.org/drawingml/2006/main" xmlns:r="http://schemas.openxmlformats.org/officeDocument/2006/relationships" xmlns:p="http://schemas.openxmlformats.org/presentationml/2006/main">
  <p:tag name="NUM" val="8"/>
</p:tagLst>
</file>

<file path=ppt/tags/tag543.xml><?xml version="1.0" encoding="utf-8"?>
<p:tagLst xmlns:a="http://schemas.openxmlformats.org/drawingml/2006/main" xmlns:r="http://schemas.openxmlformats.org/officeDocument/2006/relationships" xmlns:p="http://schemas.openxmlformats.org/presentationml/2006/main">
  <p:tag name="NUM" val="4"/>
</p:tagLst>
</file>

<file path=ppt/tags/tag544.xml><?xml version="1.0" encoding="utf-8"?>
<p:tagLst xmlns:a="http://schemas.openxmlformats.org/drawingml/2006/main" xmlns:r="http://schemas.openxmlformats.org/officeDocument/2006/relationships" xmlns:p="http://schemas.openxmlformats.org/presentationml/2006/main">
  <p:tag name="NUM" val="1"/>
</p:tagLst>
</file>

<file path=ppt/tags/tag545.xml><?xml version="1.0" encoding="utf-8"?>
<p:tagLst xmlns:a="http://schemas.openxmlformats.org/drawingml/2006/main" xmlns:r="http://schemas.openxmlformats.org/officeDocument/2006/relationships" xmlns:p="http://schemas.openxmlformats.org/presentationml/2006/main">
  <p:tag name="NUM" val="8"/>
</p:tagLst>
</file>

<file path=ppt/tags/tag546.xml><?xml version="1.0" encoding="utf-8"?>
<p:tagLst xmlns:a="http://schemas.openxmlformats.org/drawingml/2006/main" xmlns:r="http://schemas.openxmlformats.org/officeDocument/2006/relationships" xmlns:p="http://schemas.openxmlformats.org/presentationml/2006/main">
  <p:tag name="NUM" val="8"/>
</p:tagLst>
</file>

<file path=ppt/tags/tag547.xml><?xml version="1.0" encoding="utf-8"?>
<p:tagLst xmlns:a="http://schemas.openxmlformats.org/drawingml/2006/main" xmlns:r="http://schemas.openxmlformats.org/officeDocument/2006/relationships" xmlns:p="http://schemas.openxmlformats.org/presentationml/2006/main">
  <p:tag name="NUM" val="8"/>
</p:tagLst>
</file>

<file path=ppt/tags/tag548.xml><?xml version="1.0" encoding="utf-8"?>
<p:tagLst xmlns:a="http://schemas.openxmlformats.org/drawingml/2006/main" xmlns:r="http://schemas.openxmlformats.org/officeDocument/2006/relationships" xmlns:p="http://schemas.openxmlformats.org/presentationml/2006/main">
  <p:tag name="NUM" val="8"/>
</p:tagLst>
</file>

<file path=ppt/tags/tag549.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550.xml><?xml version="1.0" encoding="utf-8"?>
<p:tagLst xmlns:a="http://schemas.openxmlformats.org/drawingml/2006/main" xmlns:r="http://schemas.openxmlformats.org/officeDocument/2006/relationships" xmlns:p="http://schemas.openxmlformats.org/presentationml/2006/main">
  <p:tag name="NUM" val="1"/>
</p:tagLst>
</file>

<file path=ppt/tags/tag551.xml><?xml version="1.0" encoding="utf-8"?>
<p:tagLst xmlns:a="http://schemas.openxmlformats.org/drawingml/2006/main" xmlns:r="http://schemas.openxmlformats.org/officeDocument/2006/relationships" xmlns:p="http://schemas.openxmlformats.org/presentationml/2006/main">
  <p:tag name="NUM" val="8"/>
</p:tagLst>
</file>

<file path=ppt/tags/tag552.xml><?xml version="1.0" encoding="utf-8"?>
<p:tagLst xmlns:a="http://schemas.openxmlformats.org/drawingml/2006/main" xmlns:r="http://schemas.openxmlformats.org/officeDocument/2006/relationships" xmlns:p="http://schemas.openxmlformats.org/presentationml/2006/main">
  <p:tag name="NUM" val="8"/>
</p:tagLst>
</file>

<file path=ppt/tags/tag553.xml><?xml version="1.0" encoding="utf-8"?>
<p:tagLst xmlns:a="http://schemas.openxmlformats.org/drawingml/2006/main" xmlns:r="http://schemas.openxmlformats.org/officeDocument/2006/relationships" xmlns:p="http://schemas.openxmlformats.org/presentationml/2006/main">
  <p:tag name="NUM" val="8"/>
</p:tagLst>
</file>

<file path=ppt/tags/tag554.xml><?xml version="1.0" encoding="utf-8"?>
<p:tagLst xmlns:a="http://schemas.openxmlformats.org/drawingml/2006/main" xmlns:r="http://schemas.openxmlformats.org/officeDocument/2006/relationships" xmlns:p="http://schemas.openxmlformats.org/presentationml/2006/main">
  <p:tag name="NUM" val="8"/>
</p:tagLst>
</file>

<file path=ppt/tags/tag555.xml><?xml version="1.0" encoding="utf-8"?>
<p:tagLst xmlns:a="http://schemas.openxmlformats.org/drawingml/2006/main" xmlns:r="http://schemas.openxmlformats.org/officeDocument/2006/relationships" xmlns:p="http://schemas.openxmlformats.org/presentationml/2006/main">
  <p:tag name="NUM" val="4"/>
</p:tagLst>
</file>

<file path=ppt/tags/tag556.xml><?xml version="1.0" encoding="utf-8"?>
<p:tagLst xmlns:a="http://schemas.openxmlformats.org/drawingml/2006/main" xmlns:r="http://schemas.openxmlformats.org/officeDocument/2006/relationships" xmlns:p="http://schemas.openxmlformats.org/presentationml/2006/main">
  <p:tag name="NUM" val="1"/>
</p:tagLst>
</file>

<file path=ppt/tags/tag557.xml><?xml version="1.0" encoding="utf-8"?>
<p:tagLst xmlns:a="http://schemas.openxmlformats.org/drawingml/2006/main" xmlns:r="http://schemas.openxmlformats.org/officeDocument/2006/relationships" xmlns:p="http://schemas.openxmlformats.org/presentationml/2006/main">
  <p:tag name="NUM" val="8"/>
</p:tagLst>
</file>

<file path=ppt/tags/tag558.xml><?xml version="1.0" encoding="utf-8"?>
<p:tagLst xmlns:a="http://schemas.openxmlformats.org/drawingml/2006/main" xmlns:r="http://schemas.openxmlformats.org/officeDocument/2006/relationships" xmlns:p="http://schemas.openxmlformats.org/presentationml/2006/main">
  <p:tag name="NUM" val="8"/>
</p:tagLst>
</file>

<file path=ppt/tags/tag559.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14"/>
</p:tagLst>
</file>

<file path=ppt/tags/tag560.xml><?xml version="1.0" encoding="utf-8"?>
<p:tagLst xmlns:a="http://schemas.openxmlformats.org/drawingml/2006/main" xmlns:r="http://schemas.openxmlformats.org/officeDocument/2006/relationships" xmlns:p="http://schemas.openxmlformats.org/presentationml/2006/main">
  <p:tag name="NUM" val="8"/>
</p:tagLst>
</file>

<file path=ppt/tags/tag561.xml><?xml version="1.0" encoding="utf-8"?>
<p:tagLst xmlns:a="http://schemas.openxmlformats.org/drawingml/2006/main" xmlns:r="http://schemas.openxmlformats.org/officeDocument/2006/relationships" xmlns:p="http://schemas.openxmlformats.org/presentationml/2006/main">
  <p:tag name="NUM" val="4"/>
</p:tagLst>
</file>

<file path=ppt/tags/tag562.xml><?xml version="1.0" encoding="utf-8"?>
<p:tagLst xmlns:a="http://schemas.openxmlformats.org/drawingml/2006/main" xmlns:r="http://schemas.openxmlformats.org/officeDocument/2006/relationships" xmlns:p="http://schemas.openxmlformats.org/presentationml/2006/main">
  <p:tag name="NUM" val="1"/>
</p:tagLst>
</file>

<file path=ppt/tags/tag563.xml><?xml version="1.0" encoding="utf-8"?>
<p:tagLst xmlns:a="http://schemas.openxmlformats.org/drawingml/2006/main" xmlns:r="http://schemas.openxmlformats.org/officeDocument/2006/relationships" xmlns:p="http://schemas.openxmlformats.org/presentationml/2006/main">
  <p:tag name="NUM" val="8"/>
</p:tagLst>
</file>

<file path=ppt/tags/tag564.xml><?xml version="1.0" encoding="utf-8"?>
<p:tagLst xmlns:a="http://schemas.openxmlformats.org/drawingml/2006/main" xmlns:r="http://schemas.openxmlformats.org/officeDocument/2006/relationships" xmlns:p="http://schemas.openxmlformats.org/presentationml/2006/main">
  <p:tag name="NUM" val="8"/>
</p:tagLst>
</file>

<file path=ppt/tags/tag565.xml><?xml version="1.0" encoding="utf-8"?>
<p:tagLst xmlns:a="http://schemas.openxmlformats.org/drawingml/2006/main" xmlns:r="http://schemas.openxmlformats.org/officeDocument/2006/relationships" xmlns:p="http://schemas.openxmlformats.org/presentationml/2006/main">
  <p:tag name="NUM" val="8"/>
</p:tagLst>
</file>

<file path=ppt/tags/tag566.xml><?xml version="1.0" encoding="utf-8"?>
<p:tagLst xmlns:a="http://schemas.openxmlformats.org/drawingml/2006/main" xmlns:r="http://schemas.openxmlformats.org/officeDocument/2006/relationships" xmlns:p="http://schemas.openxmlformats.org/presentationml/2006/main">
  <p:tag name="NUM" val="8"/>
</p:tagLst>
</file>

<file path=ppt/tags/tag567.xml><?xml version="1.0" encoding="utf-8"?>
<p:tagLst xmlns:a="http://schemas.openxmlformats.org/drawingml/2006/main" xmlns:r="http://schemas.openxmlformats.org/officeDocument/2006/relationships" xmlns:p="http://schemas.openxmlformats.org/presentationml/2006/main">
  <p:tag name="NUM" val="4"/>
</p:tagLst>
</file>

<file path=ppt/tags/tag568.xml><?xml version="1.0" encoding="utf-8"?>
<p:tagLst xmlns:a="http://schemas.openxmlformats.org/drawingml/2006/main" xmlns:r="http://schemas.openxmlformats.org/officeDocument/2006/relationships" xmlns:p="http://schemas.openxmlformats.org/presentationml/2006/main">
  <p:tag name="NUM" val="1"/>
</p:tagLst>
</file>

<file path=ppt/tags/tag569.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8"/>
</p:tagLst>
</file>

<file path=ppt/tags/tag571.xml><?xml version="1.0" encoding="utf-8"?>
<p:tagLst xmlns:a="http://schemas.openxmlformats.org/drawingml/2006/main" xmlns:r="http://schemas.openxmlformats.org/officeDocument/2006/relationships" xmlns:p="http://schemas.openxmlformats.org/presentationml/2006/main">
  <p:tag name="NUM" val="8"/>
</p:tagLst>
</file>

<file path=ppt/tags/tag572.xml><?xml version="1.0" encoding="utf-8"?>
<p:tagLst xmlns:a="http://schemas.openxmlformats.org/drawingml/2006/main" xmlns:r="http://schemas.openxmlformats.org/officeDocument/2006/relationships" xmlns:p="http://schemas.openxmlformats.org/presentationml/2006/main">
  <p:tag name="NUM" val="8"/>
</p:tagLst>
</file>

<file path=ppt/tags/tag573.xml><?xml version="1.0" encoding="utf-8"?>
<p:tagLst xmlns:a="http://schemas.openxmlformats.org/drawingml/2006/main" xmlns:r="http://schemas.openxmlformats.org/officeDocument/2006/relationships" xmlns:p="http://schemas.openxmlformats.org/presentationml/2006/main">
  <p:tag name="NUM" val="4"/>
</p:tagLst>
</file>

<file path=ppt/tags/tag574.xml><?xml version="1.0" encoding="utf-8"?>
<p:tagLst xmlns:a="http://schemas.openxmlformats.org/drawingml/2006/main" xmlns:r="http://schemas.openxmlformats.org/officeDocument/2006/relationships" xmlns:p="http://schemas.openxmlformats.org/presentationml/2006/main">
  <p:tag name="NUM" val="1"/>
</p:tagLst>
</file>

<file path=ppt/tags/tag575.xml><?xml version="1.0" encoding="utf-8"?>
<p:tagLst xmlns:a="http://schemas.openxmlformats.org/drawingml/2006/main" xmlns:r="http://schemas.openxmlformats.org/officeDocument/2006/relationships" xmlns:p="http://schemas.openxmlformats.org/presentationml/2006/main">
  <p:tag name="NUM" val="2"/>
</p:tagLst>
</file>

<file path=ppt/tags/tag576.xml><?xml version="1.0" encoding="utf-8"?>
<p:tagLst xmlns:a="http://schemas.openxmlformats.org/drawingml/2006/main" xmlns:r="http://schemas.openxmlformats.org/officeDocument/2006/relationships" xmlns:p="http://schemas.openxmlformats.org/presentationml/2006/main">
  <p:tag name="NUM" val="3"/>
</p:tagLst>
</file>

<file path=ppt/tags/tag577.xml><?xml version="1.0" encoding="utf-8"?>
<p:tagLst xmlns:a="http://schemas.openxmlformats.org/drawingml/2006/main" xmlns:r="http://schemas.openxmlformats.org/officeDocument/2006/relationships" xmlns:p="http://schemas.openxmlformats.org/presentationml/2006/main">
  <p:tag name="NUM" val="4"/>
</p:tagLst>
</file>

<file path=ppt/tags/tag578.xml><?xml version="1.0" encoding="utf-8"?>
<p:tagLst xmlns:a="http://schemas.openxmlformats.org/drawingml/2006/main" xmlns:r="http://schemas.openxmlformats.org/officeDocument/2006/relationships" xmlns:p="http://schemas.openxmlformats.org/presentationml/2006/main">
  <p:tag name="NUM" val="5"/>
</p:tagLst>
</file>

<file path=ppt/tags/tag579.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7"/>
</p:tagLst>
</file>

<file path=ppt/tags/tag581.xml><?xml version="1.0" encoding="utf-8"?>
<p:tagLst xmlns:a="http://schemas.openxmlformats.org/drawingml/2006/main" xmlns:r="http://schemas.openxmlformats.org/officeDocument/2006/relationships" xmlns:p="http://schemas.openxmlformats.org/presentationml/2006/main">
  <p:tag name="NUM" val="1"/>
</p:tagLst>
</file>

<file path=ppt/tags/tag582.xml><?xml version="1.0" encoding="utf-8"?>
<p:tagLst xmlns:a="http://schemas.openxmlformats.org/drawingml/2006/main" xmlns:r="http://schemas.openxmlformats.org/officeDocument/2006/relationships" xmlns:p="http://schemas.openxmlformats.org/presentationml/2006/main">
  <p:tag name="NUM" val="2"/>
</p:tagLst>
</file>

<file path=ppt/tags/tag583.xml><?xml version="1.0" encoding="utf-8"?>
<p:tagLst xmlns:a="http://schemas.openxmlformats.org/drawingml/2006/main" xmlns:r="http://schemas.openxmlformats.org/officeDocument/2006/relationships" xmlns:p="http://schemas.openxmlformats.org/presentationml/2006/main">
  <p:tag name="NUM" val="3"/>
</p:tagLst>
</file>

<file path=ppt/tags/tag584.xml><?xml version="1.0" encoding="utf-8"?>
<p:tagLst xmlns:a="http://schemas.openxmlformats.org/drawingml/2006/main" xmlns:r="http://schemas.openxmlformats.org/officeDocument/2006/relationships" xmlns:p="http://schemas.openxmlformats.org/presentationml/2006/main">
  <p:tag name="NUM" val="4"/>
</p:tagLst>
</file>

<file path=ppt/tags/tag585.xml><?xml version="1.0" encoding="utf-8"?>
<p:tagLst xmlns:a="http://schemas.openxmlformats.org/drawingml/2006/main" xmlns:r="http://schemas.openxmlformats.org/officeDocument/2006/relationships" xmlns:p="http://schemas.openxmlformats.org/presentationml/2006/main">
  <p:tag name="NUM" val="5"/>
</p:tagLst>
</file>

<file path=ppt/tags/tag586.xml><?xml version="1.0" encoding="utf-8"?>
<p:tagLst xmlns:a="http://schemas.openxmlformats.org/drawingml/2006/main" xmlns:r="http://schemas.openxmlformats.org/officeDocument/2006/relationships" xmlns:p="http://schemas.openxmlformats.org/presentationml/2006/main">
  <p:tag name="NUM" val="6"/>
</p:tagLst>
</file>

<file path=ppt/tags/tag587.xml><?xml version="1.0" encoding="utf-8"?>
<p:tagLst xmlns:a="http://schemas.openxmlformats.org/drawingml/2006/main" xmlns:r="http://schemas.openxmlformats.org/officeDocument/2006/relationships" xmlns:p="http://schemas.openxmlformats.org/presentationml/2006/main">
  <p:tag name="NUM" val="7"/>
</p:tagLst>
</file>

<file path=ppt/tags/tag588.xml><?xml version="1.0" encoding="utf-8"?>
<p:tagLst xmlns:a="http://schemas.openxmlformats.org/drawingml/2006/main" xmlns:r="http://schemas.openxmlformats.org/officeDocument/2006/relationships" xmlns:p="http://schemas.openxmlformats.org/presentationml/2006/main">
  <p:tag name="NUM" val="9"/>
</p:tagLst>
</file>

<file path=ppt/tags/tag589.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590.xml><?xml version="1.0" encoding="utf-8"?>
<p:tagLst xmlns:a="http://schemas.openxmlformats.org/drawingml/2006/main" xmlns:r="http://schemas.openxmlformats.org/officeDocument/2006/relationships" xmlns:p="http://schemas.openxmlformats.org/presentationml/2006/main">
  <p:tag name="NUM" val="2"/>
</p:tagLst>
</file>

<file path=ppt/tags/tag591.xml><?xml version="1.0" encoding="utf-8"?>
<p:tagLst xmlns:a="http://schemas.openxmlformats.org/drawingml/2006/main" xmlns:r="http://schemas.openxmlformats.org/officeDocument/2006/relationships" xmlns:p="http://schemas.openxmlformats.org/presentationml/2006/main">
  <p:tag name="NUM" val="3"/>
</p:tagLst>
</file>

<file path=ppt/tags/tag592.xml><?xml version="1.0" encoding="utf-8"?>
<p:tagLst xmlns:a="http://schemas.openxmlformats.org/drawingml/2006/main" xmlns:r="http://schemas.openxmlformats.org/officeDocument/2006/relationships" xmlns:p="http://schemas.openxmlformats.org/presentationml/2006/main">
  <p:tag name="NUM" val="4"/>
</p:tagLst>
</file>

<file path=ppt/tags/tag593.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7"/>
</p:tagLst>
</file>

<file path=ppt/tags/tag84.xml><?xml version="1.0" encoding="utf-8"?>
<p:tagLst xmlns:a="http://schemas.openxmlformats.org/drawingml/2006/main" xmlns:r="http://schemas.openxmlformats.org/officeDocument/2006/relationships" xmlns:p="http://schemas.openxmlformats.org/presentationml/2006/main">
  <p:tag name="NUM" val="8"/>
</p:tagLst>
</file>

<file path=ppt/tags/tag85.xml><?xml version="1.0" encoding="utf-8"?>
<p:tagLst xmlns:a="http://schemas.openxmlformats.org/drawingml/2006/main" xmlns:r="http://schemas.openxmlformats.org/officeDocument/2006/relationships" xmlns:p="http://schemas.openxmlformats.org/presentationml/2006/main">
  <p:tag name="NUM" val="9"/>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8"/>
</p:tagLst>
</file>

<file path=ppt/tags/tag95.xml><?xml version="1.0" encoding="utf-8"?>
<p:tagLst xmlns:a="http://schemas.openxmlformats.org/drawingml/2006/main" xmlns:r="http://schemas.openxmlformats.org/officeDocument/2006/relationships" xmlns:p="http://schemas.openxmlformats.org/presentationml/2006/main">
  <p:tag name="NUM" val="9"/>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6979</TotalTime>
  <Words>2153</Words>
  <PresentationFormat>Affichage à l'écran (4:3)</PresentationFormat>
  <Paragraphs>305</Paragraphs>
  <Slides>70</Slides>
  <Notes>1</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70</vt:i4>
      </vt:variant>
    </vt:vector>
  </HeadingPairs>
  <TitlesOfParts>
    <vt:vector size="80" baseType="lpstr">
      <vt:lpstr>Dosis Bold</vt:lpstr>
      <vt:lpstr>Dosis</vt:lpstr>
      <vt:lpstr>Calibri</vt:lpstr>
      <vt:lpstr>Cambria</vt:lpstr>
      <vt:lpstr>Arial</vt:lpstr>
      <vt:lpstr>Carelia</vt:lpstr>
      <vt:lpstr>Aptos</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2025-08-13T20:13:06Z</dcterms:modified>
</cp:coreProperties>
</file>