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24.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3.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Lst>
  <p:sldSz cy="13716000" cx="24387025"/>
  <p:notesSz cx="13716000" cy="24387025"/>
  <p:embeddedFontLst>
    <p:embeddedFont>
      <p:font typeface="Poppins"/>
      <p:regular r:id="rId29"/>
      <p:bold r:id="rId30"/>
      <p:italic r:id="rId31"/>
      <p:boldItalic r:id="rId32"/>
    </p:embeddedFont>
    <p:embeddedFont>
      <p:font typeface="Lato"/>
      <p:regular r:id="rId33"/>
      <p:bold r:id="rId34"/>
      <p:italic r:id="rId35"/>
      <p:boldItalic r:id="rId36"/>
    </p:embeddedFont>
    <p:embeddedFont>
      <p:font typeface="Inter"/>
      <p:regular r:id="rId37"/>
      <p:bold r:id="rId38"/>
    </p:embeddedFont>
    <p:embeddedFont>
      <p:font typeface="Fugaz One"/>
      <p:regular r:id="rId39"/>
    </p:embeddedFont>
    <p:embeddedFont>
      <p:font typeface="Poppins SemiBold"/>
      <p:regular r:id="rId40"/>
      <p:bold r:id="rId41"/>
      <p:italic r:id="rId42"/>
      <p:boldItalic r:id="rId43"/>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44" roundtripDataSignature="AMtx7miuKeVTY+2deNZoCulcDl3gD2EIY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schemas.openxmlformats.org/officeDocument/2006/relationships/font" Target="fonts/PoppinsSemiBold-regular.fntdata"/><Relationship Id="rId20" Type="http://schemas.openxmlformats.org/officeDocument/2006/relationships/slide" Target="slides/slide16.xml"/><Relationship Id="rId42" Type="http://schemas.openxmlformats.org/officeDocument/2006/relationships/font" Target="fonts/PoppinsSemiBold-italic.fntdata"/><Relationship Id="rId41" Type="http://schemas.openxmlformats.org/officeDocument/2006/relationships/font" Target="fonts/PoppinsSemiBold-bold.fntdata"/><Relationship Id="rId22" Type="http://schemas.openxmlformats.org/officeDocument/2006/relationships/slide" Target="slides/slide18.xml"/><Relationship Id="rId44" Type="http://customschemas.google.com/relationships/presentationmetadata" Target="metadata"/><Relationship Id="rId21" Type="http://schemas.openxmlformats.org/officeDocument/2006/relationships/slide" Target="slides/slide17.xml"/><Relationship Id="rId43" Type="http://schemas.openxmlformats.org/officeDocument/2006/relationships/font" Target="fonts/PoppinsSemiBold-boldItalic.fntdata"/><Relationship Id="rId24" Type="http://schemas.openxmlformats.org/officeDocument/2006/relationships/slide" Target="slides/slide20.xml"/><Relationship Id="rId23" Type="http://schemas.openxmlformats.org/officeDocument/2006/relationships/slide" Target="slides/slide19.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slide" Target="slides/slide24.xml"/><Relationship Id="rId27" Type="http://schemas.openxmlformats.org/officeDocument/2006/relationships/slide" Target="slides/slide23.xml"/><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font" Target="fonts/Poppins-regular.fntdata"/><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Poppins-italic.fntdata"/><Relationship Id="rId30" Type="http://schemas.openxmlformats.org/officeDocument/2006/relationships/font" Target="fonts/Poppins-bold.fntdata"/><Relationship Id="rId11" Type="http://schemas.openxmlformats.org/officeDocument/2006/relationships/slide" Target="slides/slide7.xml"/><Relationship Id="rId33" Type="http://schemas.openxmlformats.org/officeDocument/2006/relationships/font" Target="fonts/Lato-regular.fntdata"/><Relationship Id="rId10" Type="http://schemas.openxmlformats.org/officeDocument/2006/relationships/slide" Target="slides/slide6.xml"/><Relationship Id="rId32" Type="http://schemas.openxmlformats.org/officeDocument/2006/relationships/font" Target="fonts/Poppins-boldItalic.fntdata"/><Relationship Id="rId13" Type="http://schemas.openxmlformats.org/officeDocument/2006/relationships/slide" Target="slides/slide9.xml"/><Relationship Id="rId35" Type="http://schemas.openxmlformats.org/officeDocument/2006/relationships/font" Target="fonts/Lato-italic.fntdata"/><Relationship Id="rId12" Type="http://schemas.openxmlformats.org/officeDocument/2006/relationships/slide" Target="slides/slide8.xml"/><Relationship Id="rId34" Type="http://schemas.openxmlformats.org/officeDocument/2006/relationships/font" Target="fonts/Lato-bold.fntdata"/><Relationship Id="rId15" Type="http://schemas.openxmlformats.org/officeDocument/2006/relationships/slide" Target="slides/slide11.xml"/><Relationship Id="rId37" Type="http://schemas.openxmlformats.org/officeDocument/2006/relationships/font" Target="fonts/Inter-regular.fntdata"/><Relationship Id="rId14" Type="http://schemas.openxmlformats.org/officeDocument/2006/relationships/slide" Target="slides/slide10.xml"/><Relationship Id="rId36" Type="http://schemas.openxmlformats.org/officeDocument/2006/relationships/font" Target="fonts/Lato-boldItalic.fntdata"/><Relationship Id="rId17" Type="http://schemas.openxmlformats.org/officeDocument/2006/relationships/slide" Target="slides/slide13.xml"/><Relationship Id="rId39" Type="http://schemas.openxmlformats.org/officeDocument/2006/relationships/font" Target="fonts/FugazOne-regular.fntdata"/><Relationship Id="rId16" Type="http://schemas.openxmlformats.org/officeDocument/2006/relationships/slide" Target="slides/slide12.xml"/><Relationship Id="rId38" Type="http://schemas.openxmlformats.org/officeDocument/2006/relationships/font" Target="fonts/Inter-bold.fntdata"/><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 name="Shape 11"/>
        <p:cNvGrpSpPr/>
        <p:nvPr/>
      </p:nvGrpSpPr>
      <p:grpSpPr>
        <a:xfrm>
          <a:off x="0" y="0"/>
          <a:ext cx="0" cy="0"/>
          <a:chOff x="0" y="0"/>
          <a:chExt cx="0" cy="0"/>
        </a:xfrm>
      </p:grpSpPr>
      <p:sp>
        <p:nvSpPr>
          <p:cNvPr id="12" name="Google Shape;12;g2dc21c29238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 name="Google Shape;13;g2dc21c29238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 name="Google Shape;14;g2dc21c29238_0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4" name="Shape 194"/>
        <p:cNvGrpSpPr/>
        <p:nvPr/>
      </p:nvGrpSpPr>
      <p:grpSpPr>
        <a:xfrm>
          <a:off x="0" y="0"/>
          <a:ext cx="0" cy="0"/>
          <a:chOff x="0" y="0"/>
          <a:chExt cx="0" cy="0"/>
        </a:xfrm>
      </p:grpSpPr>
      <p:sp>
        <p:nvSpPr>
          <p:cNvPr id="195" name="Google Shape;195;g2dc21c29238_0_17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6" name="Google Shape;196;g2dc21c29238_0_17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7" name="Google Shape;197;g2dc21c29238_0_17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0" name="Shape 220"/>
        <p:cNvGrpSpPr/>
        <p:nvPr/>
      </p:nvGrpSpPr>
      <p:grpSpPr>
        <a:xfrm>
          <a:off x="0" y="0"/>
          <a:ext cx="0" cy="0"/>
          <a:chOff x="0" y="0"/>
          <a:chExt cx="0" cy="0"/>
        </a:xfrm>
      </p:grpSpPr>
      <p:sp>
        <p:nvSpPr>
          <p:cNvPr id="221" name="Google Shape;221;g2dc21c29238_0_19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22" name="Google Shape;222;g2dc21c29238_0_19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3" name="Google Shape;223;g2dc21c29238_0_19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0" name="Shape 270"/>
        <p:cNvGrpSpPr/>
        <p:nvPr/>
      </p:nvGrpSpPr>
      <p:grpSpPr>
        <a:xfrm>
          <a:off x="0" y="0"/>
          <a:ext cx="0" cy="0"/>
          <a:chOff x="0" y="0"/>
          <a:chExt cx="0" cy="0"/>
        </a:xfrm>
      </p:grpSpPr>
      <p:sp>
        <p:nvSpPr>
          <p:cNvPr id="271" name="Google Shape;271;g2dc21c29238_0_24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72" name="Google Shape;272;g2dc21c29238_0_24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3" name="Google Shape;273;g2dc21c29238_0_24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0" name="Shape 300"/>
        <p:cNvGrpSpPr/>
        <p:nvPr/>
      </p:nvGrpSpPr>
      <p:grpSpPr>
        <a:xfrm>
          <a:off x="0" y="0"/>
          <a:ext cx="0" cy="0"/>
          <a:chOff x="0" y="0"/>
          <a:chExt cx="0" cy="0"/>
        </a:xfrm>
      </p:grpSpPr>
      <p:sp>
        <p:nvSpPr>
          <p:cNvPr id="301" name="Google Shape;301;g2dc21c29238_0_27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02" name="Google Shape;302;g2dc21c29238_0_27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03" name="Google Shape;303;g2dc21c29238_0_27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4" name="Shape 314"/>
        <p:cNvGrpSpPr/>
        <p:nvPr/>
      </p:nvGrpSpPr>
      <p:grpSpPr>
        <a:xfrm>
          <a:off x="0" y="0"/>
          <a:ext cx="0" cy="0"/>
          <a:chOff x="0" y="0"/>
          <a:chExt cx="0" cy="0"/>
        </a:xfrm>
      </p:grpSpPr>
      <p:sp>
        <p:nvSpPr>
          <p:cNvPr id="315" name="Google Shape;315;g2dc21c29238_0_29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16" name="Google Shape;316;g2dc21c29238_0_29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17" name="Google Shape;317;g2dc21c29238_0_29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3" name="Shape 343"/>
        <p:cNvGrpSpPr/>
        <p:nvPr/>
      </p:nvGrpSpPr>
      <p:grpSpPr>
        <a:xfrm>
          <a:off x="0" y="0"/>
          <a:ext cx="0" cy="0"/>
          <a:chOff x="0" y="0"/>
          <a:chExt cx="0" cy="0"/>
        </a:xfrm>
      </p:grpSpPr>
      <p:sp>
        <p:nvSpPr>
          <p:cNvPr id="344" name="Google Shape;344;g2dc21c29238_0_3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45" name="Google Shape;345;g2dc21c29238_0_31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46" name="Google Shape;346;g2dc21c29238_0_31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0" name="Shape 410"/>
        <p:cNvGrpSpPr/>
        <p:nvPr/>
      </p:nvGrpSpPr>
      <p:grpSpPr>
        <a:xfrm>
          <a:off x="0" y="0"/>
          <a:ext cx="0" cy="0"/>
          <a:chOff x="0" y="0"/>
          <a:chExt cx="0" cy="0"/>
        </a:xfrm>
      </p:grpSpPr>
      <p:sp>
        <p:nvSpPr>
          <p:cNvPr id="411" name="Google Shape;411;g2dc21c29238_0_38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12" name="Google Shape;412;g2dc21c29238_0_38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13" name="Google Shape;413;g2dc21c29238_0_38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6" name="Shape 426"/>
        <p:cNvGrpSpPr/>
        <p:nvPr/>
      </p:nvGrpSpPr>
      <p:grpSpPr>
        <a:xfrm>
          <a:off x="0" y="0"/>
          <a:ext cx="0" cy="0"/>
          <a:chOff x="0" y="0"/>
          <a:chExt cx="0" cy="0"/>
        </a:xfrm>
      </p:grpSpPr>
      <p:sp>
        <p:nvSpPr>
          <p:cNvPr id="427" name="Google Shape;427;g2dc21c29238_0_39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28" name="Google Shape;428;g2dc21c29238_0_39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29" name="Google Shape;429;g2dc21c29238_0_39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3" name="Shape 443"/>
        <p:cNvGrpSpPr/>
        <p:nvPr/>
      </p:nvGrpSpPr>
      <p:grpSpPr>
        <a:xfrm>
          <a:off x="0" y="0"/>
          <a:ext cx="0" cy="0"/>
          <a:chOff x="0" y="0"/>
          <a:chExt cx="0" cy="0"/>
        </a:xfrm>
      </p:grpSpPr>
      <p:sp>
        <p:nvSpPr>
          <p:cNvPr id="444" name="Google Shape;444;g2dc21c29238_0_4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45" name="Google Shape;445;g2dc21c29238_0_41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46" name="Google Shape;446;g2dc21c29238_0_41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0" name="Shape 460"/>
        <p:cNvGrpSpPr/>
        <p:nvPr/>
      </p:nvGrpSpPr>
      <p:grpSpPr>
        <a:xfrm>
          <a:off x="0" y="0"/>
          <a:ext cx="0" cy="0"/>
          <a:chOff x="0" y="0"/>
          <a:chExt cx="0" cy="0"/>
        </a:xfrm>
      </p:grpSpPr>
      <p:sp>
        <p:nvSpPr>
          <p:cNvPr id="461" name="Google Shape;461;g2dc21c29238_0_43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62" name="Google Shape;462;g2dc21c29238_0_43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63" name="Google Shape;463;g2dc21c29238_0_43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 name="Shape 23"/>
        <p:cNvGrpSpPr/>
        <p:nvPr/>
      </p:nvGrpSpPr>
      <p:grpSpPr>
        <a:xfrm>
          <a:off x="0" y="0"/>
          <a:ext cx="0" cy="0"/>
          <a:chOff x="0" y="0"/>
          <a:chExt cx="0" cy="0"/>
        </a:xfrm>
      </p:grpSpPr>
      <p:sp>
        <p:nvSpPr>
          <p:cNvPr id="24" name="Google Shape;24;g2dc21c29238_0_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5" name="Google Shape;25;g2dc21c29238_0_1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 name="Google Shape;26;g2dc21c29238_0_1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9" name="Shape 469"/>
        <p:cNvGrpSpPr/>
        <p:nvPr/>
      </p:nvGrpSpPr>
      <p:grpSpPr>
        <a:xfrm>
          <a:off x="0" y="0"/>
          <a:ext cx="0" cy="0"/>
          <a:chOff x="0" y="0"/>
          <a:chExt cx="0" cy="0"/>
        </a:xfrm>
      </p:grpSpPr>
      <p:sp>
        <p:nvSpPr>
          <p:cNvPr id="470" name="Google Shape;470;g2dc21c29238_0_43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71" name="Google Shape;471;g2dc21c29238_0_43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72" name="Google Shape;472;g2dc21c29238_0_43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3" name="Shape 503"/>
        <p:cNvGrpSpPr/>
        <p:nvPr/>
      </p:nvGrpSpPr>
      <p:grpSpPr>
        <a:xfrm>
          <a:off x="0" y="0"/>
          <a:ext cx="0" cy="0"/>
          <a:chOff x="0" y="0"/>
          <a:chExt cx="0" cy="0"/>
        </a:xfrm>
      </p:grpSpPr>
      <p:sp>
        <p:nvSpPr>
          <p:cNvPr id="504" name="Google Shape;504;g2dc21c29238_0_47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05" name="Google Shape;505;g2dc21c29238_0_47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06" name="Google Shape;506;g2dc21c29238_0_47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6" name="Shape 526"/>
        <p:cNvGrpSpPr/>
        <p:nvPr/>
      </p:nvGrpSpPr>
      <p:grpSpPr>
        <a:xfrm>
          <a:off x="0" y="0"/>
          <a:ext cx="0" cy="0"/>
          <a:chOff x="0" y="0"/>
          <a:chExt cx="0" cy="0"/>
        </a:xfrm>
      </p:grpSpPr>
      <p:sp>
        <p:nvSpPr>
          <p:cNvPr id="527" name="Google Shape;527;g2dc21c29238_0_49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28" name="Google Shape;528;g2dc21c29238_0_49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29" name="Google Shape;529;g2dc21c29238_0_49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2" name="Shape 572"/>
        <p:cNvGrpSpPr/>
        <p:nvPr/>
      </p:nvGrpSpPr>
      <p:grpSpPr>
        <a:xfrm>
          <a:off x="0" y="0"/>
          <a:ext cx="0" cy="0"/>
          <a:chOff x="0" y="0"/>
          <a:chExt cx="0" cy="0"/>
        </a:xfrm>
      </p:grpSpPr>
      <p:sp>
        <p:nvSpPr>
          <p:cNvPr id="573" name="Google Shape;573;g2dc21c29238_0_53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74" name="Google Shape;574;g2dc21c29238_0_53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75" name="Google Shape;575;g2dc21c29238_0_53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0" name="Shape 600"/>
        <p:cNvGrpSpPr/>
        <p:nvPr/>
      </p:nvGrpSpPr>
      <p:grpSpPr>
        <a:xfrm>
          <a:off x="0" y="0"/>
          <a:ext cx="0" cy="0"/>
          <a:chOff x="0" y="0"/>
          <a:chExt cx="0" cy="0"/>
        </a:xfrm>
      </p:grpSpPr>
      <p:sp>
        <p:nvSpPr>
          <p:cNvPr id="601" name="Google Shape;601;g2dc21c29238_0_56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02" name="Google Shape;602;g2dc21c29238_0_56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03" name="Google Shape;603;g2dc21c29238_0_56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 name="Shape 34"/>
        <p:cNvGrpSpPr/>
        <p:nvPr/>
      </p:nvGrpSpPr>
      <p:grpSpPr>
        <a:xfrm>
          <a:off x="0" y="0"/>
          <a:ext cx="0" cy="0"/>
          <a:chOff x="0" y="0"/>
          <a:chExt cx="0" cy="0"/>
        </a:xfrm>
      </p:grpSpPr>
      <p:sp>
        <p:nvSpPr>
          <p:cNvPr id="35" name="Google Shape;35;g2dc21c29238_0_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6" name="Google Shape;36;g2dc21c29238_0_2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7" name="Google Shape;37;g2dc21c29238_0_2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1" name="Shape 81"/>
        <p:cNvGrpSpPr/>
        <p:nvPr/>
      </p:nvGrpSpPr>
      <p:grpSpPr>
        <a:xfrm>
          <a:off x="0" y="0"/>
          <a:ext cx="0" cy="0"/>
          <a:chOff x="0" y="0"/>
          <a:chExt cx="0" cy="0"/>
        </a:xfrm>
      </p:grpSpPr>
      <p:sp>
        <p:nvSpPr>
          <p:cNvPr id="82" name="Google Shape;82;g2dc21c29238_0_6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3" name="Google Shape;83;g2dc21c29238_0_6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4" name="Google Shape;84;g2dc21c29238_0_6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3" name="Shape 93"/>
        <p:cNvGrpSpPr/>
        <p:nvPr/>
      </p:nvGrpSpPr>
      <p:grpSpPr>
        <a:xfrm>
          <a:off x="0" y="0"/>
          <a:ext cx="0" cy="0"/>
          <a:chOff x="0" y="0"/>
          <a:chExt cx="0" cy="0"/>
        </a:xfrm>
      </p:grpSpPr>
      <p:sp>
        <p:nvSpPr>
          <p:cNvPr id="94" name="Google Shape;94;g2dc21c29238_0_7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5" name="Google Shape;95;g2dc21c29238_0_7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6" name="Google Shape;96;g2dc21c29238_0_7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3" name="Shape 113"/>
        <p:cNvGrpSpPr/>
        <p:nvPr/>
      </p:nvGrpSpPr>
      <p:grpSpPr>
        <a:xfrm>
          <a:off x="0" y="0"/>
          <a:ext cx="0" cy="0"/>
          <a:chOff x="0" y="0"/>
          <a:chExt cx="0" cy="0"/>
        </a:xfrm>
      </p:grpSpPr>
      <p:sp>
        <p:nvSpPr>
          <p:cNvPr id="114" name="Google Shape;114;g2dc21c29238_0_9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5" name="Google Shape;115;g2dc21c29238_0_9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6" name="Google Shape;116;g2dc21c29238_0_9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6" name="Shape 136"/>
        <p:cNvGrpSpPr/>
        <p:nvPr/>
      </p:nvGrpSpPr>
      <p:grpSpPr>
        <a:xfrm>
          <a:off x="0" y="0"/>
          <a:ext cx="0" cy="0"/>
          <a:chOff x="0" y="0"/>
          <a:chExt cx="0" cy="0"/>
        </a:xfrm>
      </p:grpSpPr>
      <p:sp>
        <p:nvSpPr>
          <p:cNvPr id="137" name="Google Shape;137;g2dc21c29238_0_1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8" name="Google Shape;138;g2dc21c29238_0_11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9" name="Google Shape;139;g2dc21c29238_0_11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9" name="Shape 149"/>
        <p:cNvGrpSpPr/>
        <p:nvPr/>
      </p:nvGrpSpPr>
      <p:grpSpPr>
        <a:xfrm>
          <a:off x="0" y="0"/>
          <a:ext cx="0" cy="0"/>
          <a:chOff x="0" y="0"/>
          <a:chExt cx="0" cy="0"/>
        </a:xfrm>
      </p:grpSpPr>
      <p:sp>
        <p:nvSpPr>
          <p:cNvPr id="150" name="Google Shape;150;g2dc21c29238_0_13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1" name="Google Shape;151;g2dc21c29238_0_13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2" name="Google Shape;152;g2dc21c29238_0_13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5" name="Shape 165"/>
        <p:cNvGrpSpPr/>
        <p:nvPr/>
      </p:nvGrpSpPr>
      <p:grpSpPr>
        <a:xfrm>
          <a:off x="0" y="0"/>
          <a:ext cx="0" cy="0"/>
          <a:chOff x="0" y="0"/>
          <a:chExt cx="0" cy="0"/>
        </a:xfrm>
      </p:grpSpPr>
      <p:sp>
        <p:nvSpPr>
          <p:cNvPr id="166" name="Google Shape;166;g2dc21c29238_0_14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7" name="Google Shape;167;g2dc21c29238_0_14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8" name="Google Shape;168;g2dc21c29238_0_14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0"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0.png"/><Relationship Id="rId4" Type="http://schemas.openxmlformats.org/officeDocument/2006/relationships/image" Target="../media/image1.png"/><Relationship Id="rId5" Type="http://schemas.openxmlformats.org/officeDocument/2006/relationships/image" Target="../media/image43.png"/><Relationship Id="rId6" Type="http://schemas.openxmlformats.org/officeDocument/2006/relationships/image" Target="../media/image34.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18.png"/><Relationship Id="rId4" Type="http://schemas.openxmlformats.org/officeDocument/2006/relationships/image" Target="../media/image9.png"/><Relationship Id="rId5" Type="http://schemas.openxmlformats.org/officeDocument/2006/relationships/image" Target="../media/image43.png"/><Relationship Id="rId6" Type="http://schemas.openxmlformats.org/officeDocument/2006/relationships/image" Target="../media/image60.png"/><Relationship Id="rId7" Type="http://schemas.openxmlformats.org/officeDocument/2006/relationships/image" Target="../media/image49.png"/><Relationship Id="rId8" Type="http://schemas.openxmlformats.org/officeDocument/2006/relationships/image" Target="../media/image66.png"/></Relationships>
</file>

<file path=ppt/slides/_rels/slide11.xml.rels><?xml version="1.0" encoding="UTF-8" standalone="yes"?><Relationships xmlns="http://schemas.openxmlformats.org/package/2006/relationships"><Relationship Id="rId11" Type="http://schemas.openxmlformats.org/officeDocument/2006/relationships/image" Target="../media/image47.png"/><Relationship Id="rId10" Type="http://schemas.openxmlformats.org/officeDocument/2006/relationships/image" Target="../media/image58.png"/><Relationship Id="rId13" Type="http://schemas.openxmlformats.org/officeDocument/2006/relationships/image" Target="../media/image51.png"/><Relationship Id="rId12" Type="http://schemas.openxmlformats.org/officeDocument/2006/relationships/image" Target="../media/image48.png"/><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6.png"/><Relationship Id="rId4" Type="http://schemas.openxmlformats.org/officeDocument/2006/relationships/image" Target="../media/image22.png"/><Relationship Id="rId9" Type="http://schemas.openxmlformats.org/officeDocument/2006/relationships/image" Target="../media/image72.png"/><Relationship Id="rId15" Type="http://schemas.openxmlformats.org/officeDocument/2006/relationships/image" Target="../media/image52.png"/><Relationship Id="rId14" Type="http://schemas.openxmlformats.org/officeDocument/2006/relationships/image" Target="../media/image54.png"/><Relationship Id="rId17" Type="http://schemas.openxmlformats.org/officeDocument/2006/relationships/image" Target="../media/image61.png"/><Relationship Id="rId16" Type="http://schemas.openxmlformats.org/officeDocument/2006/relationships/image" Target="../media/image57.png"/><Relationship Id="rId5" Type="http://schemas.openxmlformats.org/officeDocument/2006/relationships/image" Target="../media/image43.png"/><Relationship Id="rId6" Type="http://schemas.openxmlformats.org/officeDocument/2006/relationships/image" Target="../media/image50.png"/><Relationship Id="rId18" Type="http://schemas.openxmlformats.org/officeDocument/2006/relationships/image" Target="../media/image59.png"/><Relationship Id="rId7" Type="http://schemas.openxmlformats.org/officeDocument/2006/relationships/image" Target="../media/image68.png"/><Relationship Id="rId8" Type="http://schemas.openxmlformats.org/officeDocument/2006/relationships/image" Target="../media/image46.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10.png"/><Relationship Id="rId4" Type="http://schemas.openxmlformats.org/officeDocument/2006/relationships/image" Target="../media/image1.png"/><Relationship Id="rId5" Type="http://schemas.openxmlformats.org/officeDocument/2006/relationships/image" Target="../media/image43.png"/><Relationship Id="rId6" Type="http://schemas.openxmlformats.org/officeDocument/2006/relationships/image" Target="../media/image87.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74.png"/><Relationship Id="rId4" Type="http://schemas.openxmlformats.org/officeDocument/2006/relationships/image" Target="../media/image3.png"/><Relationship Id="rId5" Type="http://schemas.openxmlformats.org/officeDocument/2006/relationships/image" Target="../media/image43.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6.png"/><Relationship Id="rId4" Type="http://schemas.openxmlformats.org/officeDocument/2006/relationships/image" Target="../media/image22.png"/><Relationship Id="rId5" Type="http://schemas.openxmlformats.org/officeDocument/2006/relationships/image" Target="../media/image43.png"/></Relationships>
</file>

<file path=ppt/slides/_rels/slide15.xml.rels><?xml version="1.0" encoding="UTF-8" standalone="yes"?><Relationships xmlns="http://schemas.openxmlformats.org/package/2006/relationships"><Relationship Id="rId20" Type="http://schemas.openxmlformats.org/officeDocument/2006/relationships/image" Target="../media/image88.png"/><Relationship Id="rId22" Type="http://schemas.openxmlformats.org/officeDocument/2006/relationships/image" Target="../media/image111.png"/><Relationship Id="rId21" Type="http://schemas.openxmlformats.org/officeDocument/2006/relationships/image" Target="../media/image99.png"/><Relationship Id="rId24" Type="http://schemas.openxmlformats.org/officeDocument/2006/relationships/image" Target="../media/image93.png"/><Relationship Id="rId23" Type="http://schemas.openxmlformats.org/officeDocument/2006/relationships/image" Target="../media/image123.png"/><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18.png"/><Relationship Id="rId4" Type="http://schemas.openxmlformats.org/officeDocument/2006/relationships/image" Target="../media/image9.png"/><Relationship Id="rId9" Type="http://schemas.openxmlformats.org/officeDocument/2006/relationships/image" Target="../media/image77.png"/><Relationship Id="rId26" Type="http://schemas.openxmlformats.org/officeDocument/2006/relationships/image" Target="../media/image102.png"/><Relationship Id="rId25" Type="http://schemas.openxmlformats.org/officeDocument/2006/relationships/image" Target="../media/image134.png"/><Relationship Id="rId28" Type="http://schemas.openxmlformats.org/officeDocument/2006/relationships/image" Target="../media/image92.png"/><Relationship Id="rId27" Type="http://schemas.openxmlformats.org/officeDocument/2006/relationships/image" Target="../media/image103.png"/><Relationship Id="rId5" Type="http://schemas.openxmlformats.org/officeDocument/2006/relationships/image" Target="../media/image43.png"/><Relationship Id="rId6" Type="http://schemas.openxmlformats.org/officeDocument/2006/relationships/image" Target="../media/image89.png"/><Relationship Id="rId29" Type="http://schemas.openxmlformats.org/officeDocument/2006/relationships/image" Target="../media/image112.png"/><Relationship Id="rId7" Type="http://schemas.openxmlformats.org/officeDocument/2006/relationships/image" Target="../media/image80.png"/><Relationship Id="rId8" Type="http://schemas.openxmlformats.org/officeDocument/2006/relationships/image" Target="../media/image82.png"/><Relationship Id="rId11" Type="http://schemas.openxmlformats.org/officeDocument/2006/relationships/image" Target="../media/image79.png"/><Relationship Id="rId10" Type="http://schemas.openxmlformats.org/officeDocument/2006/relationships/image" Target="../media/image86.png"/><Relationship Id="rId13" Type="http://schemas.openxmlformats.org/officeDocument/2006/relationships/image" Target="../media/image83.png"/><Relationship Id="rId12" Type="http://schemas.openxmlformats.org/officeDocument/2006/relationships/image" Target="../media/image81.png"/><Relationship Id="rId15" Type="http://schemas.openxmlformats.org/officeDocument/2006/relationships/image" Target="../media/image94.png"/><Relationship Id="rId14" Type="http://schemas.openxmlformats.org/officeDocument/2006/relationships/image" Target="../media/image85.png"/><Relationship Id="rId17" Type="http://schemas.openxmlformats.org/officeDocument/2006/relationships/image" Target="../media/image108.png"/><Relationship Id="rId16" Type="http://schemas.openxmlformats.org/officeDocument/2006/relationships/image" Target="../media/image90.png"/><Relationship Id="rId19" Type="http://schemas.openxmlformats.org/officeDocument/2006/relationships/image" Target="../media/image96.png"/><Relationship Id="rId18" Type="http://schemas.openxmlformats.org/officeDocument/2006/relationships/image" Target="../media/image91.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10.png"/><Relationship Id="rId4" Type="http://schemas.openxmlformats.org/officeDocument/2006/relationships/image" Target="../media/image1.png"/><Relationship Id="rId5" Type="http://schemas.openxmlformats.org/officeDocument/2006/relationships/image" Target="../media/image43.png"/><Relationship Id="rId6" Type="http://schemas.openxmlformats.org/officeDocument/2006/relationships/image" Target="../media/image98.png"/><Relationship Id="rId7" Type="http://schemas.openxmlformats.org/officeDocument/2006/relationships/image" Target="../media/image145.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6.png"/><Relationship Id="rId4" Type="http://schemas.openxmlformats.org/officeDocument/2006/relationships/image" Target="../media/image22.png"/><Relationship Id="rId5" Type="http://schemas.openxmlformats.org/officeDocument/2006/relationships/image" Target="../media/image43.png"/><Relationship Id="rId6" Type="http://schemas.openxmlformats.org/officeDocument/2006/relationships/image" Target="../media/image106.png"/><Relationship Id="rId7" Type="http://schemas.openxmlformats.org/officeDocument/2006/relationships/image" Target="../media/image121.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18.png"/><Relationship Id="rId4" Type="http://schemas.openxmlformats.org/officeDocument/2006/relationships/image" Target="../media/image9.png"/><Relationship Id="rId5" Type="http://schemas.openxmlformats.org/officeDocument/2006/relationships/image" Target="../media/image43.png"/><Relationship Id="rId6" Type="http://schemas.openxmlformats.org/officeDocument/2006/relationships/image" Target="../media/image119.png"/><Relationship Id="rId7" Type="http://schemas.openxmlformats.org/officeDocument/2006/relationships/image" Target="../media/image148.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144.png"/><Relationship Id="rId4" Type="http://schemas.openxmlformats.org/officeDocument/2006/relationships/image" Target="../media/image43.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2.png"/><Relationship Id="rId4" Type="http://schemas.openxmlformats.org/officeDocument/2006/relationships/image" Target="../media/image3.png"/><Relationship Id="rId5" Type="http://schemas.openxmlformats.org/officeDocument/2006/relationships/image" Target="../media/image43.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10.png"/><Relationship Id="rId4" Type="http://schemas.openxmlformats.org/officeDocument/2006/relationships/image" Target="../media/image1.png"/><Relationship Id="rId5" Type="http://schemas.openxmlformats.org/officeDocument/2006/relationships/image" Target="../media/image43.png"/><Relationship Id="rId6" Type="http://schemas.openxmlformats.org/officeDocument/2006/relationships/image" Target="../media/image147.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6.png"/><Relationship Id="rId4" Type="http://schemas.openxmlformats.org/officeDocument/2006/relationships/image" Target="../media/image22.png"/><Relationship Id="rId5" Type="http://schemas.openxmlformats.org/officeDocument/2006/relationships/image" Target="../media/image43.png"/><Relationship Id="rId6" Type="http://schemas.openxmlformats.org/officeDocument/2006/relationships/image" Target="../media/image125.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18.png"/><Relationship Id="rId4" Type="http://schemas.openxmlformats.org/officeDocument/2006/relationships/image" Target="../media/image9.png"/><Relationship Id="rId5" Type="http://schemas.openxmlformats.org/officeDocument/2006/relationships/image" Target="../media/image43.png"/><Relationship Id="rId6" Type="http://schemas.openxmlformats.org/officeDocument/2006/relationships/image" Target="../media/image136.png"/><Relationship Id="rId7" Type="http://schemas.openxmlformats.org/officeDocument/2006/relationships/image" Target="../media/image54.png"/><Relationship Id="rId8" Type="http://schemas.openxmlformats.org/officeDocument/2006/relationships/image" Target="../media/image130.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10.png"/><Relationship Id="rId4" Type="http://schemas.openxmlformats.org/officeDocument/2006/relationships/image" Target="../media/image1.png"/><Relationship Id="rId5" Type="http://schemas.openxmlformats.org/officeDocument/2006/relationships/image" Target="../media/image43.png"/><Relationship Id="rId6" Type="http://schemas.openxmlformats.org/officeDocument/2006/relationships/image" Target="../media/image142.png"/><Relationship Id="rId7" Type="http://schemas.openxmlformats.org/officeDocument/2006/relationships/image" Target="../media/image146.png"/><Relationship Id="rId8" Type="http://schemas.openxmlformats.org/officeDocument/2006/relationships/image" Target="../media/image141.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2.png"/><Relationship Id="rId4" Type="http://schemas.openxmlformats.org/officeDocument/2006/relationships/image" Target="../media/image3.png"/><Relationship Id="rId5" Type="http://schemas.openxmlformats.org/officeDocument/2006/relationships/image" Target="../media/image43.png"/><Relationship Id="rId6" Type="http://schemas.openxmlformats.org/officeDocument/2006/relationships/hyperlink" Target="https://unsplash.com/" TargetMode="External"/><Relationship Id="rId7" Type="http://schemas.openxmlformats.org/officeDocument/2006/relationships/image" Target="../media/image150.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6.png"/><Relationship Id="rId4" Type="http://schemas.openxmlformats.org/officeDocument/2006/relationships/image" Target="../media/image42.png"/><Relationship Id="rId5" Type="http://schemas.openxmlformats.org/officeDocument/2006/relationships/image" Target="../media/image21.png"/><Relationship Id="rId6" Type="http://schemas.openxmlformats.org/officeDocument/2006/relationships/image" Target="../media/image43.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13.png"/><Relationship Id="rId4" Type="http://schemas.openxmlformats.org/officeDocument/2006/relationships/image" Target="../media/image9.png"/><Relationship Id="rId5" Type="http://schemas.openxmlformats.org/officeDocument/2006/relationships/image" Target="../media/image43.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10.png"/><Relationship Id="rId4" Type="http://schemas.openxmlformats.org/officeDocument/2006/relationships/image" Target="../media/image1.png"/><Relationship Id="rId5" Type="http://schemas.openxmlformats.org/officeDocument/2006/relationships/image" Target="../media/image43.png"/><Relationship Id="rId6" Type="http://schemas.openxmlformats.org/officeDocument/2006/relationships/image" Target="../media/image30.png"/><Relationship Id="rId7" Type="http://schemas.openxmlformats.org/officeDocument/2006/relationships/image" Target="../media/image76.png"/><Relationship Id="rId8" Type="http://schemas.openxmlformats.org/officeDocument/2006/relationships/image" Target="../media/image16.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6.png"/><Relationship Id="rId4" Type="http://schemas.openxmlformats.org/officeDocument/2006/relationships/image" Target="../media/image22.png"/><Relationship Id="rId9" Type="http://schemas.openxmlformats.org/officeDocument/2006/relationships/image" Target="../media/image29.png"/><Relationship Id="rId5" Type="http://schemas.openxmlformats.org/officeDocument/2006/relationships/image" Target="../media/image43.png"/><Relationship Id="rId6" Type="http://schemas.openxmlformats.org/officeDocument/2006/relationships/image" Target="../media/image62.png"/><Relationship Id="rId7" Type="http://schemas.openxmlformats.org/officeDocument/2006/relationships/image" Target="../media/image40.png"/><Relationship Id="rId8" Type="http://schemas.openxmlformats.org/officeDocument/2006/relationships/image" Target="../media/image19.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2.png"/><Relationship Id="rId4" Type="http://schemas.openxmlformats.org/officeDocument/2006/relationships/image" Target="../media/image3.png"/><Relationship Id="rId5" Type="http://schemas.openxmlformats.org/officeDocument/2006/relationships/image" Target="../media/image43.png"/><Relationship Id="rId6" Type="http://schemas.openxmlformats.org/officeDocument/2006/relationships/image" Target="../media/image23.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18.png"/><Relationship Id="rId4" Type="http://schemas.openxmlformats.org/officeDocument/2006/relationships/image" Target="../media/image9.png"/><Relationship Id="rId5" Type="http://schemas.openxmlformats.org/officeDocument/2006/relationships/image" Target="../media/image43.png"/><Relationship Id="rId6" Type="http://schemas.openxmlformats.org/officeDocument/2006/relationships/image" Target="../media/image39.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10.png"/><Relationship Id="rId4" Type="http://schemas.openxmlformats.org/officeDocument/2006/relationships/image" Target="../media/image1.png"/><Relationship Id="rId5" Type="http://schemas.openxmlformats.org/officeDocument/2006/relationships/image" Target="../media/image43.png"/><Relationship Id="rId6" Type="http://schemas.openxmlformats.org/officeDocument/2006/relationships/image" Target="../media/image71.png"/><Relationship Id="rId7" Type="http://schemas.openxmlformats.org/officeDocument/2006/relationships/image" Target="../media/image35.png"/><Relationship Id="rId8" Type="http://schemas.openxmlformats.org/officeDocument/2006/relationships/image" Target="../media/image41.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CD5C0"/>
        </a:solidFill>
      </p:bgPr>
    </p:bg>
    <p:spTree>
      <p:nvGrpSpPr>
        <p:cNvPr id="15" name="Shape 15"/>
        <p:cNvGrpSpPr/>
        <p:nvPr/>
      </p:nvGrpSpPr>
      <p:grpSpPr>
        <a:xfrm>
          <a:off x="0" y="0"/>
          <a:ext cx="0" cy="0"/>
          <a:chOff x="0" y="0"/>
          <a:chExt cx="0" cy="0"/>
        </a:xfrm>
      </p:grpSpPr>
      <p:pic>
        <p:nvPicPr>
          <p:cNvPr descr=" " id="16" name="Google Shape;16;g2dc21c29238_0_0"/>
          <p:cNvPicPr preferRelativeResize="0"/>
          <p:nvPr/>
        </p:nvPicPr>
        <p:blipFill rotWithShape="1">
          <a:blip r:embed="rId3">
            <a:alphaModFix/>
          </a:blip>
          <a:srcRect b="0" l="0" r="0" t="0"/>
          <a:stretch/>
        </p:blipFill>
        <p:spPr>
          <a:xfrm>
            <a:off x="-1609390" y="9599404"/>
            <a:ext cx="9009930" cy="5999092"/>
          </a:xfrm>
          <a:prstGeom prst="rect">
            <a:avLst/>
          </a:prstGeom>
          <a:noFill/>
          <a:ln>
            <a:noFill/>
          </a:ln>
        </p:spPr>
      </p:pic>
      <p:pic>
        <p:nvPicPr>
          <p:cNvPr descr=" " id="17" name="Google Shape;17;g2dc21c29238_0_0"/>
          <p:cNvPicPr preferRelativeResize="0"/>
          <p:nvPr/>
        </p:nvPicPr>
        <p:blipFill rotWithShape="1">
          <a:blip r:embed="rId4">
            <a:alphaModFix/>
          </a:blip>
          <a:srcRect b="0" l="0" r="0" t="0"/>
          <a:stretch/>
        </p:blipFill>
        <p:spPr>
          <a:xfrm>
            <a:off x="16791499" y="-406400"/>
            <a:ext cx="10313689" cy="6870700"/>
          </a:xfrm>
          <a:prstGeom prst="rect">
            <a:avLst/>
          </a:prstGeom>
          <a:noFill/>
          <a:ln>
            <a:noFill/>
          </a:ln>
        </p:spPr>
      </p:pic>
      <p:sp>
        <p:nvSpPr>
          <p:cNvPr id="18" name="Google Shape;18;g2dc21c29238_0_0"/>
          <p:cNvSpPr/>
          <p:nvPr/>
        </p:nvSpPr>
        <p:spPr>
          <a:xfrm>
            <a:off x="1651206" y="787400"/>
            <a:ext cx="22113600" cy="548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C6B4C"/>
              </a:buClr>
              <a:buSzPts val="24000"/>
              <a:buFont typeface="Fugaz One"/>
              <a:buNone/>
            </a:pPr>
            <a:r>
              <a:rPr b="0" i="0" lang="en-US" sz="24000" u="none" cap="none" strike="noStrike">
                <a:solidFill>
                  <a:srgbClr val="5C6B4C"/>
                </a:solidFill>
                <a:latin typeface="Fugaz One"/>
                <a:ea typeface="Fugaz One"/>
                <a:cs typeface="Fugaz One"/>
                <a:sym typeface="Fugaz One"/>
              </a:rPr>
              <a:t>Fermentation</a:t>
            </a:r>
            <a:endParaRPr b="0" i="0" sz="24000" u="none" cap="none" strike="noStrike">
              <a:solidFill>
                <a:schemeClr val="dk1"/>
              </a:solidFill>
              <a:latin typeface="Calibri"/>
              <a:ea typeface="Calibri"/>
              <a:cs typeface="Calibri"/>
              <a:sym typeface="Calibri"/>
            </a:endParaRPr>
          </a:p>
        </p:txBody>
      </p:sp>
      <p:sp>
        <p:nvSpPr>
          <p:cNvPr id="19" name="Google Shape;19;g2dc21c29238_0_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 name="Google Shape;20;g2dc21c29238_0_0"/>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21" name="Google Shape;21;g2dc21c29238_0_0"/>
          <p:cNvSpPr/>
          <p:nvPr/>
        </p:nvSpPr>
        <p:spPr>
          <a:xfrm>
            <a:off x="3264308" y="563425"/>
            <a:ext cx="18129300" cy="1490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6400"/>
              <a:buFont typeface="Poppins SemiBold"/>
              <a:buNone/>
            </a:pPr>
            <a:r>
              <a:rPr b="0" i="0" lang="en-US" sz="6400" u="none" cap="none" strike="noStrike">
                <a:solidFill>
                  <a:srgbClr val="0E0E0E"/>
                </a:solidFill>
                <a:latin typeface="Poppins SemiBold"/>
                <a:ea typeface="Poppins SemiBold"/>
                <a:cs typeface="Poppins SemiBold"/>
                <a:sym typeface="Poppins SemiBold"/>
              </a:rPr>
              <a:t>FREE PRESENTATION TEMPLATE BY EATEMP</a:t>
            </a:r>
            <a:endParaRPr b="0" i="0" sz="6400" u="none" cap="none" strike="noStrike">
              <a:solidFill>
                <a:schemeClr val="dk1"/>
              </a:solidFill>
              <a:latin typeface="Calibri"/>
              <a:ea typeface="Calibri"/>
              <a:cs typeface="Calibri"/>
              <a:sym typeface="Calibri"/>
            </a:endParaRPr>
          </a:p>
        </p:txBody>
      </p:sp>
      <p:pic>
        <p:nvPicPr>
          <p:cNvPr descr=" " id="22" name="Google Shape;22;g2dc21c29238_0_0"/>
          <p:cNvPicPr preferRelativeResize="0"/>
          <p:nvPr/>
        </p:nvPicPr>
        <p:blipFill rotWithShape="1">
          <a:blip r:embed="rId6">
            <a:alphaModFix/>
          </a:blip>
          <a:srcRect b="0" l="0" r="0" t="0"/>
          <a:stretch/>
        </p:blipFill>
        <p:spPr>
          <a:xfrm>
            <a:off x="2781648" y="3378200"/>
            <a:ext cx="18823753" cy="96774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CD5C0"/>
        </a:solidFill>
      </p:bgPr>
    </p:bg>
    <p:spTree>
      <p:nvGrpSpPr>
        <p:cNvPr id="198" name="Shape 198"/>
        <p:cNvGrpSpPr/>
        <p:nvPr/>
      </p:nvGrpSpPr>
      <p:grpSpPr>
        <a:xfrm>
          <a:off x="0" y="0"/>
          <a:ext cx="0" cy="0"/>
          <a:chOff x="0" y="0"/>
          <a:chExt cx="0" cy="0"/>
        </a:xfrm>
      </p:grpSpPr>
      <p:pic>
        <p:nvPicPr>
          <p:cNvPr descr=" " id="199" name="Google Shape;199;g2dc21c29238_0_174"/>
          <p:cNvPicPr preferRelativeResize="0"/>
          <p:nvPr/>
        </p:nvPicPr>
        <p:blipFill rotWithShape="1">
          <a:blip r:embed="rId3">
            <a:alphaModFix/>
          </a:blip>
          <a:srcRect b="0" l="0" r="0" t="0"/>
          <a:stretch/>
        </p:blipFill>
        <p:spPr>
          <a:xfrm>
            <a:off x="14498468" y="-561045"/>
            <a:ext cx="9008604" cy="5188396"/>
          </a:xfrm>
          <a:prstGeom prst="rect">
            <a:avLst/>
          </a:prstGeom>
          <a:noFill/>
          <a:ln>
            <a:noFill/>
          </a:ln>
        </p:spPr>
      </p:pic>
      <p:pic>
        <p:nvPicPr>
          <p:cNvPr descr=" " id="200" name="Google Shape;200;g2dc21c29238_0_174"/>
          <p:cNvPicPr preferRelativeResize="0"/>
          <p:nvPr/>
        </p:nvPicPr>
        <p:blipFill rotWithShape="1">
          <a:blip r:embed="rId4">
            <a:alphaModFix/>
          </a:blip>
          <a:srcRect b="0" l="0" r="0" t="0"/>
          <a:stretch/>
        </p:blipFill>
        <p:spPr>
          <a:xfrm>
            <a:off x="-635079" y="7607300"/>
            <a:ext cx="8040105" cy="9385300"/>
          </a:xfrm>
          <a:prstGeom prst="rect">
            <a:avLst/>
          </a:prstGeom>
          <a:noFill/>
          <a:ln>
            <a:noFill/>
          </a:ln>
        </p:spPr>
      </p:pic>
      <p:sp>
        <p:nvSpPr>
          <p:cNvPr id="201" name="Google Shape;201;g2dc21c29238_0_17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2" name="Google Shape;202;g2dc21c29238_0_174"/>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203" name="Google Shape;203;g2dc21c29238_0_174"/>
          <p:cNvSpPr/>
          <p:nvPr/>
        </p:nvSpPr>
        <p:spPr>
          <a:xfrm>
            <a:off x="9107038" y="469900"/>
            <a:ext cx="6321300" cy="182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C6B4C"/>
              </a:buClr>
              <a:buSzPts val="8000"/>
              <a:buFont typeface="Fugaz One"/>
              <a:buNone/>
            </a:pPr>
            <a:r>
              <a:rPr b="0" i="0" lang="en-US" sz="8000" u="none" cap="none" strike="noStrike">
                <a:solidFill>
                  <a:srgbClr val="5C6B4C"/>
                </a:solidFill>
                <a:latin typeface="Fugaz One"/>
                <a:ea typeface="Fugaz One"/>
                <a:cs typeface="Fugaz One"/>
                <a:sym typeface="Fugaz One"/>
              </a:rPr>
              <a:t>Pricing Plan</a:t>
            </a:r>
            <a:endParaRPr b="0" i="0" sz="8000" u="none" cap="none" strike="noStrike">
              <a:solidFill>
                <a:schemeClr val="dk1"/>
              </a:solidFill>
              <a:latin typeface="Calibri"/>
              <a:ea typeface="Calibri"/>
              <a:cs typeface="Calibri"/>
              <a:sym typeface="Calibri"/>
            </a:endParaRPr>
          </a:p>
        </p:txBody>
      </p:sp>
      <p:sp>
        <p:nvSpPr>
          <p:cNvPr id="204" name="Google Shape;204;g2dc21c29238_0_174"/>
          <p:cNvSpPr/>
          <p:nvPr/>
        </p:nvSpPr>
        <p:spPr>
          <a:xfrm>
            <a:off x="1778222" y="2489200"/>
            <a:ext cx="20843400" cy="1051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5" name="Google Shape;205;g2dc21c29238_0_174"/>
          <p:cNvSpPr/>
          <p:nvPr/>
        </p:nvSpPr>
        <p:spPr>
          <a:xfrm>
            <a:off x="1778222" y="2489200"/>
            <a:ext cx="6439800" cy="10515600"/>
          </a:xfrm>
          <a:prstGeom prst="roundRect">
            <a:avLst>
              <a:gd fmla="val 3124" name="adj"/>
            </a:avLst>
          </a:prstGeom>
          <a:noFill/>
          <a:ln cap="flat" cmpd="sng" w="12700">
            <a:solidFill>
              <a:srgbClr val="5C6E4A"/>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6" name="Google Shape;206;g2dc21c29238_0_174"/>
          <p:cNvPicPr preferRelativeResize="0"/>
          <p:nvPr/>
        </p:nvPicPr>
        <p:blipFill rotWithShape="1">
          <a:blip r:embed="rId6">
            <a:alphaModFix/>
          </a:blip>
          <a:srcRect b="0" l="0" r="0" t="0"/>
          <a:stretch/>
        </p:blipFill>
        <p:spPr>
          <a:xfrm>
            <a:off x="4185849" y="2946400"/>
            <a:ext cx="1624451" cy="1625600"/>
          </a:xfrm>
          <a:prstGeom prst="rect">
            <a:avLst/>
          </a:prstGeom>
          <a:noFill/>
          <a:ln>
            <a:noFill/>
          </a:ln>
        </p:spPr>
      </p:pic>
      <p:sp>
        <p:nvSpPr>
          <p:cNvPr id="207" name="Google Shape;207;g2dc21c29238_0_174"/>
          <p:cNvSpPr/>
          <p:nvPr/>
        </p:nvSpPr>
        <p:spPr>
          <a:xfrm>
            <a:off x="4077210" y="4876800"/>
            <a:ext cx="1841700" cy="1092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5C6E4A"/>
              </a:buClr>
              <a:buSzPts val="4800"/>
              <a:buFont typeface="Fugaz One"/>
              <a:buNone/>
            </a:pPr>
            <a:r>
              <a:rPr b="0" i="0" lang="en-US" sz="4800" u="none" cap="none" strike="noStrike">
                <a:solidFill>
                  <a:srgbClr val="5C6E4A"/>
                </a:solidFill>
                <a:latin typeface="Fugaz One"/>
                <a:ea typeface="Fugaz One"/>
                <a:cs typeface="Fugaz One"/>
                <a:sym typeface="Fugaz One"/>
              </a:rPr>
              <a:t>Basic</a:t>
            </a:r>
            <a:endParaRPr b="0" i="0" sz="4800" u="none" cap="none" strike="noStrike">
              <a:solidFill>
                <a:schemeClr val="dk1"/>
              </a:solidFill>
              <a:latin typeface="Calibri"/>
              <a:ea typeface="Calibri"/>
              <a:cs typeface="Calibri"/>
              <a:sym typeface="Calibri"/>
            </a:endParaRPr>
          </a:p>
        </p:txBody>
      </p:sp>
      <p:sp>
        <p:nvSpPr>
          <p:cNvPr id="208" name="Google Shape;208;g2dc21c29238_0_174"/>
          <p:cNvSpPr/>
          <p:nvPr/>
        </p:nvSpPr>
        <p:spPr>
          <a:xfrm>
            <a:off x="2235479" y="6070600"/>
            <a:ext cx="5660700" cy="54186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Access to the entry-level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 limited number of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Ability to form a small party with fellow adventurers.</a:t>
            </a:r>
            <a:endParaRPr b="0" i="0" sz="3200" u="none" cap="none" strike="noStrike">
              <a:solidFill>
                <a:schemeClr val="dk1"/>
              </a:solidFill>
              <a:latin typeface="Calibri"/>
              <a:ea typeface="Calibri"/>
              <a:cs typeface="Calibri"/>
              <a:sym typeface="Calibri"/>
            </a:endParaRPr>
          </a:p>
        </p:txBody>
      </p:sp>
      <p:sp>
        <p:nvSpPr>
          <p:cNvPr id="209" name="Google Shape;209;g2dc21c29238_0_174"/>
          <p:cNvSpPr/>
          <p:nvPr/>
        </p:nvSpPr>
        <p:spPr>
          <a:xfrm>
            <a:off x="3188098" y="11658600"/>
            <a:ext cx="3620100" cy="1092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Fugaz One"/>
              <a:buNone/>
            </a:pPr>
            <a:r>
              <a:rPr b="0" i="0" lang="en-US" sz="4800" u="none" cap="none" strike="noStrike">
                <a:solidFill>
                  <a:srgbClr val="0E0E0E"/>
                </a:solidFill>
                <a:latin typeface="Fugaz One"/>
                <a:ea typeface="Fugaz One"/>
                <a:cs typeface="Fugaz One"/>
                <a:sym typeface="Fugaz One"/>
              </a:rPr>
              <a:t>$10/month</a:t>
            </a:r>
            <a:endParaRPr b="0" i="0" sz="4800" u="none" cap="none" strike="noStrike">
              <a:solidFill>
                <a:schemeClr val="dk1"/>
              </a:solidFill>
              <a:latin typeface="Calibri"/>
              <a:ea typeface="Calibri"/>
              <a:cs typeface="Calibri"/>
              <a:sym typeface="Calibri"/>
            </a:endParaRPr>
          </a:p>
        </p:txBody>
      </p:sp>
      <p:sp>
        <p:nvSpPr>
          <p:cNvPr id="210" name="Google Shape;210;g2dc21c29238_0_174"/>
          <p:cNvSpPr/>
          <p:nvPr/>
        </p:nvSpPr>
        <p:spPr>
          <a:xfrm>
            <a:off x="8980022" y="2489200"/>
            <a:ext cx="6439800" cy="10515600"/>
          </a:xfrm>
          <a:prstGeom prst="roundRect">
            <a:avLst>
              <a:gd fmla="val 3124" name="adj"/>
            </a:avLst>
          </a:prstGeom>
          <a:noFill/>
          <a:ln cap="flat" cmpd="sng" w="12700">
            <a:solidFill>
              <a:srgbClr val="5C6E4A"/>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11" name="Google Shape;211;g2dc21c29238_0_174"/>
          <p:cNvPicPr preferRelativeResize="0"/>
          <p:nvPr/>
        </p:nvPicPr>
        <p:blipFill rotWithShape="1">
          <a:blip r:embed="rId7">
            <a:alphaModFix/>
          </a:blip>
          <a:srcRect b="0" l="0" r="0" t="0"/>
          <a:stretch/>
        </p:blipFill>
        <p:spPr>
          <a:xfrm>
            <a:off x="11388322" y="2946400"/>
            <a:ext cx="1623102" cy="1625600"/>
          </a:xfrm>
          <a:prstGeom prst="rect">
            <a:avLst/>
          </a:prstGeom>
          <a:noFill/>
          <a:ln>
            <a:noFill/>
          </a:ln>
        </p:spPr>
      </p:pic>
      <p:sp>
        <p:nvSpPr>
          <p:cNvPr id="212" name="Google Shape;212;g2dc21c29238_0_174"/>
          <p:cNvSpPr/>
          <p:nvPr/>
        </p:nvSpPr>
        <p:spPr>
          <a:xfrm>
            <a:off x="11380622" y="4876800"/>
            <a:ext cx="1638600" cy="1092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5C6E4A"/>
              </a:buClr>
              <a:buSzPts val="4800"/>
              <a:buFont typeface="Fugaz One"/>
              <a:buNone/>
            </a:pPr>
            <a:r>
              <a:rPr b="0" i="0" lang="en-US" sz="4800" u="none" cap="none" strike="noStrike">
                <a:solidFill>
                  <a:srgbClr val="5C6E4A"/>
                </a:solidFill>
                <a:latin typeface="Fugaz One"/>
                <a:ea typeface="Fugaz One"/>
                <a:cs typeface="Fugaz One"/>
                <a:sym typeface="Fugaz One"/>
              </a:rPr>
              <a:t>Elite</a:t>
            </a:r>
            <a:endParaRPr b="0" i="0" sz="4800" u="none" cap="none" strike="noStrike">
              <a:solidFill>
                <a:schemeClr val="dk1"/>
              </a:solidFill>
              <a:latin typeface="Calibri"/>
              <a:ea typeface="Calibri"/>
              <a:cs typeface="Calibri"/>
              <a:sym typeface="Calibri"/>
            </a:endParaRPr>
          </a:p>
        </p:txBody>
      </p:sp>
      <p:sp>
        <p:nvSpPr>
          <p:cNvPr id="213" name="Google Shape;213;g2dc21c29238_0_174"/>
          <p:cNvSpPr/>
          <p:nvPr/>
        </p:nvSpPr>
        <p:spPr>
          <a:xfrm>
            <a:off x="9437280" y="6070600"/>
            <a:ext cx="5660700" cy="54186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Access to the intermediate and advanced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 greater number of quests and battles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Ability to form larger parties with fellow adventurers.</a:t>
            </a:r>
            <a:endParaRPr b="0" i="0" sz="3200" u="none" cap="none" strike="noStrike">
              <a:solidFill>
                <a:schemeClr val="dk1"/>
              </a:solidFill>
              <a:latin typeface="Calibri"/>
              <a:ea typeface="Calibri"/>
              <a:cs typeface="Calibri"/>
              <a:sym typeface="Calibri"/>
            </a:endParaRPr>
          </a:p>
        </p:txBody>
      </p:sp>
      <p:sp>
        <p:nvSpPr>
          <p:cNvPr id="214" name="Google Shape;214;g2dc21c29238_0_174"/>
          <p:cNvSpPr/>
          <p:nvPr/>
        </p:nvSpPr>
        <p:spPr>
          <a:xfrm>
            <a:off x="10351794" y="11658600"/>
            <a:ext cx="3696300" cy="1092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Fugaz One"/>
              <a:buNone/>
            </a:pPr>
            <a:r>
              <a:rPr b="0" i="0" lang="en-US" sz="4800" u="none" cap="none" strike="noStrike">
                <a:solidFill>
                  <a:srgbClr val="0E0E0E"/>
                </a:solidFill>
                <a:latin typeface="Fugaz One"/>
                <a:ea typeface="Fugaz One"/>
                <a:cs typeface="Fugaz One"/>
                <a:sym typeface="Fugaz One"/>
              </a:rPr>
              <a:t>$50/month</a:t>
            </a:r>
            <a:endParaRPr b="0" i="0" sz="4800" u="none" cap="none" strike="noStrike">
              <a:solidFill>
                <a:schemeClr val="dk1"/>
              </a:solidFill>
              <a:latin typeface="Calibri"/>
              <a:ea typeface="Calibri"/>
              <a:cs typeface="Calibri"/>
              <a:sym typeface="Calibri"/>
            </a:endParaRPr>
          </a:p>
        </p:txBody>
      </p:sp>
      <p:sp>
        <p:nvSpPr>
          <p:cNvPr id="215" name="Google Shape;215;g2dc21c29238_0_174"/>
          <p:cNvSpPr/>
          <p:nvPr/>
        </p:nvSpPr>
        <p:spPr>
          <a:xfrm>
            <a:off x="16181822" y="2489200"/>
            <a:ext cx="6439800" cy="10515600"/>
          </a:xfrm>
          <a:prstGeom prst="roundRect">
            <a:avLst>
              <a:gd fmla="val 3124" name="adj"/>
            </a:avLst>
          </a:prstGeom>
          <a:noFill/>
          <a:ln cap="flat" cmpd="sng" w="12700">
            <a:solidFill>
              <a:srgbClr val="5C6E4A"/>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16" name="Google Shape;216;g2dc21c29238_0_174"/>
          <p:cNvPicPr preferRelativeResize="0"/>
          <p:nvPr/>
        </p:nvPicPr>
        <p:blipFill rotWithShape="1">
          <a:blip r:embed="rId8">
            <a:alphaModFix/>
          </a:blip>
          <a:srcRect b="0" l="0" r="0" t="0"/>
          <a:stretch/>
        </p:blipFill>
        <p:spPr>
          <a:xfrm>
            <a:off x="18590125" y="2946400"/>
            <a:ext cx="1623102" cy="1625600"/>
          </a:xfrm>
          <a:prstGeom prst="rect">
            <a:avLst/>
          </a:prstGeom>
          <a:noFill/>
          <a:ln>
            <a:noFill/>
          </a:ln>
        </p:spPr>
      </p:pic>
      <p:sp>
        <p:nvSpPr>
          <p:cNvPr id="217" name="Google Shape;217;g2dc21c29238_0_174"/>
          <p:cNvSpPr/>
          <p:nvPr/>
        </p:nvSpPr>
        <p:spPr>
          <a:xfrm>
            <a:off x="17744118" y="4876800"/>
            <a:ext cx="3315000" cy="1092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5C6E4A"/>
              </a:buClr>
              <a:buSzPts val="4800"/>
              <a:buFont typeface="Fugaz One"/>
              <a:buNone/>
            </a:pPr>
            <a:r>
              <a:rPr b="0" i="0" lang="en-US" sz="4800" u="none" cap="none" strike="noStrike">
                <a:solidFill>
                  <a:srgbClr val="5C6E4A"/>
                </a:solidFill>
                <a:latin typeface="Fugaz One"/>
                <a:ea typeface="Fugaz One"/>
                <a:cs typeface="Fugaz One"/>
                <a:sym typeface="Fugaz One"/>
              </a:rPr>
              <a:t>Legendary</a:t>
            </a:r>
            <a:endParaRPr b="0" i="0" sz="4800" u="none" cap="none" strike="noStrike">
              <a:solidFill>
                <a:schemeClr val="dk1"/>
              </a:solidFill>
              <a:latin typeface="Calibri"/>
              <a:ea typeface="Calibri"/>
              <a:cs typeface="Calibri"/>
              <a:sym typeface="Calibri"/>
            </a:endParaRPr>
          </a:p>
        </p:txBody>
      </p:sp>
      <p:sp>
        <p:nvSpPr>
          <p:cNvPr id="218" name="Google Shape;218;g2dc21c29238_0_174"/>
          <p:cNvSpPr/>
          <p:nvPr/>
        </p:nvSpPr>
        <p:spPr>
          <a:xfrm>
            <a:off x="16639080" y="6070600"/>
            <a:ext cx="5660700" cy="54186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Access to the most challenging dungeons and encounters.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Unlimited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The ability to form the largest parties with fellow adventurers.</a:t>
            </a:r>
            <a:endParaRPr b="0" i="0" sz="3200" u="none" cap="none" strike="noStrike">
              <a:solidFill>
                <a:schemeClr val="dk1"/>
              </a:solidFill>
              <a:latin typeface="Calibri"/>
              <a:ea typeface="Calibri"/>
              <a:cs typeface="Calibri"/>
              <a:sym typeface="Calibri"/>
            </a:endParaRPr>
          </a:p>
        </p:txBody>
      </p:sp>
      <p:sp>
        <p:nvSpPr>
          <p:cNvPr id="219" name="Google Shape;219;g2dc21c29238_0_174"/>
          <p:cNvSpPr/>
          <p:nvPr/>
        </p:nvSpPr>
        <p:spPr>
          <a:xfrm>
            <a:off x="17388473" y="11658600"/>
            <a:ext cx="4026300" cy="1092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Fugaz One"/>
              <a:buNone/>
            </a:pPr>
            <a:r>
              <a:rPr b="0" i="0" lang="en-US" sz="4800" u="none" cap="none" strike="noStrike">
                <a:solidFill>
                  <a:srgbClr val="0E0E0E"/>
                </a:solidFill>
                <a:latin typeface="Fugaz One"/>
                <a:ea typeface="Fugaz One"/>
                <a:cs typeface="Fugaz One"/>
                <a:sym typeface="Fugaz One"/>
              </a:rPr>
              <a:t>$100/month</a:t>
            </a:r>
            <a:endParaRPr b="0" i="0" sz="4800" u="none" cap="none" strike="noStrike">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CD5C0"/>
        </a:solidFill>
      </p:bgPr>
    </p:bg>
    <p:spTree>
      <p:nvGrpSpPr>
        <p:cNvPr id="224" name="Shape 224"/>
        <p:cNvGrpSpPr/>
        <p:nvPr/>
      </p:nvGrpSpPr>
      <p:grpSpPr>
        <a:xfrm>
          <a:off x="0" y="0"/>
          <a:ext cx="0" cy="0"/>
          <a:chOff x="0" y="0"/>
          <a:chExt cx="0" cy="0"/>
        </a:xfrm>
      </p:grpSpPr>
      <p:pic>
        <p:nvPicPr>
          <p:cNvPr descr=" " id="225" name="Google Shape;225;g2dc21c29238_0_199"/>
          <p:cNvPicPr preferRelativeResize="0"/>
          <p:nvPr/>
        </p:nvPicPr>
        <p:blipFill rotWithShape="1">
          <a:blip r:embed="rId3">
            <a:alphaModFix/>
          </a:blip>
          <a:srcRect b="0" l="0" r="0" t="0"/>
          <a:stretch/>
        </p:blipFill>
        <p:spPr>
          <a:xfrm>
            <a:off x="16131016" y="6858000"/>
            <a:ext cx="10313689" cy="6870700"/>
          </a:xfrm>
          <a:prstGeom prst="rect">
            <a:avLst/>
          </a:prstGeom>
          <a:noFill/>
          <a:ln>
            <a:noFill/>
          </a:ln>
        </p:spPr>
      </p:pic>
      <p:pic>
        <p:nvPicPr>
          <p:cNvPr descr=" " id="226" name="Google Shape;226;g2dc21c29238_0_199"/>
          <p:cNvPicPr preferRelativeResize="0"/>
          <p:nvPr/>
        </p:nvPicPr>
        <p:blipFill rotWithShape="1">
          <a:blip r:embed="rId4">
            <a:alphaModFix/>
          </a:blip>
          <a:srcRect b="0" l="0" r="0" t="0"/>
          <a:stretch/>
        </p:blipFill>
        <p:spPr>
          <a:xfrm>
            <a:off x="-876222" y="-1173448"/>
            <a:ext cx="9470175" cy="4281773"/>
          </a:xfrm>
          <a:prstGeom prst="rect">
            <a:avLst/>
          </a:prstGeom>
          <a:noFill/>
          <a:ln>
            <a:noFill/>
          </a:ln>
        </p:spPr>
      </p:pic>
      <p:sp>
        <p:nvSpPr>
          <p:cNvPr id="227" name="Google Shape;227;g2dc21c29238_0_19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28" name="Google Shape;228;g2dc21c29238_0_199"/>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229" name="Google Shape;229;g2dc21c29238_0_199"/>
          <p:cNvPicPr preferRelativeResize="0"/>
          <p:nvPr/>
        </p:nvPicPr>
        <p:blipFill rotWithShape="1">
          <a:blip r:embed="rId6">
            <a:alphaModFix/>
          </a:blip>
          <a:srcRect b="0" l="0" r="0" t="0"/>
          <a:stretch/>
        </p:blipFill>
        <p:spPr>
          <a:xfrm>
            <a:off x="3327816" y="1079500"/>
            <a:ext cx="17718715" cy="11569700"/>
          </a:xfrm>
          <a:prstGeom prst="rect">
            <a:avLst/>
          </a:prstGeom>
          <a:noFill/>
          <a:ln>
            <a:noFill/>
          </a:ln>
        </p:spPr>
      </p:pic>
      <p:pic>
        <p:nvPicPr>
          <p:cNvPr descr=" " id="230" name="Google Shape;230;g2dc21c29238_0_199"/>
          <p:cNvPicPr preferRelativeResize="0"/>
          <p:nvPr/>
        </p:nvPicPr>
        <p:blipFill rotWithShape="1">
          <a:blip r:embed="rId7">
            <a:alphaModFix/>
          </a:blip>
          <a:srcRect b="0" l="0" r="0" t="0"/>
          <a:stretch/>
        </p:blipFill>
        <p:spPr>
          <a:xfrm>
            <a:off x="12041105" y="1612888"/>
            <a:ext cx="5220352" cy="5232412"/>
          </a:xfrm>
          <a:prstGeom prst="rect">
            <a:avLst/>
          </a:prstGeom>
          <a:noFill/>
          <a:ln>
            <a:noFill/>
          </a:ln>
        </p:spPr>
      </p:pic>
      <p:pic>
        <p:nvPicPr>
          <p:cNvPr descr=" " id="231" name="Google Shape;231;g2dc21c29238_0_199"/>
          <p:cNvPicPr preferRelativeResize="0"/>
          <p:nvPr/>
        </p:nvPicPr>
        <p:blipFill rotWithShape="1">
          <a:blip r:embed="rId8">
            <a:alphaModFix/>
          </a:blip>
          <a:srcRect b="0" l="0" r="0" t="0"/>
          <a:stretch/>
        </p:blipFill>
        <p:spPr>
          <a:xfrm>
            <a:off x="6808051" y="1612888"/>
            <a:ext cx="5220352" cy="5232412"/>
          </a:xfrm>
          <a:prstGeom prst="rect">
            <a:avLst/>
          </a:prstGeom>
          <a:noFill/>
          <a:ln>
            <a:noFill/>
          </a:ln>
        </p:spPr>
      </p:pic>
      <p:pic>
        <p:nvPicPr>
          <p:cNvPr descr=" " id="232" name="Google Shape;232;g2dc21c29238_0_199"/>
          <p:cNvPicPr preferRelativeResize="0"/>
          <p:nvPr/>
        </p:nvPicPr>
        <p:blipFill rotWithShape="1">
          <a:blip r:embed="rId9">
            <a:alphaModFix/>
          </a:blip>
          <a:srcRect b="0" l="0" r="0" t="0"/>
          <a:stretch/>
        </p:blipFill>
        <p:spPr>
          <a:xfrm>
            <a:off x="6808051" y="6858000"/>
            <a:ext cx="5220352" cy="5232412"/>
          </a:xfrm>
          <a:prstGeom prst="rect">
            <a:avLst/>
          </a:prstGeom>
          <a:noFill/>
          <a:ln>
            <a:noFill/>
          </a:ln>
        </p:spPr>
      </p:pic>
      <p:pic>
        <p:nvPicPr>
          <p:cNvPr descr=" " id="233" name="Google Shape;233;g2dc21c29238_0_199"/>
          <p:cNvPicPr preferRelativeResize="0"/>
          <p:nvPr/>
        </p:nvPicPr>
        <p:blipFill rotWithShape="1">
          <a:blip r:embed="rId10">
            <a:alphaModFix/>
          </a:blip>
          <a:srcRect b="0" l="0" r="0" t="0"/>
          <a:stretch/>
        </p:blipFill>
        <p:spPr>
          <a:xfrm>
            <a:off x="12041105" y="6858000"/>
            <a:ext cx="5220352" cy="5232412"/>
          </a:xfrm>
          <a:prstGeom prst="rect">
            <a:avLst/>
          </a:prstGeom>
          <a:noFill/>
          <a:ln>
            <a:noFill/>
          </a:ln>
        </p:spPr>
      </p:pic>
      <p:pic>
        <p:nvPicPr>
          <p:cNvPr descr=" " id="234" name="Google Shape;234;g2dc21c29238_0_199"/>
          <p:cNvPicPr preferRelativeResize="0"/>
          <p:nvPr/>
        </p:nvPicPr>
        <p:blipFill rotWithShape="1">
          <a:blip r:embed="rId11">
            <a:alphaModFix/>
          </a:blip>
          <a:srcRect b="0" l="0" r="0" t="0"/>
          <a:stretch/>
        </p:blipFill>
        <p:spPr>
          <a:xfrm>
            <a:off x="12676184" y="4597400"/>
            <a:ext cx="1702013" cy="1447800"/>
          </a:xfrm>
          <a:prstGeom prst="rect">
            <a:avLst/>
          </a:prstGeom>
          <a:noFill/>
          <a:ln>
            <a:noFill/>
          </a:ln>
        </p:spPr>
      </p:pic>
      <p:pic>
        <p:nvPicPr>
          <p:cNvPr descr=" " id="235" name="Google Shape;235;g2dc21c29238_0_199"/>
          <p:cNvPicPr preferRelativeResize="0"/>
          <p:nvPr/>
        </p:nvPicPr>
        <p:blipFill rotWithShape="1">
          <a:blip r:embed="rId11">
            <a:alphaModFix/>
          </a:blip>
          <a:srcRect b="0" l="0" r="0" t="0"/>
          <a:stretch/>
        </p:blipFill>
        <p:spPr>
          <a:xfrm>
            <a:off x="12676184" y="7810500"/>
            <a:ext cx="1702013" cy="1435100"/>
          </a:xfrm>
          <a:prstGeom prst="rect">
            <a:avLst/>
          </a:prstGeom>
          <a:noFill/>
          <a:ln>
            <a:noFill/>
          </a:ln>
        </p:spPr>
      </p:pic>
      <p:pic>
        <p:nvPicPr>
          <p:cNvPr descr=" " id="236" name="Google Shape;236;g2dc21c29238_0_199"/>
          <p:cNvPicPr preferRelativeResize="0"/>
          <p:nvPr/>
        </p:nvPicPr>
        <p:blipFill rotWithShape="1">
          <a:blip r:embed="rId12">
            <a:alphaModFix/>
          </a:blip>
          <a:srcRect b="0" l="0" r="0" t="0"/>
          <a:stretch/>
        </p:blipFill>
        <p:spPr>
          <a:xfrm>
            <a:off x="12028403" y="1079500"/>
            <a:ext cx="12702" cy="11569700"/>
          </a:xfrm>
          <a:prstGeom prst="rect">
            <a:avLst/>
          </a:prstGeom>
          <a:noFill/>
          <a:ln>
            <a:noFill/>
          </a:ln>
        </p:spPr>
      </p:pic>
      <p:pic>
        <p:nvPicPr>
          <p:cNvPr descr=" " id="237" name="Google Shape;237;g2dc21c29238_0_199"/>
          <p:cNvPicPr preferRelativeResize="0"/>
          <p:nvPr/>
        </p:nvPicPr>
        <p:blipFill rotWithShape="1">
          <a:blip r:embed="rId13">
            <a:alphaModFix/>
          </a:blip>
          <a:srcRect b="0" l="0" r="0" t="0"/>
          <a:stretch/>
        </p:blipFill>
        <p:spPr>
          <a:xfrm>
            <a:off x="3327816" y="6845300"/>
            <a:ext cx="17401175" cy="12700"/>
          </a:xfrm>
          <a:prstGeom prst="rect">
            <a:avLst/>
          </a:prstGeom>
          <a:noFill/>
          <a:ln>
            <a:noFill/>
          </a:ln>
        </p:spPr>
      </p:pic>
      <p:sp>
        <p:nvSpPr>
          <p:cNvPr id="238" name="Google Shape;238;g2dc21c29238_0_199"/>
          <p:cNvSpPr/>
          <p:nvPr/>
        </p:nvSpPr>
        <p:spPr>
          <a:xfrm>
            <a:off x="9996149" y="4102100"/>
            <a:ext cx="1596300" cy="2929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12800"/>
              <a:buFont typeface="Fugaz One"/>
              <a:buNone/>
            </a:pPr>
            <a:r>
              <a:rPr b="0" i="0" lang="en-US" sz="12800" u="none" cap="none" strike="noStrike">
                <a:solidFill>
                  <a:srgbClr val="0E0E0E"/>
                </a:solidFill>
                <a:latin typeface="Fugaz One"/>
                <a:ea typeface="Fugaz One"/>
                <a:cs typeface="Fugaz One"/>
                <a:sym typeface="Fugaz One"/>
              </a:rPr>
              <a:t>S</a:t>
            </a:r>
            <a:endParaRPr b="0" i="0" sz="12800" u="none" cap="none" strike="noStrike">
              <a:solidFill>
                <a:schemeClr val="dk1"/>
              </a:solidFill>
              <a:latin typeface="Calibri"/>
              <a:ea typeface="Calibri"/>
              <a:cs typeface="Calibri"/>
              <a:sym typeface="Calibri"/>
            </a:endParaRPr>
          </a:p>
        </p:txBody>
      </p:sp>
      <p:sp>
        <p:nvSpPr>
          <p:cNvPr id="239" name="Google Shape;239;g2dc21c29238_0_199"/>
          <p:cNvSpPr/>
          <p:nvPr/>
        </p:nvSpPr>
        <p:spPr>
          <a:xfrm>
            <a:off x="12663483" y="4102100"/>
            <a:ext cx="2167800" cy="2929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Fugaz One"/>
              <a:buNone/>
            </a:pPr>
            <a:r>
              <a:rPr b="0" i="0" lang="en-US" sz="12800" u="none" cap="none" strike="noStrike">
                <a:solidFill>
                  <a:srgbClr val="FFFFFF"/>
                </a:solidFill>
                <a:latin typeface="Fugaz One"/>
                <a:ea typeface="Fugaz One"/>
                <a:cs typeface="Fugaz One"/>
                <a:sym typeface="Fugaz One"/>
              </a:rPr>
              <a:t>W</a:t>
            </a:r>
            <a:endParaRPr b="0" i="0" sz="12800" u="none" cap="none" strike="noStrike">
              <a:solidFill>
                <a:schemeClr val="dk1"/>
              </a:solidFill>
              <a:latin typeface="Calibri"/>
              <a:ea typeface="Calibri"/>
              <a:cs typeface="Calibri"/>
              <a:sym typeface="Calibri"/>
            </a:endParaRPr>
          </a:p>
        </p:txBody>
      </p:sp>
      <p:sp>
        <p:nvSpPr>
          <p:cNvPr id="240" name="Google Shape;240;g2dc21c29238_0_199"/>
          <p:cNvSpPr/>
          <p:nvPr/>
        </p:nvSpPr>
        <p:spPr>
          <a:xfrm>
            <a:off x="9856432" y="7518400"/>
            <a:ext cx="1621500" cy="2929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Fugaz One"/>
              <a:buNone/>
            </a:pPr>
            <a:r>
              <a:rPr b="0" i="0" lang="en-US" sz="12800" u="none" cap="none" strike="noStrike">
                <a:solidFill>
                  <a:srgbClr val="FFFFFF"/>
                </a:solidFill>
                <a:latin typeface="Fugaz One"/>
                <a:ea typeface="Fugaz One"/>
                <a:cs typeface="Fugaz One"/>
                <a:sym typeface="Fugaz One"/>
              </a:rPr>
              <a:t>O</a:t>
            </a:r>
            <a:endParaRPr b="0" i="0" sz="12800" u="none" cap="none" strike="noStrike">
              <a:solidFill>
                <a:schemeClr val="dk1"/>
              </a:solidFill>
              <a:latin typeface="Calibri"/>
              <a:ea typeface="Calibri"/>
              <a:cs typeface="Calibri"/>
              <a:sym typeface="Calibri"/>
            </a:endParaRPr>
          </a:p>
        </p:txBody>
      </p:sp>
      <p:sp>
        <p:nvSpPr>
          <p:cNvPr id="241" name="Google Shape;241;g2dc21c29238_0_199"/>
          <p:cNvSpPr/>
          <p:nvPr/>
        </p:nvSpPr>
        <p:spPr>
          <a:xfrm>
            <a:off x="12917514" y="7518400"/>
            <a:ext cx="1685100" cy="2929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12800"/>
              <a:buFont typeface="Fugaz One"/>
              <a:buNone/>
            </a:pPr>
            <a:r>
              <a:rPr b="0" i="0" lang="en-US" sz="12800" u="none" cap="none" strike="noStrike">
                <a:solidFill>
                  <a:srgbClr val="0E0E0E"/>
                </a:solidFill>
                <a:latin typeface="Fugaz One"/>
                <a:ea typeface="Fugaz One"/>
                <a:cs typeface="Fugaz One"/>
                <a:sym typeface="Fugaz One"/>
              </a:rPr>
              <a:t>T</a:t>
            </a:r>
            <a:endParaRPr b="0" i="0" sz="12800" u="none" cap="none" strike="noStrike">
              <a:solidFill>
                <a:schemeClr val="dk1"/>
              </a:solidFill>
              <a:latin typeface="Calibri"/>
              <a:ea typeface="Calibri"/>
              <a:cs typeface="Calibri"/>
              <a:sym typeface="Calibri"/>
            </a:endParaRPr>
          </a:p>
        </p:txBody>
      </p:sp>
      <p:pic>
        <p:nvPicPr>
          <p:cNvPr descr=" " id="242" name="Google Shape;242;g2dc21c29238_0_199"/>
          <p:cNvPicPr preferRelativeResize="0"/>
          <p:nvPr/>
        </p:nvPicPr>
        <p:blipFill rotWithShape="1">
          <a:blip r:embed="rId14">
            <a:alphaModFix/>
          </a:blip>
          <a:srcRect b="0" l="0" r="0" t="0"/>
          <a:stretch/>
        </p:blipFill>
        <p:spPr>
          <a:xfrm>
            <a:off x="3327816" y="1079500"/>
            <a:ext cx="1625803" cy="1625600"/>
          </a:xfrm>
          <a:prstGeom prst="rect">
            <a:avLst/>
          </a:prstGeom>
          <a:noFill/>
          <a:ln>
            <a:noFill/>
          </a:ln>
        </p:spPr>
      </p:pic>
      <p:pic>
        <p:nvPicPr>
          <p:cNvPr descr=" " id="243" name="Google Shape;243;g2dc21c29238_0_199"/>
          <p:cNvPicPr preferRelativeResize="0"/>
          <p:nvPr/>
        </p:nvPicPr>
        <p:blipFill rotWithShape="1">
          <a:blip r:embed="rId15">
            <a:alphaModFix/>
          </a:blip>
          <a:srcRect b="0" l="0" r="0" t="0"/>
          <a:stretch/>
        </p:blipFill>
        <p:spPr>
          <a:xfrm>
            <a:off x="3412504" y="1164183"/>
            <a:ext cx="1456422" cy="1456246"/>
          </a:xfrm>
          <a:prstGeom prst="rect">
            <a:avLst/>
          </a:prstGeom>
          <a:noFill/>
          <a:ln>
            <a:noFill/>
          </a:ln>
        </p:spPr>
      </p:pic>
      <p:pic>
        <p:nvPicPr>
          <p:cNvPr descr=" " id="244" name="Google Shape;244;g2dc21c29238_0_199"/>
          <p:cNvPicPr preferRelativeResize="0"/>
          <p:nvPr/>
        </p:nvPicPr>
        <p:blipFill rotWithShape="1">
          <a:blip r:embed="rId14">
            <a:alphaModFix/>
          </a:blip>
          <a:srcRect b="0" l="0" r="0" t="0"/>
          <a:stretch/>
        </p:blipFill>
        <p:spPr>
          <a:xfrm>
            <a:off x="3327816" y="8128000"/>
            <a:ext cx="1625803" cy="1625600"/>
          </a:xfrm>
          <a:prstGeom prst="rect">
            <a:avLst/>
          </a:prstGeom>
          <a:noFill/>
          <a:ln>
            <a:noFill/>
          </a:ln>
        </p:spPr>
      </p:pic>
      <p:pic>
        <p:nvPicPr>
          <p:cNvPr descr=" " id="245" name="Google Shape;245;g2dc21c29238_0_199"/>
          <p:cNvPicPr preferRelativeResize="0"/>
          <p:nvPr/>
        </p:nvPicPr>
        <p:blipFill rotWithShape="1">
          <a:blip r:embed="rId16">
            <a:alphaModFix/>
          </a:blip>
          <a:srcRect b="0" l="0" r="0" t="0"/>
          <a:stretch/>
        </p:blipFill>
        <p:spPr>
          <a:xfrm>
            <a:off x="3429404" y="8132763"/>
            <a:ext cx="1519452" cy="1519262"/>
          </a:xfrm>
          <a:prstGeom prst="rect">
            <a:avLst/>
          </a:prstGeom>
          <a:noFill/>
          <a:ln>
            <a:noFill/>
          </a:ln>
        </p:spPr>
      </p:pic>
      <p:pic>
        <p:nvPicPr>
          <p:cNvPr descr=" " id="246" name="Google Shape;246;g2dc21c29238_0_199"/>
          <p:cNvPicPr preferRelativeResize="0"/>
          <p:nvPr/>
        </p:nvPicPr>
        <p:blipFill rotWithShape="1">
          <a:blip r:embed="rId14">
            <a:alphaModFix/>
          </a:blip>
          <a:srcRect b="0" l="0" r="0" t="0"/>
          <a:stretch/>
        </p:blipFill>
        <p:spPr>
          <a:xfrm>
            <a:off x="16473959" y="1079500"/>
            <a:ext cx="1625803" cy="1625600"/>
          </a:xfrm>
          <a:prstGeom prst="rect">
            <a:avLst/>
          </a:prstGeom>
          <a:noFill/>
          <a:ln>
            <a:noFill/>
          </a:ln>
        </p:spPr>
      </p:pic>
      <p:pic>
        <p:nvPicPr>
          <p:cNvPr descr=" " id="247" name="Google Shape;247;g2dc21c29238_0_199"/>
          <p:cNvPicPr preferRelativeResize="0"/>
          <p:nvPr/>
        </p:nvPicPr>
        <p:blipFill rotWithShape="1">
          <a:blip r:embed="rId17">
            <a:alphaModFix/>
          </a:blip>
          <a:srcRect b="0" l="0" r="0" t="0"/>
          <a:stretch/>
        </p:blipFill>
        <p:spPr>
          <a:xfrm>
            <a:off x="16677184" y="1282700"/>
            <a:ext cx="1192256" cy="1190414"/>
          </a:xfrm>
          <a:prstGeom prst="rect">
            <a:avLst/>
          </a:prstGeom>
          <a:noFill/>
          <a:ln>
            <a:noFill/>
          </a:ln>
        </p:spPr>
      </p:pic>
      <p:pic>
        <p:nvPicPr>
          <p:cNvPr descr=" " id="248" name="Google Shape;248;g2dc21c29238_0_199"/>
          <p:cNvPicPr preferRelativeResize="0"/>
          <p:nvPr/>
        </p:nvPicPr>
        <p:blipFill rotWithShape="1">
          <a:blip r:embed="rId14">
            <a:alphaModFix/>
          </a:blip>
          <a:srcRect b="0" l="0" r="0" t="0"/>
          <a:stretch/>
        </p:blipFill>
        <p:spPr>
          <a:xfrm>
            <a:off x="16473959" y="8128000"/>
            <a:ext cx="1625803" cy="1625600"/>
          </a:xfrm>
          <a:prstGeom prst="rect">
            <a:avLst/>
          </a:prstGeom>
          <a:noFill/>
          <a:ln>
            <a:noFill/>
          </a:ln>
        </p:spPr>
      </p:pic>
      <p:pic>
        <p:nvPicPr>
          <p:cNvPr descr=" " id="249" name="Google Shape;249;g2dc21c29238_0_199"/>
          <p:cNvPicPr preferRelativeResize="0"/>
          <p:nvPr/>
        </p:nvPicPr>
        <p:blipFill rotWithShape="1">
          <a:blip r:embed="rId18">
            <a:alphaModFix/>
          </a:blip>
          <a:srcRect b="0" l="0" r="0" t="0"/>
          <a:stretch/>
        </p:blipFill>
        <p:spPr>
          <a:xfrm>
            <a:off x="16541703" y="8128000"/>
            <a:ext cx="1490319" cy="1625600"/>
          </a:xfrm>
          <a:prstGeom prst="rect">
            <a:avLst/>
          </a:prstGeom>
          <a:noFill/>
          <a:ln>
            <a:noFill/>
          </a:ln>
        </p:spPr>
      </p:pic>
      <p:sp>
        <p:nvSpPr>
          <p:cNvPr id="250" name="Google Shape;250;g2dc21c29238_0_199"/>
          <p:cNvSpPr/>
          <p:nvPr/>
        </p:nvSpPr>
        <p:spPr>
          <a:xfrm>
            <a:off x="3327816" y="3486150"/>
            <a:ext cx="4572600" cy="2095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1" name="Google Shape;251;g2dc21c29238_0_199"/>
          <p:cNvSpPr/>
          <p:nvPr/>
        </p:nvSpPr>
        <p:spPr>
          <a:xfrm>
            <a:off x="3327816" y="3486150"/>
            <a:ext cx="4572600" cy="2095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2" name="Google Shape;252;g2dc21c29238_0_199"/>
          <p:cNvSpPr/>
          <p:nvPr/>
        </p:nvSpPr>
        <p:spPr>
          <a:xfrm>
            <a:off x="3327816" y="3486150"/>
            <a:ext cx="4572600" cy="2095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3" name="Google Shape;253;g2dc21c29238_0_199"/>
          <p:cNvSpPr/>
          <p:nvPr/>
        </p:nvSpPr>
        <p:spPr>
          <a:xfrm>
            <a:off x="3327816" y="3486150"/>
            <a:ext cx="4725000" cy="825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Fugaz One"/>
              <a:buNone/>
            </a:pPr>
            <a:r>
              <a:rPr b="0" i="0" lang="en-US" sz="3600" u="none" cap="none" strike="noStrike">
                <a:solidFill>
                  <a:srgbClr val="0E0E0E"/>
                </a:solidFill>
                <a:latin typeface="Fugaz One"/>
                <a:ea typeface="Fugaz One"/>
                <a:cs typeface="Fugaz One"/>
                <a:sym typeface="Fugaz One"/>
              </a:rPr>
              <a:t>Strengths</a:t>
            </a:r>
            <a:endParaRPr b="0" i="0" sz="3600" u="none" cap="none" strike="noStrike">
              <a:solidFill>
                <a:schemeClr val="dk1"/>
              </a:solidFill>
              <a:latin typeface="Calibri"/>
              <a:ea typeface="Calibri"/>
              <a:cs typeface="Calibri"/>
              <a:sym typeface="Calibri"/>
            </a:endParaRPr>
          </a:p>
        </p:txBody>
      </p:sp>
      <p:sp>
        <p:nvSpPr>
          <p:cNvPr id="254" name="Google Shape;254;g2dc21c29238_0_199"/>
          <p:cNvSpPr/>
          <p:nvPr/>
        </p:nvSpPr>
        <p:spPr>
          <a:xfrm>
            <a:off x="3327816" y="436245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p:txBody>
      </p:sp>
      <p:sp>
        <p:nvSpPr>
          <p:cNvPr id="255" name="Google Shape;255;g2dc21c29238_0_199"/>
          <p:cNvSpPr/>
          <p:nvPr/>
        </p:nvSpPr>
        <p:spPr>
          <a:xfrm>
            <a:off x="3327816" y="10534650"/>
            <a:ext cx="4572600" cy="2095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6" name="Google Shape;256;g2dc21c29238_0_199"/>
          <p:cNvSpPr/>
          <p:nvPr/>
        </p:nvSpPr>
        <p:spPr>
          <a:xfrm>
            <a:off x="3327816" y="10534650"/>
            <a:ext cx="4572600" cy="2095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7" name="Google Shape;257;g2dc21c29238_0_199"/>
          <p:cNvSpPr/>
          <p:nvPr/>
        </p:nvSpPr>
        <p:spPr>
          <a:xfrm>
            <a:off x="3327816" y="10534650"/>
            <a:ext cx="4572600" cy="2095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8" name="Google Shape;258;g2dc21c29238_0_199"/>
          <p:cNvSpPr/>
          <p:nvPr/>
        </p:nvSpPr>
        <p:spPr>
          <a:xfrm>
            <a:off x="3327816" y="10534650"/>
            <a:ext cx="4725000" cy="825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Fugaz One"/>
              <a:buNone/>
            </a:pPr>
            <a:r>
              <a:rPr b="0" i="0" lang="en-US" sz="3600" u="none" cap="none" strike="noStrike">
                <a:solidFill>
                  <a:srgbClr val="0E0E0E"/>
                </a:solidFill>
                <a:latin typeface="Fugaz One"/>
                <a:ea typeface="Fugaz One"/>
                <a:cs typeface="Fugaz One"/>
                <a:sym typeface="Fugaz One"/>
              </a:rPr>
              <a:t>Opportunities</a:t>
            </a:r>
            <a:endParaRPr b="0" i="0" sz="3600" u="none" cap="none" strike="noStrike">
              <a:solidFill>
                <a:schemeClr val="dk1"/>
              </a:solidFill>
              <a:latin typeface="Calibri"/>
              <a:ea typeface="Calibri"/>
              <a:cs typeface="Calibri"/>
              <a:sym typeface="Calibri"/>
            </a:endParaRPr>
          </a:p>
        </p:txBody>
      </p:sp>
      <p:sp>
        <p:nvSpPr>
          <p:cNvPr id="259" name="Google Shape;259;g2dc21c29238_0_199"/>
          <p:cNvSpPr/>
          <p:nvPr/>
        </p:nvSpPr>
        <p:spPr>
          <a:xfrm>
            <a:off x="3327816" y="1141095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p:txBody>
      </p:sp>
      <p:sp>
        <p:nvSpPr>
          <p:cNvPr id="260" name="Google Shape;260;g2dc21c29238_0_199"/>
          <p:cNvSpPr/>
          <p:nvPr/>
        </p:nvSpPr>
        <p:spPr>
          <a:xfrm>
            <a:off x="16473959" y="3486150"/>
            <a:ext cx="4572600" cy="2095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1" name="Google Shape;261;g2dc21c29238_0_199"/>
          <p:cNvSpPr/>
          <p:nvPr/>
        </p:nvSpPr>
        <p:spPr>
          <a:xfrm>
            <a:off x="16473959" y="3486150"/>
            <a:ext cx="4572600" cy="2095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2" name="Google Shape;262;g2dc21c29238_0_199"/>
          <p:cNvSpPr/>
          <p:nvPr/>
        </p:nvSpPr>
        <p:spPr>
          <a:xfrm>
            <a:off x="16473959" y="3486150"/>
            <a:ext cx="4572600" cy="2095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3" name="Google Shape;263;g2dc21c29238_0_199"/>
          <p:cNvSpPr/>
          <p:nvPr/>
        </p:nvSpPr>
        <p:spPr>
          <a:xfrm>
            <a:off x="16473959" y="3486150"/>
            <a:ext cx="4725000" cy="825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Fugaz One"/>
              <a:buNone/>
            </a:pPr>
            <a:r>
              <a:rPr b="0" i="0" lang="en-US" sz="3600" u="none" cap="none" strike="noStrike">
                <a:solidFill>
                  <a:srgbClr val="0E0E0E"/>
                </a:solidFill>
                <a:latin typeface="Fugaz One"/>
                <a:ea typeface="Fugaz One"/>
                <a:cs typeface="Fugaz One"/>
                <a:sym typeface="Fugaz One"/>
              </a:rPr>
              <a:t>Weaknesses</a:t>
            </a:r>
            <a:endParaRPr b="0" i="0" sz="3600" u="none" cap="none" strike="noStrike">
              <a:solidFill>
                <a:schemeClr val="dk1"/>
              </a:solidFill>
              <a:latin typeface="Calibri"/>
              <a:ea typeface="Calibri"/>
              <a:cs typeface="Calibri"/>
              <a:sym typeface="Calibri"/>
            </a:endParaRPr>
          </a:p>
        </p:txBody>
      </p:sp>
      <p:sp>
        <p:nvSpPr>
          <p:cNvPr id="264" name="Google Shape;264;g2dc21c29238_0_199"/>
          <p:cNvSpPr/>
          <p:nvPr/>
        </p:nvSpPr>
        <p:spPr>
          <a:xfrm>
            <a:off x="16473959" y="436245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p:txBody>
      </p:sp>
      <p:sp>
        <p:nvSpPr>
          <p:cNvPr id="265" name="Google Shape;265;g2dc21c29238_0_199"/>
          <p:cNvSpPr/>
          <p:nvPr/>
        </p:nvSpPr>
        <p:spPr>
          <a:xfrm>
            <a:off x="16473959" y="10534650"/>
            <a:ext cx="4572600" cy="2095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6" name="Google Shape;266;g2dc21c29238_0_199"/>
          <p:cNvSpPr/>
          <p:nvPr/>
        </p:nvSpPr>
        <p:spPr>
          <a:xfrm>
            <a:off x="16473959" y="10534650"/>
            <a:ext cx="4572600" cy="2095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7" name="Google Shape;267;g2dc21c29238_0_199"/>
          <p:cNvSpPr/>
          <p:nvPr/>
        </p:nvSpPr>
        <p:spPr>
          <a:xfrm>
            <a:off x="16473959" y="10534650"/>
            <a:ext cx="4572600" cy="2095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8" name="Google Shape;268;g2dc21c29238_0_199"/>
          <p:cNvSpPr/>
          <p:nvPr/>
        </p:nvSpPr>
        <p:spPr>
          <a:xfrm>
            <a:off x="16473959" y="10534650"/>
            <a:ext cx="4725000" cy="825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Fugaz One"/>
              <a:buNone/>
            </a:pPr>
            <a:r>
              <a:rPr b="0" i="0" lang="en-US" sz="3600" u="none" cap="none" strike="noStrike">
                <a:solidFill>
                  <a:srgbClr val="0E0E0E"/>
                </a:solidFill>
                <a:latin typeface="Fugaz One"/>
                <a:ea typeface="Fugaz One"/>
                <a:cs typeface="Fugaz One"/>
                <a:sym typeface="Fugaz One"/>
              </a:rPr>
              <a:t>Threats</a:t>
            </a:r>
            <a:endParaRPr b="0" i="0" sz="3600" u="none" cap="none" strike="noStrike">
              <a:solidFill>
                <a:schemeClr val="dk1"/>
              </a:solidFill>
              <a:latin typeface="Calibri"/>
              <a:ea typeface="Calibri"/>
              <a:cs typeface="Calibri"/>
              <a:sym typeface="Calibri"/>
            </a:endParaRPr>
          </a:p>
        </p:txBody>
      </p:sp>
      <p:sp>
        <p:nvSpPr>
          <p:cNvPr id="269" name="Google Shape;269;g2dc21c29238_0_199"/>
          <p:cNvSpPr/>
          <p:nvPr/>
        </p:nvSpPr>
        <p:spPr>
          <a:xfrm>
            <a:off x="16473959" y="1141095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CD5C0"/>
        </a:solidFill>
      </p:bgPr>
    </p:bg>
    <p:spTree>
      <p:nvGrpSpPr>
        <p:cNvPr id="274" name="Shape 274"/>
        <p:cNvGrpSpPr/>
        <p:nvPr/>
      </p:nvGrpSpPr>
      <p:grpSpPr>
        <a:xfrm>
          <a:off x="0" y="0"/>
          <a:ext cx="0" cy="0"/>
          <a:chOff x="0" y="0"/>
          <a:chExt cx="0" cy="0"/>
        </a:xfrm>
      </p:grpSpPr>
      <p:pic>
        <p:nvPicPr>
          <p:cNvPr descr=" " id="275" name="Google Shape;275;g2dc21c29238_0_248"/>
          <p:cNvPicPr preferRelativeResize="0"/>
          <p:nvPr/>
        </p:nvPicPr>
        <p:blipFill rotWithShape="1">
          <a:blip r:embed="rId3">
            <a:alphaModFix/>
          </a:blip>
          <a:srcRect b="0" l="0" r="0" t="0"/>
          <a:stretch/>
        </p:blipFill>
        <p:spPr>
          <a:xfrm>
            <a:off x="-1609390" y="9599402"/>
            <a:ext cx="9009930" cy="5999089"/>
          </a:xfrm>
          <a:prstGeom prst="rect">
            <a:avLst/>
          </a:prstGeom>
          <a:noFill/>
          <a:ln>
            <a:noFill/>
          </a:ln>
        </p:spPr>
      </p:pic>
      <p:pic>
        <p:nvPicPr>
          <p:cNvPr descr=" " id="276" name="Google Shape;276;g2dc21c29238_0_248"/>
          <p:cNvPicPr preferRelativeResize="0"/>
          <p:nvPr/>
        </p:nvPicPr>
        <p:blipFill rotWithShape="1">
          <a:blip r:embed="rId4">
            <a:alphaModFix/>
          </a:blip>
          <a:srcRect b="0" l="0" r="0" t="0"/>
          <a:stretch/>
        </p:blipFill>
        <p:spPr>
          <a:xfrm>
            <a:off x="16791499" y="-406400"/>
            <a:ext cx="10313689" cy="6870700"/>
          </a:xfrm>
          <a:prstGeom prst="rect">
            <a:avLst/>
          </a:prstGeom>
          <a:noFill/>
          <a:ln>
            <a:noFill/>
          </a:ln>
        </p:spPr>
      </p:pic>
      <p:sp>
        <p:nvSpPr>
          <p:cNvPr id="277" name="Google Shape;277;g2dc21c29238_0_24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78" name="Google Shape;278;g2dc21c29238_0_248"/>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279" name="Google Shape;279;g2dc21c29238_0_248"/>
          <p:cNvPicPr preferRelativeResize="0"/>
          <p:nvPr/>
        </p:nvPicPr>
        <p:blipFill rotWithShape="1">
          <a:blip r:embed="rId6">
            <a:alphaModFix/>
          </a:blip>
          <a:srcRect b="0" l="0" r="0" t="0"/>
          <a:stretch/>
        </p:blipFill>
        <p:spPr>
          <a:xfrm>
            <a:off x="9945343" y="2692400"/>
            <a:ext cx="13933641" cy="8343900"/>
          </a:xfrm>
          <a:prstGeom prst="rect">
            <a:avLst/>
          </a:prstGeom>
          <a:noFill/>
          <a:ln>
            <a:noFill/>
          </a:ln>
        </p:spPr>
      </p:pic>
      <p:sp>
        <p:nvSpPr>
          <p:cNvPr id="280" name="Google Shape;280;g2dc21c29238_0_248"/>
          <p:cNvSpPr/>
          <p:nvPr/>
        </p:nvSpPr>
        <p:spPr>
          <a:xfrm>
            <a:off x="1397175" y="1981200"/>
            <a:ext cx="10690500" cy="182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8000"/>
              <a:buFont typeface="Fugaz One"/>
              <a:buNone/>
            </a:pPr>
            <a:r>
              <a:rPr b="0" i="0" lang="en-US" sz="8000" u="none" cap="none" strike="noStrike">
                <a:solidFill>
                  <a:srgbClr val="0E0E0E"/>
                </a:solidFill>
                <a:latin typeface="Fugaz One"/>
                <a:ea typeface="Fugaz One"/>
                <a:cs typeface="Fugaz One"/>
                <a:sym typeface="Fugaz One"/>
              </a:rPr>
              <a:t>Some Data</a:t>
            </a:r>
            <a:endParaRPr b="0" i="0" sz="8000" u="none" cap="none" strike="noStrike">
              <a:solidFill>
                <a:schemeClr val="dk1"/>
              </a:solidFill>
              <a:latin typeface="Calibri"/>
              <a:ea typeface="Calibri"/>
              <a:cs typeface="Calibri"/>
              <a:sym typeface="Calibri"/>
            </a:endParaRPr>
          </a:p>
        </p:txBody>
      </p:sp>
      <p:sp>
        <p:nvSpPr>
          <p:cNvPr id="281" name="Google Shape;281;g2dc21c29238_0_248"/>
          <p:cNvSpPr/>
          <p:nvPr/>
        </p:nvSpPr>
        <p:spPr>
          <a:xfrm>
            <a:off x="1244756" y="5029200"/>
            <a:ext cx="8573700" cy="6693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2" name="Google Shape;282;g2dc21c29238_0_248"/>
          <p:cNvSpPr/>
          <p:nvPr/>
        </p:nvSpPr>
        <p:spPr>
          <a:xfrm>
            <a:off x="1244756" y="5029200"/>
            <a:ext cx="85737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3" name="Google Shape;283;g2dc21c29238_0_248"/>
          <p:cNvSpPr/>
          <p:nvPr/>
        </p:nvSpPr>
        <p:spPr>
          <a:xfrm>
            <a:off x="1244756" y="5283200"/>
            <a:ext cx="2083200" cy="1485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4" name="Google Shape;284;g2dc21c29238_0_248"/>
          <p:cNvSpPr/>
          <p:nvPr/>
        </p:nvSpPr>
        <p:spPr>
          <a:xfrm>
            <a:off x="1244756" y="5283200"/>
            <a:ext cx="2421900" cy="182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C6B4C"/>
              </a:buClr>
              <a:buSzPts val="8000"/>
              <a:buFont typeface="Fugaz One"/>
              <a:buNone/>
            </a:pPr>
            <a:r>
              <a:rPr b="0" i="0" lang="en-US" sz="8000" u="none" cap="none" strike="noStrike">
                <a:solidFill>
                  <a:srgbClr val="5C6B4C"/>
                </a:solidFill>
                <a:latin typeface="Fugaz One"/>
                <a:ea typeface="Fugaz One"/>
                <a:cs typeface="Fugaz One"/>
                <a:sym typeface="Fugaz One"/>
              </a:rPr>
              <a:t>75%</a:t>
            </a:r>
            <a:endParaRPr b="0" i="0" sz="8000" u="none" cap="none" strike="noStrike">
              <a:solidFill>
                <a:schemeClr val="dk1"/>
              </a:solidFill>
              <a:latin typeface="Calibri"/>
              <a:ea typeface="Calibri"/>
              <a:cs typeface="Calibri"/>
              <a:sym typeface="Calibri"/>
            </a:endParaRPr>
          </a:p>
        </p:txBody>
      </p:sp>
      <p:sp>
        <p:nvSpPr>
          <p:cNvPr id="285" name="Google Shape;285;g2dc21c29238_0_248"/>
          <p:cNvSpPr/>
          <p:nvPr/>
        </p:nvSpPr>
        <p:spPr>
          <a:xfrm>
            <a:off x="3531041" y="5029200"/>
            <a:ext cx="62874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6" name="Google Shape;286;g2dc21c29238_0_248"/>
          <p:cNvSpPr/>
          <p:nvPr/>
        </p:nvSpPr>
        <p:spPr>
          <a:xfrm>
            <a:off x="3531041" y="5029200"/>
            <a:ext cx="6439800" cy="825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Fugaz One"/>
              <a:buNone/>
            </a:pPr>
            <a:r>
              <a:rPr b="0" i="0" lang="en-US" sz="3600" u="none" cap="none" strike="noStrike">
                <a:solidFill>
                  <a:srgbClr val="0E0E0E"/>
                </a:solidFill>
                <a:latin typeface="Fugaz One"/>
                <a:ea typeface="Fugaz One"/>
                <a:cs typeface="Fugaz One"/>
                <a:sym typeface="Fugaz One"/>
              </a:rPr>
              <a:t>Enchanted Creatures</a:t>
            </a:r>
            <a:endParaRPr b="0" i="0" sz="3600" u="none" cap="none" strike="noStrike">
              <a:solidFill>
                <a:schemeClr val="dk1"/>
              </a:solidFill>
              <a:latin typeface="Calibri"/>
              <a:ea typeface="Calibri"/>
              <a:cs typeface="Calibri"/>
              <a:sym typeface="Calibri"/>
            </a:endParaRPr>
          </a:p>
        </p:txBody>
      </p:sp>
      <p:sp>
        <p:nvSpPr>
          <p:cNvPr id="287" name="Google Shape;287;g2dc21c29238_0_248"/>
          <p:cNvSpPr/>
          <p:nvPr/>
        </p:nvSpPr>
        <p:spPr>
          <a:xfrm>
            <a:off x="3531041" y="5803900"/>
            <a:ext cx="6422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possess the ability to cast spells.</a:t>
            </a:r>
            <a:endParaRPr b="0" i="0" sz="3200" u="none" cap="none" strike="noStrike">
              <a:solidFill>
                <a:schemeClr val="dk1"/>
              </a:solidFill>
              <a:latin typeface="Calibri"/>
              <a:ea typeface="Calibri"/>
              <a:cs typeface="Calibri"/>
              <a:sym typeface="Calibri"/>
            </a:endParaRPr>
          </a:p>
        </p:txBody>
      </p:sp>
      <p:sp>
        <p:nvSpPr>
          <p:cNvPr id="288" name="Google Shape;288;g2dc21c29238_0_248"/>
          <p:cNvSpPr/>
          <p:nvPr/>
        </p:nvSpPr>
        <p:spPr>
          <a:xfrm>
            <a:off x="1244756" y="7632700"/>
            <a:ext cx="8573700" cy="1485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9" name="Google Shape;289;g2dc21c29238_0_248"/>
          <p:cNvSpPr/>
          <p:nvPr/>
        </p:nvSpPr>
        <p:spPr>
          <a:xfrm>
            <a:off x="1244756" y="7632700"/>
            <a:ext cx="2184600" cy="1485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0" name="Google Shape;290;g2dc21c29238_0_248"/>
          <p:cNvSpPr/>
          <p:nvPr/>
        </p:nvSpPr>
        <p:spPr>
          <a:xfrm>
            <a:off x="1244756" y="7632700"/>
            <a:ext cx="2523300" cy="182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C6B4C"/>
              </a:buClr>
              <a:buSzPts val="8000"/>
              <a:buFont typeface="Fugaz One"/>
              <a:buNone/>
            </a:pPr>
            <a:r>
              <a:rPr b="0" i="0" lang="en-US" sz="8000" u="none" cap="none" strike="noStrike">
                <a:solidFill>
                  <a:srgbClr val="5C6B4C"/>
                </a:solidFill>
                <a:latin typeface="Fugaz One"/>
                <a:ea typeface="Fugaz One"/>
                <a:cs typeface="Fugaz One"/>
                <a:sym typeface="Fugaz One"/>
              </a:rPr>
              <a:t>60%</a:t>
            </a:r>
            <a:endParaRPr b="0" i="0" sz="8000" u="none" cap="none" strike="noStrike">
              <a:solidFill>
                <a:schemeClr val="dk1"/>
              </a:solidFill>
              <a:latin typeface="Calibri"/>
              <a:ea typeface="Calibri"/>
              <a:cs typeface="Calibri"/>
              <a:sym typeface="Calibri"/>
            </a:endParaRPr>
          </a:p>
        </p:txBody>
      </p:sp>
      <p:sp>
        <p:nvSpPr>
          <p:cNvPr id="291" name="Google Shape;291;g2dc21c29238_0_248"/>
          <p:cNvSpPr/>
          <p:nvPr/>
        </p:nvSpPr>
        <p:spPr>
          <a:xfrm>
            <a:off x="3632654" y="7683500"/>
            <a:ext cx="6185700" cy="1384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2" name="Google Shape;292;g2dc21c29238_0_248"/>
          <p:cNvSpPr/>
          <p:nvPr/>
        </p:nvSpPr>
        <p:spPr>
          <a:xfrm>
            <a:off x="3632654" y="7683500"/>
            <a:ext cx="6338100" cy="825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Fugaz One"/>
              <a:buNone/>
            </a:pPr>
            <a:r>
              <a:rPr b="0" i="0" lang="en-US" sz="3600" u="none" cap="none" strike="noStrike">
                <a:solidFill>
                  <a:srgbClr val="0E0E0E"/>
                </a:solidFill>
                <a:latin typeface="Fugaz One"/>
                <a:ea typeface="Fugaz One"/>
                <a:cs typeface="Fugaz One"/>
                <a:sym typeface="Fugaz One"/>
              </a:rPr>
              <a:t>Magic-Wielding Individuals</a:t>
            </a:r>
            <a:endParaRPr b="0" i="0" sz="3600" u="none" cap="none" strike="noStrike">
              <a:solidFill>
                <a:schemeClr val="dk1"/>
              </a:solidFill>
              <a:latin typeface="Calibri"/>
              <a:ea typeface="Calibri"/>
              <a:cs typeface="Calibri"/>
              <a:sym typeface="Calibri"/>
            </a:endParaRPr>
          </a:p>
        </p:txBody>
      </p:sp>
      <p:sp>
        <p:nvSpPr>
          <p:cNvPr id="293" name="Google Shape;293;g2dc21c29238_0_248"/>
          <p:cNvSpPr/>
          <p:nvPr/>
        </p:nvSpPr>
        <p:spPr>
          <a:xfrm>
            <a:off x="3632654" y="8458200"/>
            <a:ext cx="63213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practice the art of illusions.</a:t>
            </a:r>
            <a:endParaRPr b="0" i="0" sz="3200" u="none" cap="none" strike="noStrike">
              <a:solidFill>
                <a:schemeClr val="dk1"/>
              </a:solidFill>
              <a:latin typeface="Calibri"/>
              <a:ea typeface="Calibri"/>
              <a:cs typeface="Calibri"/>
              <a:sym typeface="Calibri"/>
            </a:endParaRPr>
          </a:p>
        </p:txBody>
      </p:sp>
      <p:sp>
        <p:nvSpPr>
          <p:cNvPr id="294" name="Google Shape;294;g2dc21c29238_0_248"/>
          <p:cNvSpPr/>
          <p:nvPr/>
        </p:nvSpPr>
        <p:spPr>
          <a:xfrm>
            <a:off x="1244756" y="9728200"/>
            <a:ext cx="85737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5" name="Google Shape;295;g2dc21c29238_0_248"/>
          <p:cNvSpPr/>
          <p:nvPr/>
        </p:nvSpPr>
        <p:spPr>
          <a:xfrm>
            <a:off x="1244756" y="9982200"/>
            <a:ext cx="2184600" cy="1485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6" name="Google Shape;296;g2dc21c29238_0_248"/>
          <p:cNvSpPr/>
          <p:nvPr/>
        </p:nvSpPr>
        <p:spPr>
          <a:xfrm>
            <a:off x="1244756" y="9982200"/>
            <a:ext cx="2523300" cy="182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C6B4C"/>
              </a:buClr>
              <a:buSzPts val="8000"/>
              <a:buFont typeface="Fugaz One"/>
              <a:buNone/>
            </a:pPr>
            <a:r>
              <a:rPr b="0" i="0" lang="en-US" sz="8000" u="none" cap="none" strike="noStrike">
                <a:solidFill>
                  <a:srgbClr val="5C6B4C"/>
                </a:solidFill>
                <a:latin typeface="Fugaz One"/>
                <a:ea typeface="Fugaz One"/>
                <a:cs typeface="Fugaz One"/>
                <a:sym typeface="Fugaz One"/>
              </a:rPr>
              <a:t>90%</a:t>
            </a:r>
            <a:endParaRPr b="0" i="0" sz="8000" u="none" cap="none" strike="noStrike">
              <a:solidFill>
                <a:schemeClr val="dk1"/>
              </a:solidFill>
              <a:latin typeface="Calibri"/>
              <a:ea typeface="Calibri"/>
              <a:cs typeface="Calibri"/>
              <a:sym typeface="Calibri"/>
            </a:endParaRPr>
          </a:p>
        </p:txBody>
      </p:sp>
      <p:sp>
        <p:nvSpPr>
          <p:cNvPr id="297" name="Google Shape;297;g2dc21c29238_0_248"/>
          <p:cNvSpPr/>
          <p:nvPr/>
        </p:nvSpPr>
        <p:spPr>
          <a:xfrm>
            <a:off x="3632654" y="9728200"/>
            <a:ext cx="61857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8" name="Google Shape;298;g2dc21c29238_0_248"/>
          <p:cNvSpPr/>
          <p:nvPr/>
        </p:nvSpPr>
        <p:spPr>
          <a:xfrm>
            <a:off x="3632654" y="9728200"/>
            <a:ext cx="6338100" cy="825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Fugaz One"/>
              <a:buNone/>
            </a:pPr>
            <a:r>
              <a:rPr b="0" i="0" lang="en-US" sz="3600" u="none" cap="none" strike="noStrike">
                <a:solidFill>
                  <a:srgbClr val="0E0E0E"/>
                </a:solidFill>
                <a:latin typeface="Fugaz One"/>
                <a:ea typeface="Fugaz One"/>
                <a:cs typeface="Fugaz One"/>
                <a:sym typeface="Fugaz One"/>
              </a:rPr>
              <a:t>Spells Cast</a:t>
            </a:r>
            <a:endParaRPr b="0" i="0" sz="3600" u="none" cap="none" strike="noStrike">
              <a:solidFill>
                <a:schemeClr val="dk1"/>
              </a:solidFill>
              <a:latin typeface="Calibri"/>
              <a:ea typeface="Calibri"/>
              <a:cs typeface="Calibri"/>
              <a:sym typeface="Calibri"/>
            </a:endParaRPr>
          </a:p>
        </p:txBody>
      </p:sp>
      <p:sp>
        <p:nvSpPr>
          <p:cNvPr id="299" name="Google Shape;299;g2dc21c29238_0_248"/>
          <p:cNvSpPr/>
          <p:nvPr/>
        </p:nvSpPr>
        <p:spPr>
          <a:xfrm>
            <a:off x="3632654" y="10502900"/>
            <a:ext cx="63213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are dark magic, foretelling danger.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CD5C0"/>
        </a:solidFill>
      </p:bgPr>
    </p:bg>
    <p:spTree>
      <p:nvGrpSpPr>
        <p:cNvPr id="304" name="Shape 304"/>
        <p:cNvGrpSpPr/>
        <p:nvPr/>
      </p:nvGrpSpPr>
      <p:grpSpPr>
        <a:xfrm>
          <a:off x="0" y="0"/>
          <a:ext cx="0" cy="0"/>
          <a:chOff x="0" y="0"/>
          <a:chExt cx="0" cy="0"/>
        </a:xfrm>
      </p:grpSpPr>
      <p:pic>
        <p:nvPicPr>
          <p:cNvPr descr=" " id="305" name="Google Shape;305;g2dc21c29238_0_277"/>
          <p:cNvPicPr preferRelativeResize="0"/>
          <p:nvPr/>
        </p:nvPicPr>
        <p:blipFill rotWithShape="1">
          <a:blip r:embed="rId3">
            <a:alphaModFix/>
          </a:blip>
          <a:srcRect b="0" l="0" r="0" t="0"/>
          <a:stretch/>
        </p:blipFill>
        <p:spPr>
          <a:xfrm>
            <a:off x="15064253" y="-1461467"/>
            <a:ext cx="11374888" cy="8076865"/>
          </a:xfrm>
          <a:prstGeom prst="rect">
            <a:avLst/>
          </a:prstGeom>
          <a:noFill/>
          <a:ln>
            <a:noFill/>
          </a:ln>
        </p:spPr>
      </p:pic>
      <p:pic>
        <p:nvPicPr>
          <p:cNvPr descr=" " id="306" name="Google Shape;306;g2dc21c29238_0_277"/>
          <p:cNvPicPr preferRelativeResize="0"/>
          <p:nvPr/>
        </p:nvPicPr>
        <p:blipFill rotWithShape="1">
          <a:blip r:embed="rId4">
            <a:alphaModFix/>
          </a:blip>
          <a:srcRect b="0" l="0" r="0" t="0"/>
          <a:stretch/>
        </p:blipFill>
        <p:spPr>
          <a:xfrm>
            <a:off x="-2935551" y="9462753"/>
            <a:ext cx="11925773" cy="6868505"/>
          </a:xfrm>
          <a:prstGeom prst="rect">
            <a:avLst/>
          </a:prstGeom>
          <a:noFill/>
          <a:ln>
            <a:noFill/>
          </a:ln>
        </p:spPr>
      </p:pic>
      <p:sp>
        <p:nvSpPr>
          <p:cNvPr id="307" name="Google Shape;307;g2dc21c29238_0_27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08" name="Google Shape;308;g2dc21c29238_0_277"/>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309" name="Google Shape;309;g2dc21c29238_0_277"/>
          <p:cNvSpPr/>
          <p:nvPr/>
        </p:nvSpPr>
        <p:spPr>
          <a:xfrm>
            <a:off x="4305838" y="3403600"/>
            <a:ext cx="15762600" cy="7518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0" name="Google Shape;310;g2dc21c29238_0_277"/>
          <p:cNvSpPr/>
          <p:nvPr/>
        </p:nvSpPr>
        <p:spPr>
          <a:xfrm>
            <a:off x="4305838" y="3403600"/>
            <a:ext cx="15762600" cy="589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1" name="Google Shape;311;g2dc21c29238_0_277"/>
          <p:cNvSpPr/>
          <p:nvPr/>
        </p:nvSpPr>
        <p:spPr>
          <a:xfrm>
            <a:off x="5518840" y="3403600"/>
            <a:ext cx="13336800" cy="5486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5C6B4C"/>
              </a:buClr>
              <a:buSzPts val="24000"/>
              <a:buFont typeface="Fugaz One"/>
              <a:buNone/>
            </a:pPr>
            <a:r>
              <a:rPr b="0" i="0" lang="en-US" sz="24000" u="none" cap="none" strike="noStrike">
                <a:solidFill>
                  <a:srgbClr val="5C6B4C"/>
                </a:solidFill>
                <a:latin typeface="Fugaz One"/>
                <a:ea typeface="Fugaz One"/>
                <a:cs typeface="Fugaz One"/>
                <a:sym typeface="Fugaz One"/>
              </a:rPr>
              <a:t>234,567</a:t>
            </a:r>
            <a:endParaRPr b="0" i="0" sz="24000" u="none" cap="none" strike="noStrike">
              <a:solidFill>
                <a:schemeClr val="dk1"/>
              </a:solidFill>
              <a:latin typeface="Calibri"/>
              <a:ea typeface="Calibri"/>
              <a:cs typeface="Calibri"/>
              <a:sym typeface="Calibri"/>
            </a:endParaRPr>
          </a:p>
        </p:txBody>
      </p:sp>
      <p:sp>
        <p:nvSpPr>
          <p:cNvPr id="312" name="Google Shape;312;g2dc21c29238_0_277"/>
          <p:cNvSpPr/>
          <p:nvPr/>
        </p:nvSpPr>
        <p:spPr>
          <a:xfrm>
            <a:off x="4170355" y="8077200"/>
            <a:ext cx="16033500" cy="1490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6400"/>
              <a:buFont typeface="Poppins SemiBold"/>
              <a:buNone/>
            </a:pPr>
            <a:r>
              <a:rPr b="0" i="0" lang="en-US" sz="6400" u="none" cap="none" strike="noStrike">
                <a:solidFill>
                  <a:srgbClr val="0E0E0E"/>
                </a:solidFill>
                <a:latin typeface="Poppins SemiBold"/>
                <a:ea typeface="Poppins SemiBold"/>
                <a:cs typeface="Poppins SemiBold"/>
                <a:sym typeface="Poppins SemiBold"/>
              </a:rPr>
              <a:t>UNICORN SIGHTINGS</a:t>
            </a:r>
            <a:endParaRPr b="0" i="0" sz="6400" u="none" cap="none" strike="noStrike">
              <a:solidFill>
                <a:schemeClr val="dk1"/>
              </a:solidFill>
              <a:latin typeface="Calibri"/>
              <a:ea typeface="Calibri"/>
              <a:cs typeface="Calibri"/>
              <a:sym typeface="Calibri"/>
            </a:endParaRPr>
          </a:p>
        </p:txBody>
      </p:sp>
      <p:sp>
        <p:nvSpPr>
          <p:cNvPr id="313" name="Google Shape;313;g2dc21c29238_0_277"/>
          <p:cNvSpPr/>
          <p:nvPr/>
        </p:nvSpPr>
        <p:spPr>
          <a:xfrm>
            <a:off x="7483352" y="9702800"/>
            <a:ext cx="94077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tally of the number of unicorns spotted in the fantasy realm.</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CD5C0"/>
        </a:solidFill>
      </p:bgPr>
    </p:bg>
    <p:spTree>
      <p:nvGrpSpPr>
        <p:cNvPr id="318" name="Shape 318"/>
        <p:cNvGrpSpPr/>
        <p:nvPr/>
      </p:nvGrpSpPr>
      <p:grpSpPr>
        <a:xfrm>
          <a:off x="0" y="0"/>
          <a:ext cx="0" cy="0"/>
          <a:chOff x="0" y="0"/>
          <a:chExt cx="0" cy="0"/>
        </a:xfrm>
      </p:grpSpPr>
      <p:pic>
        <p:nvPicPr>
          <p:cNvPr descr=" " id="319" name="Google Shape;319;g2dc21c29238_0_290"/>
          <p:cNvPicPr preferRelativeResize="0"/>
          <p:nvPr/>
        </p:nvPicPr>
        <p:blipFill rotWithShape="1">
          <a:blip r:embed="rId3">
            <a:alphaModFix/>
          </a:blip>
          <a:srcRect b="0" l="0" r="0" t="0"/>
          <a:stretch/>
        </p:blipFill>
        <p:spPr>
          <a:xfrm>
            <a:off x="16131016" y="6858000"/>
            <a:ext cx="10313689" cy="6870700"/>
          </a:xfrm>
          <a:prstGeom prst="rect">
            <a:avLst/>
          </a:prstGeom>
          <a:noFill/>
          <a:ln>
            <a:noFill/>
          </a:ln>
        </p:spPr>
      </p:pic>
      <p:pic>
        <p:nvPicPr>
          <p:cNvPr descr=" " id="320" name="Google Shape;320;g2dc21c29238_0_290"/>
          <p:cNvPicPr preferRelativeResize="0"/>
          <p:nvPr/>
        </p:nvPicPr>
        <p:blipFill rotWithShape="1">
          <a:blip r:embed="rId4">
            <a:alphaModFix/>
          </a:blip>
          <a:srcRect b="0" l="0" r="0" t="0"/>
          <a:stretch/>
        </p:blipFill>
        <p:spPr>
          <a:xfrm>
            <a:off x="-876222" y="-1173448"/>
            <a:ext cx="9470175" cy="4281773"/>
          </a:xfrm>
          <a:prstGeom prst="rect">
            <a:avLst/>
          </a:prstGeom>
          <a:noFill/>
          <a:ln>
            <a:noFill/>
          </a:ln>
        </p:spPr>
      </p:pic>
      <p:sp>
        <p:nvSpPr>
          <p:cNvPr id="321" name="Google Shape;321;g2dc21c29238_0_29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22" name="Google Shape;322;g2dc21c29238_0_290"/>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323" name="Google Shape;323;g2dc21c29238_0_290"/>
          <p:cNvSpPr/>
          <p:nvPr/>
        </p:nvSpPr>
        <p:spPr>
          <a:xfrm>
            <a:off x="3391324" y="3263900"/>
            <a:ext cx="7875000" cy="2997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4" name="Google Shape;324;g2dc21c29238_0_290"/>
          <p:cNvSpPr/>
          <p:nvPr/>
        </p:nvSpPr>
        <p:spPr>
          <a:xfrm>
            <a:off x="3410376" y="3263900"/>
            <a:ext cx="7836900" cy="2387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5" name="Google Shape;325;g2dc21c29238_0_290"/>
          <p:cNvSpPr/>
          <p:nvPr/>
        </p:nvSpPr>
        <p:spPr>
          <a:xfrm>
            <a:off x="3410376" y="3263900"/>
            <a:ext cx="8378700" cy="2929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C6B4C"/>
              </a:buClr>
              <a:buSzPts val="12800"/>
              <a:buFont typeface="Fugaz One"/>
              <a:buNone/>
            </a:pPr>
            <a:r>
              <a:rPr b="0" i="0" lang="en-US" sz="12800" u="none" cap="none" strike="noStrike">
                <a:solidFill>
                  <a:srgbClr val="5C6B4C"/>
                </a:solidFill>
                <a:latin typeface="Fugaz One"/>
                <a:ea typeface="Fugaz One"/>
                <a:cs typeface="Fugaz One"/>
                <a:sym typeface="Fugaz One"/>
              </a:rPr>
              <a:t>233 Coins</a:t>
            </a:r>
            <a:endParaRPr b="0" i="0" sz="12800" u="none" cap="none" strike="noStrike">
              <a:solidFill>
                <a:schemeClr val="dk1"/>
              </a:solidFill>
              <a:latin typeface="Calibri"/>
              <a:ea typeface="Calibri"/>
              <a:cs typeface="Calibri"/>
              <a:sym typeface="Calibri"/>
            </a:endParaRPr>
          </a:p>
        </p:txBody>
      </p:sp>
      <p:sp>
        <p:nvSpPr>
          <p:cNvPr id="326" name="Google Shape;326;g2dc21c29238_0_290"/>
          <p:cNvSpPr/>
          <p:nvPr/>
        </p:nvSpPr>
        <p:spPr>
          <a:xfrm>
            <a:off x="3391324" y="56515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7" name="Google Shape;327;g2dc21c29238_0_290"/>
          <p:cNvSpPr/>
          <p:nvPr/>
        </p:nvSpPr>
        <p:spPr>
          <a:xfrm>
            <a:off x="3323582" y="56515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Treasure Found</a:t>
            </a:r>
            <a:endParaRPr b="0" i="0" sz="3200" u="none" cap="none" strike="noStrike">
              <a:solidFill>
                <a:schemeClr val="dk1"/>
              </a:solidFill>
              <a:latin typeface="Calibri"/>
              <a:ea typeface="Calibri"/>
              <a:cs typeface="Calibri"/>
              <a:sym typeface="Calibri"/>
            </a:endParaRPr>
          </a:p>
        </p:txBody>
      </p:sp>
      <p:sp>
        <p:nvSpPr>
          <p:cNvPr id="328" name="Google Shape;328;g2dc21c29238_0_290"/>
          <p:cNvSpPr/>
          <p:nvPr/>
        </p:nvSpPr>
        <p:spPr>
          <a:xfrm>
            <a:off x="3391324" y="6985000"/>
            <a:ext cx="7875000" cy="2997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9" name="Google Shape;329;g2dc21c29238_0_290"/>
          <p:cNvSpPr/>
          <p:nvPr/>
        </p:nvSpPr>
        <p:spPr>
          <a:xfrm>
            <a:off x="3194449" y="6985000"/>
            <a:ext cx="8268600" cy="2387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0" name="Google Shape;330;g2dc21c29238_0_290"/>
          <p:cNvSpPr/>
          <p:nvPr/>
        </p:nvSpPr>
        <p:spPr>
          <a:xfrm>
            <a:off x="3194449" y="6985000"/>
            <a:ext cx="8810700" cy="2929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C6B4C"/>
              </a:buClr>
              <a:buSzPts val="12800"/>
              <a:buFont typeface="Fugaz One"/>
              <a:buNone/>
            </a:pPr>
            <a:r>
              <a:rPr b="0" i="0" lang="en-US" sz="12800" u="none" cap="none" strike="noStrike">
                <a:solidFill>
                  <a:srgbClr val="5C6B4C"/>
                </a:solidFill>
                <a:latin typeface="Fugaz One"/>
                <a:ea typeface="Fugaz One"/>
                <a:cs typeface="Fugaz One"/>
                <a:sym typeface="Fugaz One"/>
              </a:rPr>
              <a:t>456 Hours</a:t>
            </a:r>
            <a:endParaRPr b="0" i="0" sz="12800" u="none" cap="none" strike="noStrike">
              <a:solidFill>
                <a:schemeClr val="dk1"/>
              </a:solidFill>
              <a:latin typeface="Calibri"/>
              <a:ea typeface="Calibri"/>
              <a:cs typeface="Calibri"/>
              <a:sym typeface="Calibri"/>
            </a:endParaRPr>
          </a:p>
        </p:txBody>
      </p:sp>
      <p:sp>
        <p:nvSpPr>
          <p:cNvPr id="331" name="Google Shape;331;g2dc21c29238_0_290"/>
          <p:cNvSpPr/>
          <p:nvPr/>
        </p:nvSpPr>
        <p:spPr>
          <a:xfrm>
            <a:off x="3391324" y="93726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2" name="Google Shape;332;g2dc21c29238_0_290"/>
          <p:cNvSpPr/>
          <p:nvPr/>
        </p:nvSpPr>
        <p:spPr>
          <a:xfrm>
            <a:off x="3323582" y="93726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Duration of Spell Casting</a:t>
            </a:r>
            <a:endParaRPr b="0" i="0" sz="3200" u="none" cap="none" strike="noStrike">
              <a:solidFill>
                <a:schemeClr val="dk1"/>
              </a:solidFill>
              <a:latin typeface="Calibri"/>
              <a:ea typeface="Calibri"/>
              <a:cs typeface="Calibri"/>
              <a:sym typeface="Calibri"/>
            </a:endParaRPr>
          </a:p>
        </p:txBody>
      </p:sp>
      <p:sp>
        <p:nvSpPr>
          <p:cNvPr id="333" name="Google Shape;333;g2dc21c29238_0_290"/>
          <p:cNvSpPr/>
          <p:nvPr/>
        </p:nvSpPr>
        <p:spPr>
          <a:xfrm>
            <a:off x="13552594" y="3263900"/>
            <a:ext cx="7875000" cy="2997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4" name="Google Shape;334;g2dc21c29238_0_290"/>
          <p:cNvSpPr/>
          <p:nvPr/>
        </p:nvSpPr>
        <p:spPr>
          <a:xfrm>
            <a:off x="15788073" y="3263900"/>
            <a:ext cx="3404100" cy="2387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5" name="Google Shape;335;g2dc21c29238_0_290"/>
          <p:cNvSpPr/>
          <p:nvPr/>
        </p:nvSpPr>
        <p:spPr>
          <a:xfrm>
            <a:off x="15788073" y="3263900"/>
            <a:ext cx="3945900" cy="2929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C6B4C"/>
              </a:buClr>
              <a:buSzPts val="12800"/>
              <a:buFont typeface="Fugaz One"/>
              <a:buNone/>
            </a:pPr>
            <a:r>
              <a:rPr b="0" i="0" lang="en-US" sz="12800" u="none" cap="none" strike="noStrike">
                <a:solidFill>
                  <a:srgbClr val="5C6B4C"/>
                </a:solidFill>
                <a:latin typeface="Fugaz One"/>
                <a:ea typeface="Fugaz One"/>
                <a:cs typeface="Fugaz One"/>
                <a:sym typeface="Fugaz One"/>
              </a:rPr>
              <a:t>85%</a:t>
            </a:r>
            <a:endParaRPr b="0" i="0" sz="12800" u="none" cap="none" strike="noStrike">
              <a:solidFill>
                <a:schemeClr val="dk1"/>
              </a:solidFill>
              <a:latin typeface="Calibri"/>
              <a:ea typeface="Calibri"/>
              <a:cs typeface="Calibri"/>
              <a:sym typeface="Calibri"/>
            </a:endParaRPr>
          </a:p>
        </p:txBody>
      </p:sp>
      <p:sp>
        <p:nvSpPr>
          <p:cNvPr id="336" name="Google Shape;336;g2dc21c29238_0_290"/>
          <p:cNvSpPr/>
          <p:nvPr/>
        </p:nvSpPr>
        <p:spPr>
          <a:xfrm>
            <a:off x="13552594" y="56515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7" name="Google Shape;337;g2dc21c29238_0_290"/>
          <p:cNvSpPr/>
          <p:nvPr/>
        </p:nvSpPr>
        <p:spPr>
          <a:xfrm>
            <a:off x="13484852" y="56515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Wished Granted</a:t>
            </a:r>
            <a:endParaRPr b="0" i="0" sz="3200" u="none" cap="none" strike="noStrike">
              <a:solidFill>
                <a:schemeClr val="dk1"/>
              </a:solidFill>
              <a:latin typeface="Calibri"/>
              <a:ea typeface="Calibri"/>
              <a:cs typeface="Calibri"/>
              <a:sym typeface="Calibri"/>
            </a:endParaRPr>
          </a:p>
        </p:txBody>
      </p:sp>
      <p:sp>
        <p:nvSpPr>
          <p:cNvPr id="338" name="Google Shape;338;g2dc21c29238_0_290"/>
          <p:cNvSpPr/>
          <p:nvPr/>
        </p:nvSpPr>
        <p:spPr>
          <a:xfrm>
            <a:off x="13552594" y="6985000"/>
            <a:ext cx="7875000" cy="2997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9" name="Google Shape;339;g2dc21c29238_0_290"/>
          <p:cNvSpPr/>
          <p:nvPr/>
        </p:nvSpPr>
        <p:spPr>
          <a:xfrm>
            <a:off x="14505213" y="6985000"/>
            <a:ext cx="5969700" cy="2387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0" name="Google Shape;340;g2dc21c29238_0_290"/>
          <p:cNvSpPr/>
          <p:nvPr/>
        </p:nvSpPr>
        <p:spPr>
          <a:xfrm>
            <a:off x="14505213" y="6985000"/>
            <a:ext cx="6511800" cy="2929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C6B4C"/>
              </a:buClr>
              <a:buSzPts val="12800"/>
              <a:buFont typeface="Fugaz One"/>
              <a:buNone/>
            </a:pPr>
            <a:r>
              <a:rPr b="0" i="0" lang="en-US" sz="12800" u="none" cap="none" strike="noStrike">
                <a:solidFill>
                  <a:srgbClr val="5C6B4C"/>
                </a:solidFill>
                <a:latin typeface="Fugaz One"/>
                <a:ea typeface="Fugaz One"/>
                <a:cs typeface="Fugaz One"/>
                <a:sym typeface="Fugaz One"/>
              </a:rPr>
              <a:t>765 Km</a:t>
            </a:r>
            <a:endParaRPr b="0" i="0" sz="12800" u="none" cap="none" strike="noStrike">
              <a:solidFill>
                <a:schemeClr val="dk1"/>
              </a:solidFill>
              <a:latin typeface="Calibri"/>
              <a:ea typeface="Calibri"/>
              <a:cs typeface="Calibri"/>
              <a:sym typeface="Calibri"/>
            </a:endParaRPr>
          </a:p>
        </p:txBody>
      </p:sp>
      <p:sp>
        <p:nvSpPr>
          <p:cNvPr id="341" name="Google Shape;341;g2dc21c29238_0_290"/>
          <p:cNvSpPr/>
          <p:nvPr/>
        </p:nvSpPr>
        <p:spPr>
          <a:xfrm>
            <a:off x="13552594" y="93726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2" name="Google Shape;342;g2dc21c29238_0_290"/>
          <p:cNvSpPr/>
          <p:nvPr/>
        </p:nvSpPr>
        <p:spPr>
          <a:xfrm>
            <a:off x="13484852" y="93726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Journey Distance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CD5C0"/>
        </a:solidFill>
      </p:bgPr>
    </p:bg>
    <p:spTree>
      <p:nvGrpSpPr>
        <p:cNvPr id="347" name="Shape 347"/>
        <p:cNvGrpSpPr/>
        <p:nvPr/>
      </p:nvGrpSpPr>
      <p:grpSpPr>
        <a:xfrm>
          <a:off x="0" y="0"/>
          <a:ext cx="0" cy="0"/>
          <a:chOff x="0" y="0"/>
          <a:chExt cx="0" cy="0"/>
        </a:xfrm>
      </p:grpSpPr>
      <p:pic>
        <p:nvPicPr>
          <p:cNvPr descr=" " id="348" name="Google Shape;348;g2dc21c29238_0_318"/>
          <p:cNvPicPr preferRelativeResize="0"/>
          <p:nvPr/>
        </p:nvPicPr>
        <p:blipFill rotWithShape="1">
          <a:blip r:embed="rId3">
            <a:alphaModFix/>
          </a:blip>
          <a:srcRect b="0" l="0" r="0" t="0"/>
          <a:stretch/>
        </p:blipFill>
        <p:spPr>
          <a:xfrm>
            <a:off x="14498468" y="-561057"/>
            <a:ext cx="9008604" cy="5188421"/>
          </a:xfrm>
          <a:prstGeom prst="rect">
            <a:avLst/>
          </a:prstGeom>
          <a:noFill/>
          <a:ln>
            <a:noFill/>
          </a:ln>
        </p:spPr>
      </p:pic>
      <p:pic>
        <p:nvPicPr>
          <p:cNvPr descr=" " id="349" name="Google Shape;349;g2dc21c29238_0_318"/>
          <p:cNvPicPr preferRelativeResize="0"/>
          <p:nvPr/>
        </p:nvPicPr>
        <p:blipFill rotWithShape="1">
          <a:blip r:embed="rId4">
            <a:alphaModFix/>
          </a:blip>
          <a:srcRect b="0" l="0" r="0" t="0"/>
          <a:stretch/>
        </p:blipFill>
        <p:spPr>
          <a:xfrm>
            <a:off x="-635079" y="7607300"/>
            <a:ext cx="8040105" cy="9385300"/>
          </a:xfrm>
          <a:prstGeom prst="rect">
            <a:avLst/>
          </a:prstGeom>
          <a:noFill/>
          <a:ln>
            <a:noFill/>
          </a:ln>
        </p:spPr>
      </p:pic>
      <p:sp>
        <p:nvSpPr>
          <p:cNvPr id="350" name="Google Shape;350;g2dc21c29238_0_31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51" name="Google Shape;351;g2dc21c29238_0_318"/>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352" name="Google Shape;352;g2dc21c29238_0_318"/>
          <p:cNvSpPr/>
          <p:nvPr/>
        </p:nvSpPr>
        <p:spPr>
          <a:xfrm>
            <a:off x="6841922" y="1143000"/>
            <a:ext cx="10690500" cy="1824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5C6B4C"/>
              </a:buClr>
              <a:buSzPts val="8000"/>
              <a:buFont typeface="Fugaz One"/>
              <a:buNone/>
            </a:pPr>
            <a:r>
              <a:rPr b="0" i="0" lang="en-US" sz="8000" u="none" cap="none" strike="noStrike">
                <a:solidFill>
                  <a:srgbClr val="5C6B4C"/>
                </a:solidFill>
                <a:latin typeface="Fugaz One"/>
                <a:ea typeface="Fugaz One"/>
                <a:cs typeface="Fugaz One"/>
                <a:sym typeface="Fugaz One"/>
              </a:rPr>
              <a:t>Some Graph</a:t>
            </a:r>
            <a:endParaRPr b="0" i="0" sz="8000" u="none" cap="none" strike="noStrike">
              <a:solidFill>
                <a:schemeClr val="dk1"/>
              </a:solidFill>
              <a:latin typeface="Calibri"/>
              <a:ea typeface="Calibri"/>
              <a:cs typeface="Calibri"/>
              <a:sym typeface="Calibri"/>
            </a:endParaRPr>
          </a:p>
        </p:txBody>
      </p:sp>
      <p:sp>
        <p:nvSpPr>
          <p:cNvPr id="353" name="Google Shape;353;g2dc21c29238_0_318"/>
          <p:cNvSpPr/>
          <p:nvPr/>
        </p:nvSpPr>
        <p:spPr>
          <a:xfrm>
            <a:off x="2718140" y="3771900"/>
            <a:ext cx="8941800" cy="618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4" name="Google Shape;354;g2dc21c29238_0_318"/>
          <p:cNvSpPr/>
          <p:nvPr/>
        </p:nvSpPr>
        <p:spPr>
          <a:xfrm>
            <a:off x="2986455" y="8999513"/>
            <a:ext cx="2169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C6E4A"/>
              </a:buClr>
              <a:buSzPts val="1820"/>
              <a:buFont typeface="Lato"/>
              <a:buNone/>
            </a:pPr>
            <a:r>
              <a:rPr b="0" i="0" lang="en-US" sz="1820" u="none" cap="none" strike="noStrike">
                <a:solidFill>
                  <a:srgbClr val="5C6E4A"/>
                </a:solidFill>
                <a:latin typeface="Lato"/>
                <a:ea typeface="Lato"/>
                <a:cs typeface="Lato"/>
                <a:sym typeface="Lato"/>
              </a:rPr>
              <a:t>0</a:t>
            </a:r>
            <a:endParaRPr b="0" i="0" sz="1820" u="none" cap="none" strike="noStrike">
              <a:solidFill>
                <a:schemeClr val="dk1"/>
              </a:solidFill>
              <a:latin typeface="Calibri"/>
              <a:ea typeface="Calibri"/>
              <a:cs typeface="Calibri"/>
              <a:sym typeface="Calibri"/>
            </a:endParaRPr>
          </a:p>
        </p:txBody>
      </p:sp>
      <p:sp>
        <p:nvSpPr>
          <p:cNvPr id="355" name="Google Shape;355;g2dc21c29238_0_318"/>
          <p:cNvSpPr/>
          <p:nvPr/>
        </p:nvSpPr>
        <p:spPr>
          <a:xfrm>
            <a:off x="333165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C6E4A"/>
              </a:buClr>
              <a:buSzPts val="2185"/>
              <a:buFont typeface="Lato"/>
              <a:buNone/>
            </a:pPr>
            <a:r>
              <a:rPr b="0" i="0" lang="en-US" sz="2185" u="none" cap="none" strike="noStrike">
                <a:solidFill>
                  <a:srgbClr val="5C6E4A"/>
                </a:solidFill>
                <a:latin typeface="Lato"/>
                <a:ea typeface="Lato"/>
                <a:cs typeface="Lato"/>
                <a:sym typeface="Lato"/>
              </a:rPr>
              <a:t>1</a:t>
            </a:r>
            <a:endParaRPr b="0" i="0" sz="2185" u="none" cap="none" strike="noStrike">
              <a:solidFill>
                <a:schemeClr val="dk1"/>
              </a:solidFill>
              <a:latin typeface="Calibri"/>
              <a:ea typeface="Calibri"/>
              <a:cs typeface="Calibri"/>
              <a:sym typeface="Calibri"/>
            </a:endParaRPr>
          </a:p>
        </p:txBody>
      </p:sp>
      <p:sp>
        <p:nvSpPr>
          <p:cNvPr id="356" name="Google Shape;356;g2dc21c29238_0_318"/>
          <p:cNvSpPr/>
          <p:nvPr/>
        </p:nvSpPr>
        <p:spPr>
          <a:xfrm>
            <a:off x="4470732"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C6E4A"/>
              </a:buClr>
              <a:buSzPts val="2185"/>
              <a:buFont typeface="Lato"/>
              <a:buNone/>
            </a:pPr>
            <a:r>
              <a:rPr b="0" i="0" lang="en-US" sz="2185" u="none" cap="none" strike="noStrike">
                <a:solidFill>
                  <a:srgbClr val="5C6E4A"/>
                </a:solidFill>
                <a:latin typeface="Lato"/>
                <a:ea typeface="Lato"/>
                <a:cs typeface="Lato"/>
                <a:sym typeface="Lato"/>
              </a:rPr>
              <a:t>2</a:t>
            </a:r>
            <a:endParaRPr b="0" i="0" sz="2185" u="none" cap="none" strike="noStrike">
              <a:solidFill>
                <a:schemeClr val="dk1"/>
              </a:solidFill>
              <a:latin typeface="Calibri"/>
              <a:ea typeface="Calibri"/>
              <a:cs typeface="Calibri"/>
              <a:sym typeface="Calibri"/>
            </a:endParaRPr>
          </a:p>
        </p:txBody>
      </p:sp>
      <p:sp>
        <p:nvSpPr>
          <p:cNvPr id="357" name="Google Shape;357;g2dc21c29238_0_318"/>
          <p:cNvSpPr/>
          <p:nvPr/>
        </p:nvSpPr>
        <p:spPr>
          <a:xfrm>
            <a:off x="5609804"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C6E4A"/>
              </a:buClr>
              <a:buSzPts val="2185"/>
              <a:buFont typeface="Lato"/>
              <a:buNone/>
            </a:pPr>
            <a:r>
              <a:rPr b="0" i="0" lang="en-US" sz="2185" u="none" cap="none" strike="noStrike">
                <a:solidFill>
                  <a:srgbClr val="5C6E4A"/>
                </a:solidFill>
                <a:latin typeface="Lato"/>
                <a:ea typeface="Lato"/>
                <a:cs typeface="Lato"/>
                <a:sym typeface="Lato"/>
              </a:rPr>
              <a:t>3</a:t>
            </a:r>
            <a:endParaRPr b="0" i="0" sz="2185" u="none" cap="none" strike="noStrike">
              <a:solidFill>
                <a:schemeClr val="dk1"/>
              </a:solidFill>
              <a:latin typeface="Calibri"/>
              <a:ea typeface="Calibri"/>
              <a:cs typeface="Calibri"/>
              <a:sym typeface="Calibri"/>
            </a:endParaRPr>
          </a:p>
        </p:txBody>
      </p:sp>
      <p:sp>
        <p:nvSpPr>
          <p:cNvPr id="358" name="Google Shape;358;g2dc21c29238_0_318"/>
          <p:cNvSpPr/>
          <p:nvPr/>
        </p:nvSpPr>
        <p:spPr>
          <a:xfrm>
            <a:off x="674887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C6E4A"/>
              </a:buClr>
              <a:buSzPts val="2185"/>
              <a:buFont typeface="Lato"/>
              <a:buNone/>
            </a:pPr>
            <a:r>
              <a:rPr b="0" i="0" lang="en-US" sz="2185" u="none" cap="none" strike="noStrike">
                <a:solidFill>
                  <a:srgbClr val="5C6E4A"/>
                </a:solidFill>
                <a:latin typeface="Lato"/>
                <a:ea typeface="Lato"/>
                <a:cs typeface="Lato"/>
                <a:sym typeface="Lato"/>
              </a:rPr>
              <a:t>4</a:t>
            </a:r>
            <a:endParaRPr b="0" i="0" sz="2185" u="none" cap="none" strike="noStrike">
              <a:solidFill>
                <a:schemeClr val="dk1"/>
              </a:solidFill>
              <a:latin typeface="Calibri"/>
              <a:ea typeface="Calibri"/>
              <a:cs typeface="Calibri"/>
              <a:sym typeface="Calibri"/>
            </a:endParaRPr>
          </a:p>
        </p:txBody>
      </p:sp>
      <p:sp>
        <p:nvSpPr>
          <p:cNvPr id="359" name="Google Shape;359;g2dc21c29238_0_318"/>
          <p:cNvSpPr/>
          <p:nvPr/>
        </p:nvSpPr>
        <p:spPr>
          <a:xfrm>
            <a:off x="788799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C6E4A"/>
              </a:buClr>
              <a:buSzPts val="2185"/>
              <a:buFont typeface="Lato"/>
              <a:buNone/>
            </a:pPr>
            <a:r>
              <a:rPr b="0" i="0" lang="en-US" sz="2185" u="none" cap="none" strike="noStrike">
                <a:solidFill>
                  <a:srgbClr val="5C6E4A"/>
                </a:solidFill>
                <a:latin typeface="Lato"/>
                <a:ea typeface="Lato"/>
                <a:cs typeface="Lato"/>
                <a:sym typeface="Lato"/>
              </a:rPr>
              <a:t>5</a:t>
            </a:r>
            <a:endParaRPr b="0" i="0" sz="2185" u="none" cap="none" strike="noStrike">
              <a:solidFill>
                <a:schemeClr val="dk1"/>
              </a:solidFill>
              <a:latin typeface="Calibri"/>
              <a:ea typeface="Calibri"/>
              <a:cs typeface="Calibri"/>
              <a:sym typeface="Calibri"/>
            </a:endParaRPr>
          </a:p>
        </p:txBody>
      </p:sp>
      <p:sp>
        <p:nvSpPr>
          <p:cNvPr id="360" name="Google Shape;360;g2dc21c29238_0_318"/>
          <p:cNvSpPr/>
          <p:nvPr/>
        </p:nvSpPr>
        <p:spPr>
          <a:xfrm>
            <a:off x="9027070"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C6E4A"/>
              </a:buClr>
              <a:buSzPts val="2185"/>
              <a:buFont typeface="Lato"/>
              <a:buNone/>
            </a:pPr>
            <a:r>
              <a:rPr b="0" i="0" lang="en-US" sz="2185" u="none" cap="none" strike="noStrike">
                <a:solidFill>
                  <a:srgbClr val="5C6E4A"/>
                </a:solidFill>
                <a:latin typeface="Lato"/>
                <a:ea typeface="Lato"/>
                <a:cs typeface="Lato"/>
                <a:sym typeface="Lato"/>
              </a:rPr>
              <a:t>6</a:t>
            </a:r>
            <a:endParaRPr b="0" i="0" sz="2185" u="none" cap="none" strike="noStrike">
              <a:solidFill>
                <a:schemeClr val="dk1"/>
              </a:solidFill>
              <a:latin typeface="Calibri"/>
              <a:ea typeface="Calibri"/>
              <a:cs typeface="Calibri"/>
              <a:sym typeface="Calibri"/>
            </a:endParaRPr>
          </a:p>
        </p:txBody>
      </p:sp>
      <p:sp>
        <p:nvSpPr>
          <p:cNvPr id="361" name="Google Shape;361;g2dc21c29238_0_318"/>
          <p:cNvSpPr/>
          <p:nvPr/>
        </p:nvSpPr>
        <p:spPr>
          <a:xfrm>
            <a:off x="10166145"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C6E4A"/>
              </a:buClr>
              <a:buSzPts val="2185"/>
              <a:buFont typeface="Lato"/>
              <a:buNone/>
            </a:pPr>
            <a:r>
              <a:rPr b="0" i="0" lang="en-US" sz="2185" u="none" cap="none" strike="noStrike">
                <a:solidFill>
                  <a:srgbClr val="5C6E4A"/>
                </a:solidFill>
                <a:latin typeface="Lato"/>
                <a:ea typeface="Lato"/>
                <a:cs typeface="Lato"/>
                <a:sym typeface="Lato"/>
              </a:rPr>
              <a:t>7</a:t>
            </a:r>
            <a:endParaRPr b="0" i="0" sz="2185" u="none" cap="none" strike="noStrike">
              <a:solidFill>
                <a:schemeClr val="dk1"/>
              </a:solidFill>
              <a:latin typeface="Calibri"/>
              <a:ea typeface="Calibri"/>
              <a:cs typeface="Calibri"/>
              <a:sym typeface="Calibri"/>
            </a:endParaRPr>
          </a:p>
        </p:txBody>
      </p:sp>
      <p:sp>
        <p:nvSpPr>
          <p:cNvPr id="362" name="Google Shape;362;g2dc21c29238_0_318"/>
          <p:cNvSpPr/>
          <p:nvPr/>
        </p:nvSpPr>
        <p:spPr>
          <a:xfrm>
            <a:off x="1128163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C6E4A"/>
              </a:buClr>
              <a:buSzPts val="2185"/>
              <a:buFont typeface="Lato"/>
              <a:buNone/>
            </a:pPr>
            <a:r>
              <a:rPr b="0" i="0" lang="en-US" sz="2185" u="none" cap="none" strike="noStrike">
                <a:solidFill>
                  <a:srgbClr val="5C6E4A"/>
                </a:solidFill>
                <a:latin typeface="Lato"/>
                <a:ea typeface="Lato"/>
                <a:cs typeface="Lato"/>
                <a:sym typeface="Lato"/>
              </a:rPr>
              <a:t>8</a:t>
            </a:r>
            <a:endParaRPr b="0" i="0" sz="2185" u="none" cap="none" strike="noStrike">
              <a:solidFill>
                <a:schemeClr val="dk1"/>
              </a:solidFill>
              <a:latin typeface="Calibri"/>
              <a:ea typeface="Calibri"/>
              <a:cs typeface="Calibri"/>
              <a:sym typeface="Calibri"/>
            </a:endParaRPr>
          </a:p>
        </p:txBody>
      </p:sp>
      <p:sp>
        <p:nvSpPr>
          <p:cNvPr id="363" name="Google Shape;363;g2dc21c29238_0_318"/>
          <p:cNvSpPr/>
          <p:nvPr/>
        </p:nvSpPr>
        <p:spPr>
          <a:xfrm>
            <a:off x="2852319" y="848208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C6E4A"/>
              </a:buClr>
              <a:buSzPts val="1820"/>
              <a:buFont typeface="Lato"/>
              <a:buNone/>
            </a:pPr>
            <a:r>
              <a:rPr b="0" i="0" lang="en-US" sz="1820" u="none" cap="none" strike="noStrike">
                <a:solidFill>
                  <a:srgbClr val="5C6E4A"/>
                </a:solidFill>
                <a:latin typeface="Lato"/>
                <a:ea typeface="Lato"/>
                <a:cs typeface="Lato"/>
                <a:sym typeface="Lato"/>
              </a:rPr>
              <a:t>10</a:t>
            </a:r>
            <a:endParaRPr b="0" i="0" sz="1820" u="none" cap="none" strike="noStrike">
              <a:solidFill>
                <a:schemeClr val="dk1"/>
              </a:solidFill>
              <a:latin typeface="Calibri"/>
              <a:ea typeface="Calibri"/>
              <a:cs typeface="Calibri"/>
              <a:sym typeface="Calibri"/>
            </a:endParaRPr>
          </a:p>
        </p:txBody>
      </p:sp>
      <p:sp>
        <p:nvSpPr>
          <p:cNvPr id="364" name="Google Shape;364;g2dc21c29238_0_318"/>
          <p:cNvSpPr/>
          <p:nvPr/>
        </p:nvSpPr>
        <p:spPr>
          <a:xfrm>
            <a:off x="2852319" y="7964612"/>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C6E4A"/>
              </a:buClr>
              <a:buSzPts val="1820"/>
              <a:buFont typeface="Lato"/>
              <a:buNone/>
            </a:pPr>
            <a:r>
              <a:rPr b="0" i="0" lang="en-US" sz="1820" u="none" cap="none" strike="noStrike">
                <a:solidFill>
                  <a:srgbClr val="5C6E4A"/>
                </a:solidFill>
                <a:latin typeface="Lato"/>
                <a:ea typeface="Lato"/>
                <a:cs typeface="Lato"/>
                <a:sym typeface="Lato"/>
              </a:rPr>
              <a:t>20</a:t>
            </a:r>
            <a:endParaRPr b="0" i="0" sz="1820" u="none" cap="none" strike="noStrike">
              <a:solidFill>
                <a:schemeClr val="dk1"/>
              </a:solidFill>
              <a:latin typeface="Calibri"/>
              <a:ea typeface="Calibri"/>
              <a:cs typeface="Calibri"/>
              <a:sym typeface="Calibri"/>
            </a:endParaRPr>
          </a:p>
        </p:txBody>
      </p:sp>
      <p:sp>
        <p:nvSpPr>
          <p:cNvPr id="365" name="Google Shape;365;g2dc21c29238_0_318"/>
          <p:cNvSpPr/>
          <p:nvPr/>
        </p:nvSpPr>
        <p:spPr>
          <a:xfrm>
            <a:off x="2852319" y="744716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C6E4A"/>
              </a:buClr>
              <a:buSzPts val="1820"/>
              <a:buFont typeface="Lato"/>
              <a:buNone/>
            </a:pPr>
            <a:r>
              <a:rPr b="0" i="0" lang="en-US" sz="1820" u="none" cap="none" strike="noStrike">
                <a:solidFill>
                  <a:srgbClr val="5C6E4A"/>
                </a:solidFill>
                <a:latin typeface="Lato"/>
                <a:ea typeface="Lato"/>
                <a:cs typeface="Lato"/>
                <a:sym typeface="Lato"/>
              </a:rPr>
              <a:t>30</a:t>
            </a:r>
            <a:endParaRPr b="0" i="0" sz="1820" u="none" cap="none" strike="noStrike">
              <a:solidFill>
                <a:schemeClr val="dk1"/>
              </a:solidFill>
              <a:latin typeface="Calibri"/>
              <a:ea typeface="Calibri"/>
              <a:cs typeface="Calibri"/>
              <a:sym typeface="Calibri"/>
            </a:endParaRPr>
          </a:p>
        </p:txBody>
      </p:sp>
      <p:sp>
        <p:nvSpPr>
          <p:cNvPr id="366" name="Google Shape;366;g2dc21c29238_0_318"/>
          <p:cNvSpPr/>
          <p:nvPr/>
        </p:nvSpPr>
        <p:spPr>
          <a:xfrm>
            <a:off x="2852319" y="692961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C6E4A"/>
              </a:buClr>
              <a:buSzPts val="1820"/>
              <a:buFont typeface="Lato"/>
              <a:buNone/>
            </a:pPr>
            <a:r>
              <a:rPr b="0" i="0" lang="en-US" sz="1820" u="none" cap="none" strike="noStrike">
                <a:solidFill>
                  <a:srgbClr val="5C6E4A"/>
                </a:solidFill>
                <a:latin typeface="Lato"/>
                <a:ea typeface="Lato"/>
                <a:cs typeface="Lato"/>
                <a:sym typeface="Lato"/>
              </a:rPr>
              <a:t>40</a:t>
            </a:r>
            <a:endParaRPr b="0" i="0" sz="1820" u="none" cap="none" strike="noStrike">
              <a:solidFill>
                <a:schemeClr val="dk1"/>
              </a:solidFill>
              <a:latin typeface="Calibri"/>
              <a:ea typeface="Calibri"/>
              <a:cs typeface="Calibri"/>
              <a:sym typeface="Calibri"/>
            </a:endParaRPr>
          </a:p>
        </p:txBody>
      </p:sp>
      <p:sp>
        <p:nvSpPr>
          <p:cNvPr id="367" name="Google Shape;367;g2dc21c29238_0_318"/>
          <p:cNvSpPr/>
          <p:nvPr/>
        </p:nvSpPr>
        <p:spPr>
          <a:xfrm>
            <a:off x="2852319" y="64123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C6E4A"/>
              </a:buClr>
              <a:buSzPts val="1820"/>
              <a:buFont typeface="Lato"/>
              <a:buNone/>
            </a:pPr>
            <a:r>
              <a:rPr b="0" i="0" lang="en-US" sz="1820" u="none" cap="none" strike="noStrike">
                <a:solidFill>
                  <a:srgbClr val="5C6E4A"/>
                </a:solidFill>
                <a:latin typeface="Lato"/>
                <a:ea typeface="Lato"/>
                <a:cs typeface="Lato"/>
                <a:sym typeface="Lato"/>
              </a:rPr>
              <a:t>50</a:t>
            </a:r>
            <a:endParaRPr b="0" i="0" sz="1820" u="none" cap="none" strike="noStrike">
              <a:solidFill>
                <a:schemeClr val="dk1"/>
              </a:solidFill>
              <a:latin typeface="Calibri"/>
              <a:ea typeface="Calibri"/>
              <a:cs typeface="Calibri"/>
              <a:sym typeface="Calibri"/>
            </a:endParaRPr>
          </a:p>
        </p:txBody>
      </p:sp>
      <p:sp>
        <p:nvSpPr>
          <p:cNvPr id="368" name="Google Shape;368;g2dc21c29238_0_318"/>
          <p:cNvSpPr/>
          <p:nvPr/>
        </p:nvSpPr>
        <p:spPr>
          <a:xfrm>
            <a:off x="2852319" y="58948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C6E4A"/>
              </a:buClr>
              <a:buSzPts val="1820"/>
              <a:buFont typeface="Lato"/>
              <a:buNone/>
            </a:pPr>
            <a:r>
              <a:rPr b="0" i="0" lang="en-US" sz="1820" u="none" cap="none" strike="noStrike">
                <a:solidFill>
                  <a:srgbClr val="5C6E4A"/>
                </a:solidFill>
                <a:latin typeface="Lato"/>
                <a:ea typeface="Lato"/>
                <a:cs typeface="Lato"/>
                <a:sym typeface="Lato"/>
              </a:rPr>
              <a:t>60</a:t>
            </a:r>
            <a:endParaRPr b="0" i="0" sz="1820" u="none" cap="none" strike="noStrike">
              <a:solidFill>
                <a:schemeClr val="dk1"/>
              </a:solidFill>
              <a:latin typeface="Calibri"/>
              <a:ea typeface="Calibri"/>
              <a:cs typeface="Calibri"/>
              <a:sym typeface="Calibri"/>
            </a:endParaRPr>
          </a:p>
        </p:txBody>
      </p:sp>
      <p:sp>
        <p:nvSpPr>
          <p:cNvPr id="369" name="Google Shape;369;g2dc21c29238_0_318"/>
          <p:cNvSpPr/>
          <p:nvPr/>
        </p:nvSpPr>
        <p:spPr>
          <a:xfrm>
            <a:off x="2852319" y="5377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C6E4A"/>
              </a:buClr>
              <a:buSzPts val="1820"/>
              <a:buFont typeface="Lato"/>
              <a:buNone/>
            </a:pPr>
            <a:r>
              <a:rPr b="0" i="0" lang="en-US" sz="1820" u="none" cap="none" strike="noStrike">
                <a:solidFill>
                  <a:srgbClr val="5C6E4A"/>
                </a:solidFill>
                <a:latin typeface="Lato"/>
                <a:ea typeface="Lato"/>
                <a:cs typeface="Lato"/>
                <a:sym typeface="Lato"/>
              </a:rPr>
              <a:t>70</a:t>
            </a:r>
            <a:endParaRPr b="0" i="0" sz="1820" u="none" cap="none" strike="noStrike">
              <a:solidFill>
                <a:schemeClr val="dk1"/>
              </a:solidFill>
              <a:latin typeface="Calibri"/>
              <a:ea typeface="Calibri"/>
              <a:cs typeface="Calibri"/>
              <a:sym typeface="Calibri"/>
            </a:endParaRPr>
          </a:p>
        </p:txBody>
      </p:sp>
      <p:sp>
        <p:nvSpPr>
          <p:cNvPr id="370" name="Google Shape;370;g2dc21c29238_0_318"/>
          <p:cNvSpPr/>
          <p:nvPr/>
        </p:nvSpPr>
        <p:spPr>
          <a:xfrm>
            <a:off x="2852319" y="486005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C6E4A"/>
              </a:buClr>
              <a:buSzPts val="1820"/>
              <a:buFont typeface="Lato"/>
              <a:buNone/>
            </a:pPr>
            <a:r>
              <a:rPr b="0" i="0" lang="en-US" sz="1820" u="none" cap="none" strike="noStrike">
                <a:solidFill>
                  <a:srgbClr val="5C6E4A"/>
                </a:solidFill>
                <a:latin typeface="Lato"/>
                <a:ea typeface="Lato"/>
                <a:cs typeface="Lato"/>
                <a:sym typeface="Lato"/>
              </a:rPr>
              <a:t>80</a:t>
            </a:r>
            <a:endParaRPr b="0" i="0" sz="1820" u="none" cap="none" strike="noStrike">
              <a:solidFill>
                <a:schemeClr val="dk1"/>
              </a:solidFill>
              <a:latin typeface="Calibri"/>
              <a:ea typeface="Calibri"/>
              <a:cs typeface="Calibri"/>
              <a:sym typeface="Calibri"/>
            </a:endParaRPr>
          </a:p>
        </p:txBody>
      </p:sp>
      <p:sp>
        <p:nvSpPr>
          <p:cNvPr id="371" name="Google Shape;371;g2dc21c29238_0_318"/>
          <p:cNvSpPr/>
          <p:nvPr/>
        </p:nvSpPr>
        <p:spPr>
          <a:xfrm>
            <a:off x="2852319" y="4342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C6E4A"/>
              </a:buClr>
              <a:buSzPts val="1820"/>
              <a:buFont typeface="Lato"/>
              <a:buNone/>
            </a:pPr>
            <a:r>
              <a:rPr b="0" i="0" lang="en-US" sz="1820" u="none" cap="none" strike="noStrike">
                <a:solidFill>
                  <a:srgbClr val="5C6E4A"/>
                </a:solidFill>
                <a:latin typeface="Lato"/>
                <a:ea typeface="Lato"/>
                <a:cs typeface="Lato"/>
                <a:sym typeface="Lato"/>
              </a:rPr>
              <a:t>90</a:t>
            </a:r>
            <a:endParaRPr b="0" i="0" sz="1820" u="none" cap="none" strike="noStrike">
              <a:solidFill>
                <a:schemeClr val="dk1"/>
              </a:solidFill>
              <a:latin typeface="Calibri"/>
              <a:ea typeface="Calibri"/>
              <a:cs typeface="Calibri"/>
              <a:sym typeface="Calibri"/>
            </a:endParaRPr>
          </a:p>
        </p:txBody>
      </p:sp>
      <p:sp>
        <p:nvSpPr>
          <p:cNvPr id="372" name="Google Shape;372;g2dc21c29238_0_318"/>
          <p:cNvSpPr/>
          <p:nvPr/>
        </p:nvSpPr>
        <p:spPr>
          <a:xfrm>
            <a:off x="2718140" y="3825032"/>
            <a:ext cx="4836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C6E4A"/>
              </a:buClr>
              <a:buSzPts val="1820"/>
              <a:buFont typeface="Lato"/>
              <a:buNone/>
            </a:pPr>
            <a:r>
              <a:rPr b="0" i="0" lang="en-US" sz="1820" u="none" cap="none" strike="noStrike">
                <a:solidFill>
                  <a:srgbClr val="5C6E4A"/>
                </a:solidFill>
                <a:latin typeface="Lato"/>
                <a:ea typeface="Lato"/>
                <a:cs typeface="Lato"/>
                <a:sym typeface="Lato"/>
              </a:rPr>
              <a:t>100</a:t>
            </a:r>
            <a:endParaRPr b="0" i="0" sz="1820" u="none" cap="none" strike="noStrike">
              <a:solidFill>
                <a:schemeClr val="dk1"/>
              </a:solidFill>
              <a:latin typeface="Calibri"/>
              <a:ea typeface="Calibri"/>
              <a:cs typeface="Calibri"/>
              <a:sym typeface="Calibri"/>
            </a:endParaRPr>
          </a:p>
        </p:txBody>
      </p:sp>
      <p:pic>
        <p:nvPicPr>
          <p:cNvPr descr=" " id="373" name="Google Shape;373;g2dc21c29238_0_318"/>
          <p:cNvPicPr preferRelativeResize="0"/>
          <p:nvPr/>
        </p:nvPicPr>
        <p:blipFill rotWithShape="1">
          <a:blip r:embed="rId6">
            <a:alphaModFix/>
          </a:blip>
          <a:srcRect b="0" l="0" r="0" t="0"/>
          <a:stretch/>
        </p:blipFill>
        <p:spPr>
          <a:xfrm>
            <a:off x="3368467" y="3771900"/>
            <a:ext cx="8291592" cy="5511006"/>
          </a:xfrm>
          <a:prstGeom prst="rect">
            <a:avLst/>
          </a:prstGeom>
          <a:noFill/>
          <a:ln>
            <a:noFill/>
          </a:ln>
        </p:spPr>
      </p:pic>
      <p:pic>
        <p:nvPicPr>
          <p:cNvPr descr=" " id="374" name="Google Shape;374;g2dc21c29238_0_318"/>
          <p:cNvPicPr preferRelativeResize="0"/>
          <p:nvPr/>
        </p:nvPicPr>
        <p:blipFill rotWithShape="1">
          <a:blip r:embed="rId7">
            <a:alphaModFix/>
          </a:blip>
          <a:srcRect b="0" l="0" r="0" t="0"/>
          <a:stretch/>
        </p:blipFill>
        <p:spPr>
          <a:xfrm>
            <a:off x="4512766" y="4185444"/>
            <a:ext cx="11567" cy="5258445"/>
          </a:xfrm>
          <a:prstGeom prst="rect">
            <a:avLst/>
          </a:prstGeom>
          <a:noFill/>
          <a:ln>
            <a:noFill/>
          </a:ln>
        </p:spPr>
      </p:pic>
      <p:pic>
        <p:nvPicPr>
          <p:cNvPr descr=" " id="375" name="Google Shape;375;g2dc21c29238_0_318"/>
          <p:cNvPicPr preferRelativeResize="0"/>
          <p:nvPr/>
        </p:nvPicPr>
        <p:blipFill rotWithShape="1">
          <a:blip r:embed="rId8">
            <a:alphaModFix/>
          </a:blip>
          <a:srcRect b="0" l="0" r="0" t="0"/>
          <a:stretch/>
        </p:blipFill>
        <p:spPr>
          <a:xfrm>
            <a:off x="5651279" y="4185444"/>
            <a:ext cx="11567" cy="5258445"/>
          </a:xfrm>
          <a:prstGeom prst="rect">
            <a:avLst/>
          </a:prstGeom>
          <a:noFill/>
          <a:ln>
            <a:noFill/>
          </a:ln>
        </p:spPr>
      </p:pic>
      <p:pic>
        <p:nvPicPr>
          <p:cNvPr descr=" " id="376" name="Google Shape;376;g2dc21c29238_0_318"/>
          <p:cNvPicPr preferRelativeResize="0"/>
          <p:nvPr/>
        </p:nvPicPr>
        <p:blipFill rotWithShape="1">
          <a:blip r:embed="rId9">
            <a:alphaModFix/>
          </a:blip>
          <a:srcRect b="0" l="0" r="0" t="0"/>
          <a:stretch/>
        </p:blipFill>
        <p:spPr>
          <a:xfrm>
            <a:off x="6789795" y="4185444"/>
            <a:ext cx="11567" cy="5258445"/>
          </a:xfrm>
          <a:prstGeom prst="rect">
            <a:avLst/>
          </a:prstGeom>
          <a:noFill/>
          <a:ln>
            <a:noFill/>
          </a:ln>
        </p:spPr>
      </p:pic>
      <p:pic>
        <p:nvPicPr>
          <p:cNvPr descr=" " id="377" name="Google Shape;377;g2dc21c29238_0_318"/>
          <p:cNvPicPr preferRelativeResize="0"/>
          <p:nvPr/>
        </p:nvPicPr>
        <p:blipFill rotWithShape="1">
          <a:blip r:embed="rId10">
            <a:alphaModFix/>
          </a:blip>
          <a:srcRect b="0" l="0" r="0" t="0"/>
          <a:stretch/>
        </p:blipFill>
        <p:spPr>
          <a:xfrm>
            <a:off x="7928309" y="4185444"/>
            <a:ext cx="11567" cy="5258445"/>
          </a:xfrm>
          <a:prstGeom prst="rect">
            <a:avLst/>
          </a:prstGeom>
          <a:noFill/>
          <a:ln>
            <a:noFill/>
          </a:ln>
        </p:spPr>
      </p:pic>
      <p:pic>
        <p:nvPicPr>
          <p:cNvPr descr=" " id="378" name="Google Shape;378;g2dc21c29238_0_318"/>
          <p:cNvPicPr preferRelativeResize="0"/>
          <p:nvPr/>
        </p:nvPicPr>
        <p:blipFill rotWithShape="1">
          <a:blip r:embed="rId11">
            <a:alphaModFix/>
          </a:blip>
          <a:srcRect b="0" l="0" r="0" t="0"/>
          <a:stretch/>
        </p:blipFill>
        <p:spPr>
          <a:xfrm>
            <a:off x="9066828" y="4185444"/>
            <a:ext cx="11567" cy="5258445"/>
          </a:xfrm>
          <a:prstGeom prst="rect">
            <a:avLst/>
          </a:prstGeom>
          <a:noFill/>
          <a:ln>
            <a:noFill/>
          </a:ln>
        </p:spPr>
      </p:pic>
      <p:pic>
        <p:nvPicPr>
          <p:cNvPr descr=" " id="379" name="Google Shape;379;g2dc21c29238_0_318"/>
          <p:cNvPicPr preferRelativeResize="0"/>
          <p:nvPr/>
        </p:nvPicPr>
        <p:blipFill rotWithShape="1">
          <a:blip r:embed="rId12">
            <a:alphaModFix/>
          </a:blip>
          <a:srcRect b="0" l="0" r="0" t="0"/>
          <a:stretch/>
        </p:blipFill>
        <p:spPr>
          <a:xfrm>
            <a:off x="10205341" y="4185444"/>
            <a:ext cx="11567" cy="5258445"/>
          </a:xfrm>
          <a:prstGeom prst="rect">
            <a:avLst/>
          </a:prstGeom>
          <a:noFill/>
          <a:ln>
            <a:noFill/>
          </a:ln>
        </p:spPr>
      </p:pic>
      <p:pic>
        <p:nvPicPr>
          <p:cNvPr descr=" " id="380" name="Google Shape;380;g2dc21c29238_0_318"/>
          <p:cNvPicPr preferRelativeResize="0"/>
          <p:nvPr/>
        </p:nvPicPr>
        <p:blipFill rotWithShape="1">
          <a:blip r:embed="rId13">
            <a:alphaModFix/>
          </a:blip>
          <a:srcRect b="0" l="0" r="0" t="0"/>
          <a:stretch/>
        </p:blipFill>
        <p:spPr>
          <a:xfrm>
            <a:off x="11343854" y="4185444"/>
            <a:ext cx="11567" cy="5258445"/>
          </a:xfrm>
          <a:prstGeom prst="rect">
            <a:avLst/>
          </a:prstGeom>
          <a:noFill/>
          <a:ln>
            <a:noFill/>
          </a:ln>
        </p:spPr>
      </p:pic>
      <p:pic>
        <p:nvPicPr>
          <p:cNvPr descr=" " id="381" name="Google Shape;381;g2dc21c29238_0_318"/>
          <p:cNvPicPr preferRelativeResize="0"/>
          <p:nvPr/>
        </p:nvPicPr>
        <p:blipFill rotWithShape="1">
          <a:blip r:embed="rId14">
            <a:alphaModFix/>
          </a:blip>
          <a:srcRect b="0" l="0" r="0" t="0"/>
          <a:stretch/>
        </p:blipFill>
        <p:spPr>
          <a:xfrm>
            <a:off x="3355539" y="5483845"/>
            <a:ext cx="8050167" cy="2373585"/>
          </a:xfrm>
          <a:prstGeom prst="rect">
            <a:avLst/>
          </a:prstGeom>
          <a:noFill/>
          <a:ln>
            <a:noFill/>
          </a:ln>
        </p:spPr>
      </p:pic>
      <p:pic>
        <p:nvPicPr>
          <p:cNvPr descr=" " id="382" name="Google Shape;382;g2dc21c29238_0_318"/>
          <p:cNvPicPr preferRelativeResize="0"/>
          <p:nvPr/>
        </p:nvPicPr>
        <p:blipFill rotWithShape="1">
          <a:blip r:embed="rId15">
            <a:alphaModFix/>
          </a:blip>
          <a:srcRect b="0" l="0" r="0" t="0"/>
          <a:stretch/>
        </p:blipFill>
        <p:spPr>
          <a:xfrm>
            <a:off x="3369143" y="6359525"/>
            <a:ext cx="8044030" cy="2268538"/>
          </a:xfrm>
          <a:prstGeom prst="rect">
            <a:avLst/>
          </a:prstGeom>
          <a:noFill/>
          <a:ln>
            <a:noFill/>
          </a:ln>
        </p:spPr>
      </p:pic>
      <p:pic>
        <p:nvPicPr>
          <p:cNvPr descr=" " id="383" name="Google Shape;383;g2dc21c29238_0_318"/>
          <p:cNvPicPr preferRelativeResize="0"/>
          <p:nvPr/>
        </p:nvPicPr>
        <p:blipFill rotWithShape="1">
          <a:blip r:embed="rId16">
            <a:alphaModFix/>
          </a:blip>
          <a:srcRect b="0" l="0" r="0" t="0"/>
          <a:stretch/>
        </p:blipFill>
        <p:spPr>
          <a:xfrm>
            <a:off x="4441751" y="6055643"/>
            <a:ext cx="153591" cy="153566"/>
          </a:xfrm>
          <a:prstGeom prst="rect">
            <a:avLst/>
          </a:prstGeom>
          <a:noFill/>
          <a:ln>
            <a:noFill/>
          </a:ln>
        </p:spPr>
      </p:pic>
      <p:pic>
        <p:nvPicPr>
          <p:cNvPr descr=" " id="384" name="Google Shape;384;g2dc21c29238_0_318"/>
          <p:cNvPicPr preferRelativeResize="0"/>
          <p:nvPr/>
        </p:nvPicPr>
        <p:blipFill rotWithShape="1">
          <a:blip r:embed="rId17">
            <a:alphaModFix/>
          </a:blip>
          <a:srcRect b="0" l="0" r="0" t="0"/>
          <a:stretch/>
        </p:blipFill>
        <p:spPr>
          <a:xfrm>
            <a:off x="4441751" y="6981130"/>
            <a:ext cx="153591" cy="153566"/>
          </a:xfrm>
          <a:prstGeom prst="rect">
            <a:avLst/>
          </a:prstGeom>
          <a:noFill/>
          <a:ln>
            <a:noFill/>
          </a:ln>
        </p:spPr>
      </p:pic>
      <p:pic>
        <p:nvPicPr>
          <p:cNvPr descr=" " id="385" name="Google Shape;385;g2dc21c29238_0_318"/>
          <p:cNvPicPr preferRelativeResize="0"/>
          <p:nvPr/>
        </p:nvPicPr>
        <p:blipFill rotWithShape="1">
          <a:blip r:embed="rId18">
            <a:alphaModFix/>
          </a:blip>
          <a:srcRect b="0" l="0" r="0" t="0"/>
          <a:stretch/>
        </p:blipFill>
        <p:spPr>
          <a:xfrm>
            <a:off x="5580267" y="5651277"/>
            <a:ext cx="153591" cy="153566"/>
          </a:xfrm>
          <a:prstGeom prst="rect">
            <a:avLst/>
          </a:prstGeom>
          <a:noFill/>
          <a:ln>
            <a:noFill/>
          </a:ln>
        </p:spPr>
      </p:pic>
      <p:pic>
        <p:nvPicPr>
          <p:cNvPr descr=" " id="386" name="Google Shape;386;g2dc21c29238_0_318"/>
          <p:cNvPicPr preferRelativeResize="0"/>
          <p:nvPr/>
        </p:nvPicPr>
        <p:blipFill rotWithShape="1">
          <a:blip r:embed="rId19">
            <a:alphaModFix/>
          </a:blip>
          <a:srcRect b="0" l="0" r="0" t="0"/>
          <a:stretch/>
        </p:blipFill>
        <p:spPr>
          <a:xfrm>
            <a:off x="5580267" y="7415510"/>
            <a:ext cx="153591" cy="153566"/>
          </a:xfrm>
          <a:prstGeom prst="rect">
            <a:avLst/>
          </a:prstGeom>
          <a:noFill/>
          <a:ln>
            <a:noFill/>
          </a:ln>
        </p:spPr>
      </p:pic>
      <p:pic>
        <p:nvPicPr>
          <p:cNvPr descr=" " id="387" name="Google Shape;387;g2dc21c29238_0_318"/>
          <p:cNvPicPr preferRelativeResize="0"/>
          <p:nvPr/>
        </p:nvPicPr>
        <p:blipFill rotWithShape="1">
          <a:blip r:embed="rId20">
            <a:alphaModFix/>
          </a:blip>
          <a:srcRect b="0" l="0" r="0" t="0"/>
          <a:stretch/>
        </p:blipFill>
        <p:spPr>
          <a:xfrm>
            <a:off x="6718783" y="7732812"/>
            <a:ext cx="153591" cy="153566"/>
          </a:xfrm>
          <a:prstGeom prst="rect">
            <a:avLst/>
          </a:prstGeom>
          <a:noFill/>
          <a:ln>
            <a:noFill/>
          </a:ln>
        </p:spPr>
      </p:pic>
      <p:pic>
        <p:nvPicPr>
          <p:cNvPr descr=" " id="388" name="Google Shape;388;g2dc21c29238_0_318"/>
          <p:cNvPicPr preferRelativeResize="0"/>
          <p:nvPr/>
        </p:nvPicPr>
        <p:blipFill rotWithShape="1">
          <a:blip r:embed="rId21">
            <a:alphaModFix/>
          </a:blip>
          <a:srcRect b="0" l="0" r="0" t="0"/>
          <a:stretch/>
        </p:blipFill>
        <p:spPr>
          <a:xfrm>
            <a:off x="6718783" y="6311826"/>
            <a:ext cx="153591" cy="153566"/>
          </a:xfrm>
          <a:prstGeom prst="rect">
            <a:avLst/>
          </a:prstGeom>
          <a:noFill/>
          <a:ln>
            <a:noFill/>
          </a:ln>
        </p:spPr>
      </p:pic>
      <p:pic>
        <p:nvPicPr>
          <p:cNvPr descr=" " id="389" name="Google Shape;389;g2dc21c29238_0_318"/>
          <p:cNvPicPr preferRelativeResize="0"/>
          <p:nvPr/>
        </p:nvPicPr>
        <p:blipFill rotWithShape="1">
          <a:blip r:embed="rId22">
            <a:alphaModFix/>
          </a:blip>
          <a:srcRect b="0" l="0" r="0" t="0"/>
          <a:stretch/>
        </p:blipFill>
        <p:spPr>
          <a:xfrm>
            <a:off x="7861923" y="6733232"/>
            <a:ext cx="153591" cy="153566"/>
          </a:xfrm>
          <a:prstGeom prst="rect">
            <a:avLst/>
          </a:prstGeom>
          <a:noFill/>
          <a:ln>
            <a:noFill/>
          </a:ln>
        </p:spPr>
      </p:pic>
      <p:pic>
        <p:nvPicPr>
          <p:cNvPr descr=" " id="390" name="Google Shape;390;g2dc21c29238_0_318"/>
          <p:cNvPicPr preferRelativeResize="0"/>
          <p:nvPr/>
        </p:nvPicPr>
        <p:blipFill rotWithShape="1">
          <a:blip r:embed="rId23">
            <a:alphaModFix/>
          </a:blip>
          <a:srcRect b="0" l="0" r="0" t="0"/>
          <a:stretch/>
        </p:blipFill>
        <p:spPr>
          <a:xfrm>
            <a:off x="7861923" y="6420644"/>
            <a:ext cx="153591" cy="153566"/>
          </a:xfrm>
          <a:prstGeom prst="rect">
            <a:avLst/>
          </a:prstGeom>
          <a:noFill/>
          <a:ln>
            <a:noFill/>
          </a:ln>
        </p:spPr>
      </p:pic>
      <p:pic>
        <p:nvPicPr>
          <p:cNvPr descr=" " id="391" name="Google Shape;391;g2dc21c29238_0_318"/>
          <p:cNvPicPr preferRelativeResize="0"/>
          <p:nvPr/>
        </p:nvPicPr>
        <p:blipFill rotWithShape="1">
          <a:blip r:embed="rId24">
            <a:alphaModFix/>
          </a:blip>
          <a:srcRect b="0" l="0" r="0" t="0"/>
          <a:stretch/>
        </p:blipFill>
        <p:spPr>
          <a:xfrm>
            <a:off x="8995813" y="7667575"/>
            <a:ext cx="153591" cy="153566"/>
          </a:xfrm>
          <a:prstGeom prst="rect">
            <a:avLst/>
          </a:prstGeom>
          <a:noFill/>
          <a:ln>
            <a:noFill/>
          </a:ln>
        </p:spPr>
      </p:pic>
      <p:pic>
        <p:nvPicPr>
          <p:cNvPr descr=" " id="392" name="Google Shape;392;g2dc21c29238_0_318"/>
          <p:cNvPicPr preferRelativeResize="0"/>
          <p:nvPr/>
        </p:nvPicPr>
        <p:blipFill rotWithShape="1">
          <a:blip r:embed="rId25">
            <a:alphaModFix/>
          </a:blip>
          <a:srcRect b="0" l="0" r="0" t="0"/>
          <a:stretch/>
        </p:blipFill>
        <p:spPr>
          <a:xfrm>
            <a:off x="8995813" y="7076877"/>
            <a:ext cx="153591" cy="153566"/>
          </a:xfrm>
          <a:prstGeom prst="rect">
            <a:avLst/>
          </a:prstGeom>
          <a:noFill/>
          <a:ln>
            <a:noFill/>
          </a:ln>
        </p:spPr>
      </p:pic>
      <p:pic>
        <p:nvPicPr>
          <p:cNvPr descr=" " id="393" name="Google Shape;393;g2dc21c29238_0_318"/>
          <p:cNvPicPr preferRelativeResize="0"/>
          <p:nvPr/>
        </p:nvPicPr>
        <p:blipFill rotWithShape="1">
          <a:blip r:embed="rId26">
            <a:alphaModFix/>
          </a:blip>
          <a:srcRect b="0" l="0" r="0" t="0"/>
          <a:stretch/>
        </p:blipFill>
        <p:spPr>
          <a:xfrm>
            <a:off x="10138955" y="6972449"/>
            <a:ext cx="153591" cy="153566"/>
          </a:xfrm>
          <a:prstGeom prst="rect">
            <a:avLst/>
          </a:prstGeom>
          <a:noFill/>
          <a:ln>
            <a:noFill/>
          </a:ln>
        </p:spPr>
      </p:pic>
      <p:pic>
        <p:nvPicPr>
          <p:cNvPr descr=" " id="394" name="Google Shape;394;g2dc21c29238_0_318"/>
          <p:cNvPicPr preferRelativeResize="0"/>
          <p:nvPr/>
        </p:nvPicPr>
        <p:blipFill rotWithShape="1">
          <a:blip r:embed="rId27">
            <a:alphaModFix/>
          </a:blip>
          <a:srcRect b="0" l="0" r="0" t="0"/>
          <a:stretch/>
        </p:blipFill>
        <p:spPr>
          <a:xfrm>
            <a:off x="10138955" y="6572771"/>
            <a:ext cx="153591" cy="153566"/>
          </a:xfrm>
          <a:prstGeom prst="rect">
            <a:avLst/>
          </a:prstGeom>
          <a:noFill/>
          <a:ln>
            <a:noFill/>
          </a:ln>
        </p:spPr>
      </p:pic>
      <p:sp>
        <p:nvSpPr>
          <p:cNvPr id="395" name="Google Shape;395;g2dc21c29238_0_318"/>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6" name="Google Shape;396;g2dc21c29238_0_318"/>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97" name="Google Shape;397;g2dc21c29238_0_318"/>
          <p:cNvPicPr preferRelativeResize="0"/>
          <p:nvPr/>
        </p:nvPicPr>
        <p:blipFill rotWithShape="1">
          <a:blip r:embed="rId28">
            <a:alphaModFix/>
          </a:blip>
          <a:srcRect b="0" l="0" r="0" t="0"/>
          <a:stretch/>
        </p:blipFill>
        <p:spPr>
          <a:xfrm>
            <a:off x="14403600" y="4191000"/>
            <a:ext cx="5575997" cy="5575300"/>
          </a:xfrm>
          <a:prstGeom prst="rect">
            <a:avLst/>
          </a:prstGeom>
          <a:noFill/>
          <a:ln>
            <a:noFill/>
          </a:ln>
        </p:spPr>
      </p:pic>
      <p:pic>
        <p:nvPicPr>
          <p:cNvPr descr=" " id="398" name="Google Shape;398;g2dc21c29238_0_318"/>
          <p:cNvPicPr preferRelativeResize="0"/>
          <p:nvPr/>
        </p:nvPicPr>
        <p:blipFill rotWithShape="1">
          <a:blip r:embed="rId29">
            <a:alphaModFix/>
          </a:blip>
          <a:srcRect b="0" l="0" r="0" t="0"/>
          <a:stretch/>
        </p:blipFill>
        <p:spPr>
          <a:xfrm>
            <a:off x="14403600" y="4191000"/>
            <a:ext cx="5575997" cy="5575300"/>
          </a:xfrm>
          <a:prstGeom prst="rect">
            <a:avLst/>
          </a:prstGeom>
          <a:noFill/>
          <a:ln>
            <a:noFill/>
          </a:ln>
        </p:spPr>
      </p:pic>
      <p:sp>
        <p:nvSpPr>
          <p:cNvPr id="399" name="Google Shape;399;g2dc21c29238_0_318"/>
          <p:cNvSpPr/>
          <p:nvPr/>
        </p:nvSpPr>
        <p:spPr>
          <a:xfrm>
            <a:off x="16175472" y="6365379"/>
            <a:ext cx="2045100" cy="122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0" name="Google Shape;400;g2dc21c29238_0_318"/>
          <p:cNvSpPr/>
          <p:nvPr/>
        </p:nvSpPr>
        <p:spPr>
          <a:xfrm>
            <a:off x="16175472" y="6229350"/>
            <a:ext cx="2248200" cy="1092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Fugaz One"/>
              <a:buNone/>
            </a:pPr>
            <a:r>
              <a:rPr b="0" i="0" lang="en-US" sz="4800" u="none" cap="none" strike="noStrike">
                <a:solidFill>
                  <a:srgbClr val="0E0E0E"/>
                </a:solidFill>
                <a:latin typeface="Fugaz One"/>
                <a:ea typeface="Fugaz One"/>
                <a:cs typeface="Fugaz One"/>
                <a:sym typeface="Fugaz One"/>
              </a:rPr>
              <a:t>34.574</a:t>
            </a:r>
            <a:endParaRPr b="0" i="0" sz="4800" u="none" cap="none" strike="noStrike">
              <a:solidFill>
                <a:schemeClr val="dk1"/>
              </a:solidFill>
              <a:latin typeface="Calibri"/>
              <a:ea typeface="Calibri"/>
              <a:cs typeface="Calibri"/>
              <a:sym typeface="Calibri"/>
            </a:endParaRPr>
          </a:p>
        </p:txBody>
      </p:sp>
      <p:sp>
        <p:nvSpPr>
          <p:cNvPr id="401" name="Google Shape;401;g2dc21c29238_0_318"/>
          <p:cNvSpPr/>
          <p:nvPr/>
        </p:nvSpPr>
        <p:spPr>
          <a:xfrm>
            <a:off x="16696237" y="7118350"/>
            <a:ext cx="1138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Total</a:t>
            </a:r>
            <a:endParaRPr b="0" i="0" sz="3200" u="none" cap="none" strike="noStrike">
              <a:solidFill>
                <a:schemeClr val="dk1"/>
              </a:solidFill>
              <a:latin typeface="Calibri"/>
              <a:ea typeface="Calibri"/>
              <a:cs typeface="Calibri"/>
              <a:sym typeface="Calibri"/>
            </a:endParaRPr>
          </a:p>
        </p:txBody>
      </p:sp>
      <p:sp>
        <p:nvSpPr>
          <p:cNvPr id="402" name="Google Shape;402;g2dc21c29238_0_318"/>
          <p:cNvSpPr/>
          <p:nvPr/>
        </p:nvSpPr>
        <p:spPr>
          <a:xfrm>
            <a:off x="13260457" y="10515600"/>
            <a:ext cx="7875000" cy="2209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3" name="Google Shape;403;g2dc21c29238_0_318"/>
          <p:cNvSpPr/>
          <p:nvPr/>
        </p:nvSpPr>
        <p:spPr>
          <a:xfrm>
            <a:off x="13260457" y="10515600"/>
            <a:ext cx="7875000" cy="2209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4" name="Google Shape;404;g2dc21c29238_0_318"/>
          <p:cNvSpPr/>
          <p:nvPr/>
        </p:nvSpPr>
        <p:spPr>
          <a:xfrm>
            <a:off x="13158845" y="10515600"/>
            <a:ext cx="8078100" cy="1092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Fugaz One"/>
              <a:buNone/>
            </a:pPr>
            <a:r>
              <a:rPr b="0" i="0" lang="en-US" sz="4800" u="none" cap="none" strike="noStrike">
                <a:solidFill>
                  <a:srgbClr val="0E0E0E"/>
                </a:solidFill>
                <a:latin typeface="Fugaz One"/>
                <a:ea typeface="Fugaz One"/>
                <a:cs typeface="Fugaz One"/>
                <a:sym typeface="Fugaz One"/>
              </a:rPr>
              <a:t>Treasure Found</a:t>
            </a:r>
            <a:endParaRPr b="0" i="0" sz="4800" u="none" cap="none" strike="noStrike">
              <a:solidFill>
                <a:schemeClr val="dk1"/>
              </a:solidFill>
              <a:latin typeface="Calibri"/>
              <a:ea typeface="Calibri"/>
              <a:cs typeface="Calibri"/>
              <a:sym typeface="Calibri"/>
            </a:endParaRPr>
          </a:p>
        </p:txBody>
      </p:sp>
      <p:sp>
        <p:nvSpPr>
          <p:cNvPr id="405" name="Google Shape;405;g2dc21c29238_0_318"/>
          <p:cNvSpPr/>
          <p:nvPr/>
        </p:nvSpPr>
        <p:spPr>
          <a:xfrm>
            <a:off x="13192716" y="11506200"/>
            <a:ext cx="80106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amount of treasure found per month</a:t>
            </a:r>
            <a:endParaRPr b="0" i="0" sz="3200" u="none" cap="none" strike="noStrike">
              <a:solidFill>
                <a:schemeClr val="dk1"/>
              </a:solidFill>
              <a:latin typeface="Calibri"/>
              <a:ea typeface="Calibri"/>
              <a:cs typeface="Calibri"/>
              <a:sym typeface="Calibri"/>
            </a:endParaRPr>
          </a:p>
        </p:txBody>
      </p:sp>
      <p:sp>
        <p:nvSpPr>
          <p:cNvPr id="406" name="Google Shape;406;g2dc21c29238_0_318"/>
          <p:cNvSpPr/>
          <p:nvPr/>
        </p:nvSpPr>
        <p:spPr>
          <a:xfrm>
            <a:off x="3251606" y="10515600"/>
            <a:ext cx="7875000" cy="2209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7" name="Google Shape;407;g2dc21c29238_0_318"/>
          <p:cNvSpPr/>
          <p:nvPr/>
        </p:nvSpPr>
        <p:spPr>
          <a:xfrm>
            <a:off x="3251606" y="10515600"/>
            <a:ext cx="7875000" cy="2209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8" name="Google Shape;408;g2dc21c29238_0_318"/>
          <p:cNvSpPr/>
          <p:nvPr/>
        </p:nvSpPr>
        <p:spPr>
          <a:xfrm>
            <a:off x="3149994" y="10515600"/>
            <a:ext cx="8078100" cy="1092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Fugaz One"/>
              <a:buNone/>
            </a:pPr>
            <a:r>
              <a:rPr b="0" i="0" lang="en-US" sz="4800" u="none" cap="none" strike="noStrike">
                <a:solidFill>
                  <a:srgbClr val="0E0E0E"/>
                </a:solidFill>
                <a:latin typeface="Fugaz One"/>
                <a:ea typeface="Fugaz One"/>
                <a:cs typeface="Fugaz One"/>
                <a:sym typeface="Fugaz One"/>
              </a:rPr>
              <a:t>Spellcasting Progress</a:t>
            </a:r>
            <a:endParaRPr b="0" i="0" sz="4800" u="none" cap="none" strike="noStrike">
              <a:solidFill>
                <a:schemeClr val="dk1"/>
              </a:solidFill>
              <a:latin typeface="Calibri"/>
              <a:ea typeface="Calibri"/>
              <a:cs typeface="Calibri"/>
              <a:sym typeface="Calibri"/>
            </a:endParaRPr>
          </a:p>
        </p:txBody>
      </p:sp>
      <p:sp>
        <p:nvSpPr>
          <p:cNvPr id="409" name="Google Shape;409;g2dc21c29238_0_318"/>
          <p:cNvSpPr/>
          <p:nvPr/>
        </p:nvSpPr>
        <p:spPr>
          <a:xfrm>
            <a:off x="3183865" y="11506200"/>
            <a:ext cx="80106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number of spells cast per year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CD5C0"/>
        </a:solidFill>
      </p:bgPr>
    </p:bg>
    <p:spTree>
      <p:nvGrpSpPr>
        <p:cNvPr id="414" name="Shape 414"/>
        <p:cNvGrpSpPr/>
        <p:nvPr/>
      </p:nvGrpSpPr>
      <p:grpSpPr>
        <a:xfrm>
          <a:off x="0" y="0"/>
          <a:ext cx="0" cy="0"/>
          <a:chOff x="0" y="0"/>
          <a:chExt cx="0" cy="0"/>
        </a:xfrm>
      </p:grpSpPr>
      <p:pic>
        <p:nvPicPr>
          <p:cNvPr descr=" " id="415" name="Google Shape;415;g2dc21c29238_0_384"/>
          <p:cNvPicPr preferRelativeResize="0"/>
          <p:nvPr/>
        </p:nvPicPr>
        <p:blipFill rotWithShape="1">
          <a:blip r:embed="rId3">
            <a:alphaModFix/>
          </a:blip>
          <a:srcRect b="0" l="0" r="0" t="0"/>
          <a:stretch/>
        </p:blipFill>
        <p:spPr>
          <a:xfrm>
            <a:off x="-1609390" y="9599414"/>
            <a:ext cx="9009930" cy="5999089"/>
          </a:xfrm>
          <a:prstGeom prst="rect">
            <a:avLst/>
          </a:prstGeom>
          <a:noFill/>
          <a:ln>
            <a:noFill/>
          </a:ln>
        </p:spPr>
      </p:pic>
      <p:pic>
        <p:nvPicPr>
          <p:cNvPr descr=" " id="416" name="Google Shape;416;g2dc21c29238_0_384"/>
          <p:cNvPicPr preferRelativeResize="0"/>
          <p:nvPr/>
        </p:nvPicPr>
        <p:blipFill rotWithShape="1">
          <a:blip r:embed="rId4">
            <a:alphaModFix/>
          </a:blip>
          <a:srcRect b="0" l="0" r="0" t="0"/>
          <a:stretch/>
        </p:blipFill>
        <p:spPr>
          <a:xfrm>
            <a:off x="16791499" y="-406400"/>
            <a:ext cx="10313689" cy="6870700"/>
          </a:xfrm>
          <a:prstGeom prst="rect">
            <a:avLst/>
          </a:prstGeom>
          <a:noFill/>
          <a:ln>
            <a:noFill/>
          </a:ln>
        </p:spPr>
      </p:pic>
      <p:sp>
        <p:nvSpPr>
          <p:cNvPr id="417" name="Google Shape;417;g2dc21c29238_0_38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18" name="Google Shape;418;g2dc21c29238_0_384"/>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419" name="Google Shape;419;g2dc21c29238_0_384"/>
          <p:cNvSpPr/>
          <p:nvPr/>
        </p:nvSpPr>
        <p:spPr>
          <a:xfrm>
            <a:off x="13450981" y="5753100"/>
            <a:ext cx="8738700" cy="231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0" name="Google Shape;420;g2dc21c29238_0_384"/>
          <p:cNvSpPr/>
          <p:nvPr/>
        </p:nvSpPr>
        <p:spPr>
          <a:xfrm>
            <a:off x="13450981" y="5753100"/>
            <a:ext cx="8738700" cy="231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1" name="Google Shape;421;g2dc21c29238_0_384"/>
          <p:cNvSpPr/>
          <p:nvPr/>
        </p:nvSpPr>
        <p:spPr>
          <a:xfrm>
            <a:off x="13450981" y="5753100"/>
            <a:ext cx="8941800" cy="1092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Fugaz One"/>
              <a:buNone/>
            </a:pPr>
            <a:r>
              <a:rPr b="0" i="0" lang="en-US" sz="4800" u="none" cap="none" strike="noStrike">
                <a:solidFill>
                  <a:srgbClr val="0E0E0E"/>
                </a:solidFill>
                <a:latin typeface="Fugaz One"/>
                <a:ea typeface="Fugaz One"/>
                <a:cs typeface="Fugaz One"/>
                <a:sym typeface="Fugaz One"/>
              </a:rPr>
              <a:t>A web application</a:t>
            </a:r>
            <a:endParaRPr b="0" i="0" sz="4800" u="none" cap="none" strike="noStrike">
              <a:solidFill>
                <a:schemeClr val="dk1"/>
              </a:solidFill>
              <a:latin typeface="Calibri"/>
              <a:ea typeface="Calibri"/>
              <a:cs typeface="Calibri"/>
              <a:sym typeface="Calibri"/>
            </a:endParaRPr>
          </a:p>
        </p:txBody>
      </p:sp>
      <p:sp>
        <p:nvSpPr>
          <p:cNvPr id="422" name="Google Shape;422;g2dc21c29238_0_384"/>
          <p:cNvSpPr/>
          <p:nvPr/>
        </p:nvSpPr>
        <p:spPr>
          <a:xfrm>
            <a:off x="13450981" y="6845300"/>
            <a:ext cx="88743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pic>
        <p:nvPicPr>
          <p:cNvPr descr=" " id="423" name="Google Shape;423;g2dc21c29238_0_384"/>
          <p:cNvPicPr preferRelativeResize="0"/>
          <p:nvPr/>
        </p:nvPicPr>
        <p:blipFill rotWithShape="1">
          <a:blip r:embed="rId6">
            <a:alphaModFix/>
          </a:blip>
          <a:srcRect b="0" l="0" r="0" t="0"/>
          <a:stretch/>
        </p:blipFill>
        <p:spPr>
          <a:xfrm>
            <a:off x="254032" y="3251200"/>
            <a:ext cx="13768521" cy="8166100"/>
          </a:xfrm>
          <a:prstGeom prst="rect">
            <a:avLst/>
          </a:prstGeom>
          <a:noFill/>
          <a:ln>
            <a:noFill/>
          </a:ln>
        </p:spPr>
      </p:pic>
      <p:pic>
        <p:nvPicPr>
          <p:cNvPr descr=" " id="424" name="Google Shape;424;g2dc21c29238_0_384"/>
          <p:cNvPicPr preferRelativeResize="0"/>
          <p:nvPr/>
        </p:nvPicPr>
        <p:blipFill rotWithShape="1">
          <a:blip r:embed="rId7">
            <a:alphaModFix/>
          </a:blip>
          <a:srcRect b="0" l="0" r="0" t="0"/>
          <a:stretch/>
        </p:blipFill>
        <p:spPr>
          <a:xfrm>
            <a:off x="2184673" y="3594100"/>
            <a:ext cx="9894537" cy="6489700"/>
          </a:xfrm>
          <a:prstGeom prst="rect">
            <a:avLst/>
          </a:prstGeom>
          <a:noFill/>
          <a:ln>
            <a:noFill/>
          </a:ln>
        </p:spPr>
      </p:pic>
      <p:sp>
        <p:nvSpPr>
          <p:cNvPr id="425" name="Google Shape;425;g2dc21c29238_0_384"/>
          <p:cNvSpPr/>
          <p:nvPr/>
        </p:nvSpPr>
        <p:spPr>
          <a:xfrm>
            <a:off x="7011276" y="1219200"/>
            <a:ext cx="10690500" cy="182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C6B4C"/>
              </a:buClr>
              <a:buSzPts val="8000"/>
              <a:buFont typeface="Fugaz One"/>
              <a:buNone/>
            </a:pPr>
            <a:r>
              <a:rPr b="0" i="0" lang="en-US" sz="8000" u="none" cap="none" strike="noStrike">
                <a:solidFill>
                  <a:srgbClr val="5C6B4C"/>
                </a:solidFill>
                <a:latin typeface="Fugaz One"/>
                <a:ea typeface="Fugaz One"/>
                <a:cs typeface="Fugaz One"/>
                <a:sym typeface="Fugaz One"/>
              </a:rPr>
              <a:t>Portal to Adventure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CD5C0"/>
        </a:solidFill>
      </p:bgPr>
    </p:bg>
    <p:spTree>
      <p:nvGrpSpPr>
        <p:cNvPr id="430" name="Shape 430"/>
        <p:cNvGrpSpPr/>
        <p:nvPr/>
      </p:nvGrpSpPr>
      <p:grpSpPr>
        <a:xfrm>
          <a:off x="0" y="0"/>
          <a:ext cx="0" cy="0"/>
          <a:chOff x="0" y="0"/>
          <a:chExt cx="0" cy="0"/>
        </a:xfrm>
      </p:grpSpPr>
      <p:pic>
        <p:nvPicPr>
          <p:cNvPr descr=" " id="431" name="Google Shape;431;g2dc21c29238_0_399"/>
          <p:cNvPicPr preferRelativeResize="0"/>
          <p:nvPr/>
        </p:nvPicPr>
        <p:blipFill rotWithShape="1">
          <a:blip r:embed="rId3">
            <a:alphaModFix/>
          </a:blip>
          <a:srcRect b="0" l="0" r="0" t="0"/>
          <a:stretch/>
        </p:blipFill>
        <p:spPr>
          <a:xfrm>
            <a:off x="16131016" y="6858000"/>
            <a:ext cx="10313689" cy="6870700"/>
          </a:xfrm>
          <a:prstGeom prst="rect">
            <a:avLst/>
          </a:prstGeom>
          <a:noFill/>
          <a:ln>
            <a:noFill/>
          </a:ln>
        </p:spPr>
      </p:pic>
      <p:pic>
        <p:nvPicPr>
          <p:cNvPr descr=" " id="432" name="Google Shape;432;g2dc21c29238_0_399"/>
          <p:cNvPicPr preferRelativeResize="0"/>
          <p:nvPr/>
        </p:nvPicPr>
        <p:blipFill rotWithShape="1">
          <a:blip r:embed="rId4">
            <a:alphaModFix/>
          </a:blip>
          <a:srcRect b="0" l="0" r="0" t="0"/>
          <a:stretch/>
        </p:blipFill>
        <p:spPr>
          <a:xfrm>
            <a:off x="-876222" y="-1173435"/>
            <a:ext cx="9470175" cy="4281760"/>
          </a:xfrm>
          <a:prstGeom prst="rect">
            <a:avLst/>
          </a:prstGeom>
          <a:noFill/>
          <a:ln>
            <a:noFill/>
          </a:ln>
        </p:spPr>
      </p:pic>
      <p:sp>
        <p:nvSpPr>
          <p:cNvPr id="433" name="Google Shape;433;g2dc21c29238_0_39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34" name="Google Shape;434;g2dc21c29238_0_399"/>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435" name="Google Shape;435;g2dc21c29238_0_399"/>
          <p:cNvSpPr/>
          <p:nvPr/>
        </p:nvSpPr>
        <p:spPr>
          <a:xfrm>
            <a:off x="2946768" y="4152900"/>
            <a:ext cx="8738700" cy="2921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6" name="Google Shape;436;g2dc21c29238_0_399"/>
          <p:cNvSpPr/>
          <p:nvPr/>
        </p:nvSpPr>
        <p:spPr>
          <a:xfrm>
            <a:off x="2946768" y="4152900"/>
            <a:ext cx="8738700" cy="2921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7" name="Google Shape;437;g2dc21c29238_0_399"/>
          <p:cNvSpPr/>
          <p:nvPr/>
        </p:nvSpPr>
        <p:spPr>
          <a:xfrm>
            <a:off x="2946768" y="4152900"/>
            <a:ext cx="8941800" cy="1092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Fugaz One"/>
              <a:buNone/>
            </a:pPr>
            <a:r>
              <a:rPr b="0" i="0" lang="en-US" sz="4800" u="none" cap="none" strike="noStrike">
                <a:solidFill>
                  <a:srgbClr val="0E0E0E"/>
                </a:solidFill>
                <a:latin typeface="Fugaz One"/>
                <a:ea typeface="Fugaz One"/>
                <a:cs typeface="Fugaz One"/>
                <a:sym typeface="Fugaz One"/>
              </a:rPr>
              <a:t>An mobile app</a:t>
            </a:r>
            <a:endParaRPr b="0" i="0" sz="4800" u="none" cap="none" strike="noStrike">
              <a:solidFill>
                <a:schemeClr val="dk1"/>
              </a:solidFill>
              <a:latin typeface="Calibri"/>
              <a:ea typeface="Calibri"/>
              <a:cs typeface="Calibri"/>
              <a:sym typeface="Calibri"/>
            </a:endParaRPr>
          </a:p>
        </p:txBody>
      </p:sp>
      <p:sp>
        <p:nvSpPr>
          <p:cNvPr id="438" name="Google Shape;438;g2dc21c29238_0_399"/>
          <p:cNvSpPr/>
          <p:nvPr/>
        </p:nvSpPr>
        <p:spPr>
          <a:xfrm>
            <a:off x="2946768" y="5245100"/>
            <a:ext cx="88743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An app designed for exploring and experiencing the enchanting realm of fantasy</a:t>
            </a:r>
            <a:endParaRPr b="0" i="0" sz="3200" u="none" cap="none" strike="noStrike">
              <a:solidFill>
                <a:schemeClr val="dk1"/>
              </a:solidFill>
              <a:latin typeface="Calibri"/>
              <a:ea typeface="Calibri"/>
              <a:cs typeface="Calibri"/>
              <a:sym typeface="Calibri"/>
            </a:endParaRPr>
          </a:p>
        </p:txBody>
      </p:sp>
      <p:sp>
        <p:nvSpPr>
          <p:cNvPr id="439" name="Google Shape;439;g2dc21c29238_0_399"/>
          <p:cNvSpPr/>
          <p:nvPr/>
        </p:nvSpPr>
        <p:spPr>
          <a:xfrm>
            <a:off x="2946768" y="7658100"/>
            <a:ext cx="9090000" cy="39963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Explore a magical world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Experience fantasy firsthand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Immerse in a realm of magic</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Discover untold wonders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Live your fantasy dreams</a:t>
            </a:r>
            <a:endParaRPr b="0" i="0" sz="3200" u="none" cap="none" strike="noStrike">
              <a:solidFill>
                <a:schemeClr val="dk1"/>
              </a:solidFill>
              <a:latin typeface="Calibri"/>
              <a:ea typeface="Calibri"/>
              <a:cs typeface="Calibri"/>
              <a:sym typeface="Calibri"/>
            </a:endParaRPr>
          </a:p>
        </p:txBody>
      </p:sp>
      <p:sp>
        <p:nvSpPr>
          <p:cNvPr id="440" name="Google Shape;440;g2dc21c29238_0_399"/>
          <p:cNvSpPr/>
          <p:nvPr/>
        </p:nvSpPr>
        <p:spPr>
          <a:xfrm>
            <a:off x="2895962" y="1854200"/>
            <a:ext cx="12900600" cy="182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C6B4C"/>
              </a:buClr>
              <a:buSzPts val="8000"/>
              <a:buFont typeface="Fugaz One"/>
              <a:buNone/>
            </a:pPr>
            <a:r>
              <a:rPr b="0" i="0" lang="en-US" sz="8000" u="none" cap="none" strike="noStrike">
                <a:solidFill>
                  <a:srgbClr val="5C6B4C"/>
                </a:solidFill>
                <a:latin typeface="Fugaz One"/>
                <a:ea typeface="Fugaz One"/>
                <a:cs typeface="Fugaz One"/>
                <a:sym typeface="Fugaz One"/>
              </a:rPr>
              <a:t>The Future of Fantasy</a:t>
            </a:r>
            <a:endParaRPr b="0" i="0" sz="8000" u="none" cap="none" strike="noStrike">
              <a:solidFill>
                <a:schemeClr val="dk1"/>
              </a:solidFill>
              <a:latin typeface="Calibri"/>
              <a:ea typeface="Calibri"/>
              <a:cs typeface="Calibri"/>
              <a:sym typeface="Calibri"/>
            </a:endParaRPr>
          </a:p>
        </p:txBody>
      </p:sp>
      <p:pic>
        <p:nvPicPr>
          <p:cNvPr descr=" " id="441" name="Google Shape;441;g2dc21c29238_0_399"/>
          <p:cNvPicPr preferRelativeResize="0"/>
          <p:nvPr/>
        </p:nvPicPr>
        <p:blipFill rotWithShape="1">
          <a:blip r:embed="rId6">
            <a:alphaModFix/>
          </a:blip>
          <a:srcRect b="0" l="0" r="0" t="0"/>
          <a:stretch/>
        </p:blipFill>
        <p:spPr>
          <a:xfrm>
            <a:off x="15457832" y="1028700"/>
            <a:ext cx="5474384" cy="11849100"/>
          </a:xfrm>
          <a:prstGeom prst="rect">
            <a:avLst/>
          </a:prstGeom>
          <a:noFill/>
          <a:ln>
            <a:noFill/>
          </a:ln>
        </p:spPr>
      </p:pic>
      <p:pic>
        <p:nvPicPr>
          <p:cNvPr descr=" " id="442" name="Google Shape;442;g2dc21c29238_0_399"/>
          <p:cNvPicPr preferRelativeResize="0"/>
          <p:nvPr/>
        </p:nvPicPr>
        <p:blipFill rotWithShape="1">
          <a:blip r:embed="rId7">
            <a:alphaModFix/>
          </a:blip>
          <a:srcRect b="0" l="0" r="0" t="0"/>
          <a:stretch/>
        </p:blipFill>
        <p:spPr>
          <a:xfrm>
            <a:off x="15648356" y="1765300"/>
            <a:ext cx="5106038" cy="107950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CD5C0"/>
        </a:solidFill>
      </p:bgPr>
    </p:bg>
    <p:spTree>
      <p:nvGrpSpPr>
        <p:cNvPr id="447" name="Shape 447"/>
        <p:cNvGrpSpPr/>
        <p:nvPr/>
      </p:nvGrpSpPr>
      <p:grpSpPr>
        <a:xfrm>
          <a:off x="0" y="0"/>
          <a:ext cx="0" cy="0"/>
          <a:chOff x="0" y="0"/>
          <a:chExt cx="0" cy="0"/>
        </a:xfrm>
      </p:grpSpPr>
      <p:pic>
        <p:nvPicPr>
          <p:cNvPr descr=" " id="448" name="Google Shape;448;g2dc21c29238_0_415"/>
          <p:cNvPicPr preferRelativeResize="0"/>
          <p:nvPr/>
        </p:nvPicPr>
        <p:blipFill rotWithShape="1">
          <a:blip r:embed="rId3">
            <a:alphaModFix/>
          </a:blip>
          <a:srcRect b="0" l="0" r="0" t="0"/>
          <a:stretch/>
        </p:blipFill>
        <p:spPr>
          <a:xfrm>
            <a:off x="14498468" y="-561057"/>
            <a:ext cx="9008604" cy="5188421"/>
          </a:xfrm>
          <a:prstGeom prst="rect">
            <a:avLst/>
          </a:prstGeom>
          <a:noFill/>
          <a:ln>
            <a:noFill/>
          </a:ln>
        </p:spPr>
      </p:pic>
      <p:pic>
        <p:nvPicPr>
          <p:cNvPr descr=" " id="449" name="Google Shape;449;g2dc21c29238_0_415"/>
          <p:cNvPicPr preferRelativeResize="0"/>
          <p:nvPr/>
        </p:nvPicPr>
        <p:blipFill rotWithShape="1">
          <a:blip r:embed="rId4">
            <a:alphaModFix/>
          </a:blip>
          <a:srcRect b="0" l="0" r="0" t="0"/>
          <a:stretch/>
        </p:blipFill>
        <p:spPr>
          <a:xfrm>
            <a:off x="-635079" y="7607300"/>
            <a:ext cx="8040105" cy="9385300"/>
          </a:xfrm>
          <a:prstGeom prst="rect">
            <a:avLst/>
          </a:prstGeom>
          <a:noFill/>
          <a:ln>
            <a:noFill/>
          </a:ln>
        </p:spPr>
      </p:pic>
      <p:sp>
        <p:nvSpPr>
          <p:cNvPr id="450" name="Google Shape;450;g2dc21c29238_0_41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51" name="Google Shape;451;g2dc21c29238_0_415"/>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452" name="Google Shape;452;g2dc21c29238_0_415"/>
          <p:cNvSpPr/>
          <p:nvPr/>
        </p:nvSpPr>
        <p:spPr>
          <a:xfrm>
            <a:off x="876410" y="8305800"/>
            <a:ext cx="5715600" cy="2921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3" name="Google Shape;453;g2dc21c29238_0_415"/>
          <p:cNvSpPr/>
          <p:nvPr/>
        </p:nvSpPr>
        <p:spPr>
          <a:xfrm>
            <a:off x="876410" y="8305800"/>
            <a:ext cx="5715600" cy="2921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4" name="Google Shape;454;g2dc21c29238_0_415"/>
          <p:cNvSpPr/>
          <p:nvPr/>
        </p:nvSpPr>
        <p:spPr>
          <a:xfrm>
            <a:off x="876410" y="8305800"/>
            <a:ext cx="5919000" cy="1092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Fugaz One"/>
              <a:buNone/>
            </a:pPr>
            <a:r>
              <a:rPr b="0" i="0" lang="en-US" sz="4800" u="none" cap="none" strike="noStrike">
                <a:solidFill>
                  <a:srgbClr val="0E0E0E"/>
                </a:solidFill>
                <a:latin typeface="Fugaz One"/>
                <a:ea typeface="Fugaz One"/>
                <a:cs typeface="Fugaz One"/>
                <a:sym typeface="Fugaz One"/>
              </a:rPr>
              <a:t>A web application</a:t>
            </a:r>
            <a:endParaRPr b="0" i="0" sz="4800" u="none" cap="none" strike="noStrike">
              <a:solidFill>
                <a:schemeClr val="dk1"/>
              </a:solidFill>
              <a:latin typeface="Calibri"/>
              <a:ea typeface="Calibri"/>
              <a:cs typeface="Calibri"/>
              <a:sym typeface="Calibri"/>
            </a:endParaRPr>
          </a:p>
        </p:txBody>
      </p:sp>
      <p:sp>
        <p:nvSpPr>
          <p:cNvPr id="455" name="Google Shape;455;g2dc21c29238_0_415"/>
          <p:cNvSpPr/>
          <p:nvPr/>
        </p:nvSpPr>
        <p:spPr>
          <a:xfrm>
            <a:off x="876410" y="9398000"/>
            <a:ext cx="58512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sp>
        <p:nvSpPr>
          <p:cNvPr id="456" name="Google Shape;456;g2dc21c29238_0_415"/>
          <p:cNvSpPr/>
          <p:nvPr/>
        </p:nvSpPr>
        <p:spPr>
          <a:xfrm>
            <a:off x="825603" y="1231900"/>
            <a:ext cx="7007100" cy="6282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C6B4C"/>
              </a:buClr>
              <a:buSzPts val="8000"/>
              <a:buFont typeface="Fugaz One"/>
              <a:buNone/>
            </a:pPr>
            <a:r>
              <a:rPr b="0" i="0" lang="en-US" sz="8000" u="none" cap="none" strike="noStrike">
                <a:solidFill>
                  <a:srgbClr val="5C6B4C"/>
                </a:solidFill>
                <a:latin typeface="Fugaz One"/>
                <a:ea typeface="Fugaz One"/>
                <a:cs typeface="Fugaz One"/>
                <a:sym typeface="Fugaz One"/>
              </a:rPr>
              <a:t>A Gateway to a World of Fantasy and Wonder</a:t>
            </a:r>
            <a:endParaRPr b="0" i="0" sz="8000" u="none" cap="none" strike="noStrike">
              <a:solidFill>
                <a:schemeClr val="dk1"/>
              </a:solidFill>
              <a:latin typeface="Calibri"/>
              <a:ea typeface="Calibri"/>
              <a:cs typeface="Calibri"/>
              <a:sym typeface="Calibri"/>
            </a:endParaRPr>
          </a:p>
        </p:txBody>
      </p:sp>
      <p:sp>
        <p:nvSpPr>
          <p:cNvPr id="457" name="Google Shape;457;g2dc21c29238_0_415"/>
          <p:cNvSpPr/>
          <p:nvPr/>
        </p:nvSpPr>
        <p:spPr>
          <a:xfrm>
            <a:off x="16766096" y="4419600"/>
            <a:ext cx="6994200" cy="5622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Immerse yourself in the world of magic and mystery</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Explore uncharted territories and fantastical lands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Meet mythical creatures and legendary beings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Uncover hidden treasures and secret treasures</a:t>
            </a:r>
            <a:endParaRPr b="0" i="0" sz="3200" u="none" cap="none" strike="noStrike">
              <a:solidFill>
                <a:schemeClr val="dk1"/>
              </a:solidFill>
              <a:latin typeface="Calibri"/>
              <a:ea typeface="Calibri"/>
              <a:cs typeface="Calibri"/>
              <a:sym typeface="Calibri"/>
            </a:endParaRPr>
          </a:p>
        </p:txBody>
      </p:sp>
      <p:pic>
        <p:nvPicPr>
          <p:cNvPr descr=" " id="458" name="Google Shape;458;g2dc21c29238_0_415"/>
          <p:cNvPicPr preferRelativeResize="0"/>
          <p:nvPr/>
        </p:nvPicPr>
        <p:blipFill rotWithShape="1">
          <a:blip r:embed="rId6">
            <a:alphaModFix/>
          </a:blip>
          <a:srcRect b="0" l="0" r="0" t="0"/>
          <a:stretch/>
        </p:blipFill>
        <p:spPr>
          <a:xfrm>
            <a:off x="7900387" y="749300"/>
            <a:ext cx="8573572" cy="12331700"/>
          </a:xfrm>
          <a:prstGeom prst="rect">
            <a:avLst/>
          </a:prstGeom>
          <a:noFill/>
          <a:ln>
            <a:noFill/>
          </a:ln>
        </p:spPr>
      </p:pic>
      <p:pic>
        <p:nvPicPr>
          <p:cNvPr descr=" " id="459" name="Google Shape;459;g2dc21c29238_0_415"/>
          <p:cNvPicPr preferRelativeResize="0"/>
          <p:nvPr/>
        </p:nvPicPr>
        <p:blipFill rotWithShape="1">
          <a:blip r:embed="rId7">
            <a:alphaModFix/>
          </a:blip>
          <a:srcRect b="0" l="0" r="0" t="0"/>
          <a:stretch/>
        </p:blipFill>
        <p:spPr>
          <a:xfrm>
            <a:off x="8395749" y="1803400"/>
            <a:ext cx="7582848" cy="1023620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CD5C0"/>
        </a:solidFill>
      </p:bgPr>
    </p:bg>
    <p:spTree>
      <p:nvGrpSpPr>
        <p:cNvPr id="464" name="Shape 464"/>
        <p:cNvGrpSpPr/>
        <p:nvPr/>
      </p:nvGrpSpPr>
      <p:grpSpPr>
        <a:xfrm>
          <a:off x="0" y="0"/>
          <a:ext cx="0" cy="0"/>
          <a:chOff x="0" y="0"/>
          <a:chExt cx="0" cy="0"/>
        </a:xfrm>
      </p:grpSpPr>
      <p:pic>
        <p:nvPicPr>
          <p:cNvPr descr=" " id="465" name="Google Shape;465;g2dc21c29238_0_431"/>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466" name="Google Shape;466;g2dc21c29238_0_43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67" name="Google Shape;467;g2dc21c29238_0_431"/>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468" name="Google Shape;468;g2dc21c29238_0_431"/>
          <p:cNvSpPr/>
          <p:nvPr/>
        </p:nvSpPr>
        <p:spPr>
          <a:xfrm>
            <a:off x="711289" y="698500"/>
            <a:ext cx="7464300" cy="3310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C6B4C"/>
              </a:buClr>
              <a:buSzPts val="8000"/>
              <a:buFont typeface="Fugaz One"/>
              <a:buNone/>
            </a:pPr>
            <a:r>
              <a:rPr b="0" i="0" lang="en-US" sz="8000" u="none" cap="none" strike="noStrike">
                <a:solidFill>
                  <a:srgbClr val="5C6B4C"/>
                </a:solidFill>
                <a:latin typeface="Fugaz One"/>
                <a:ea typeface="Fugaz One"/>
                <a:cs typeface="Fugaz One"/>
                <a:sym typeface="Fugaz One"/>
              </a:rPr>
              <a:t>A Magic Picture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CD5C0"/>
        </a:solidFill>
      </p:bgPr>
    </p:bg>
    <p:spTree>
      <p:nvGrpSpPr>
        <p:cNvPr id="27" name="Shape 27"/>
        <p:cNvGrpSpPr/>
        <p:nvPr/>
      </p:nvGrpSpPr>
      <p:grpSpPr>
        <a:xfrm>
          <a:off x="0" y="0"/>
          <a:ext cx="0" cy="0"/>
          <a:chOff x="0" y="0"/>
          <a:chExt cx="0" cy="0"/>
        </a:xfrm>
      </p:grpSpPr>
      <p:pic>
        <p:nvPicPr>
          <p:cNvPr descr=" " id="28" name="Google Shape;28;g2dc21c29238_0_11"/>
          <p:cNvPicPr preferRelativeResize="0"/>
          <p:nvPr/>
        </p:nvPicPr>
        <p:blipFill rotWithShape="1">
          <a:blip r:embed="rId3">
            <a:alphaModFix/>
          </a:blip>
          <a:srcRect b="0" l="0" r="0" t="0"/>
          <a:stretch/>
        </p:blipFill>
        <p:spPr>
          <a:xfrm>
            <a:off x="15064253" y="-1461460"/>
            <a:ext cx="11374888" cy="8076867"/>
          </a:xfrm>
          <a:prstGeom prst="rect">
            <a:avLst/>
          </a:prstGeom>
          <a:noFill/>
          <a:ln>
            <a:noFill/>
          </a:ln>
        </p:spPr>
      </p:pic>
      <p:pic>
        <p:nvPicPr>
          <p:cNvPr descr=" " id="29" name="Google Shape;29;g2dc21c29238_0_11"/>
          <p:cNvPicPr preferRelativeResize="0"/>
          <p:nvPr/>
        </p:nvPicPr>
        <p:blipFill rotWithShape="1">
          <a:blip r:embed="rId4">
            <a:alphaModFix/>
          </a:blip>
          <a:srcRect b="0" l="0" r="0" t="0"/>
          <a:stretch/>
        </p:blipFill>
        <p:spPr>
          <a:xfrm>
            <a:off x="-2935551" y="9462751"/>
            <a:ext cx="11925773" cy="6868513"/>
          </a:xfrm>
          <a:prstGeom prst="rect">
            <a:avLst/>
          </a:prstGeom>
          <a:noFill/>
          <a:ln>
            <a:noFill/>
          </a:ln>
        </p:spPr>
      </p:pic>
      <p:sp>
        <p:nvSpPr>
          <p:cNvPr id="30" name="Google Shape;30;g2dc21c29238_0_1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1" name="Google Shape;31;g2dc21c29238_0_11"/>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32" name="Google Shape;32;g2dc21c29238_0_11"/>
          <p:cNvSpPr/>
          <p:nvPr/>
        </p:nvSpPr>
        <p:spPr>
          <a:xfrm>
            <a:off x="8289903" y="4394200"/>
            <a:ext cx="7807200" cy="2929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5C6B4C"/>
              </a:buClr>
              <a:buSzPts val="12800"/>
              <a:buFont typeface="Fugaz One"/>
              <a:buNone/>
            </a:pPr>
            <a:r>
              <a:rPr b="0" i="0" lang="en-US" sz="12800" u="none" cap="none" strike="noStrike">
                <a:solidFill>
                  <a:srgbClr val="5C6B4C"/>
                </a:solidFill>
                <a:latin typeface="Fugaz One"/>
                <a:ea typeface="Fugaz One"/>
                <a:cs typeface="Fugaz One"/>
                <a:sym typeface="Fugaz One"/>
              </a:rPr>
              <a:t>Welcome</a:t>
            </a:r>
            <a:endParaRPr b="0" i="0" sz="12800" u="none" cap="none" strike="noStrike">
              <a:solidFill>
                <a:schemeClr val="dk1"/>
              </a:solidFill>
              <a:latin typeface="Calibri"/>
              <a:ea typeface="Calibri"/>
              <a:cs typeface="Calibri"/>
              <a:sym typeface="Calibri"/>
            </a:endParaRPr>
          </a:p>
        </p:txBody>
      </p:sp>
      <p:sp>
        <p:nvSpPr>
          <p:cNvPr id="33" name="Google Shape;33;g2dc21c29238_0_11"/>
          <p:cNvSpPr/>
          <p:nvPr/>
        </p:nvSpPr>
        <p:spPr>
          <a:xfrm>
            <a:off x="5000192" y="6921500"/>
            <a:ext cx="14399400" cy="2574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Welcome to the world of fantasy! Join us on a journey to explore the mystical creatures, enchanted lands, and magical wonders that exist beyond our reality. Discover the wonders and secrets of this exciting realm and unlock the power of imagination.</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CD5C0"/>
        </a:solidFill>
      </p:bgPr>
    </p:bg>
    <p:spTree>
      <p:nvGrpSpPr>
        <p:cNvPr id="473" name="Shape 473"/>
        <p:cNvGrpSpPr/>
        <p:nvPr/>
      </p:nvGrpSpPr>
      <p:grpSpPr>
        <a:xfrm>
          <a:off x="0" y="0"/>
          <a:ext cx="0" cy="0"/>
          <a:chOff x="0" y="0"/>
          <a:chExt cx="0" cy="0"/>
        </a:xfrm>
      </p:grpSpPr>
      <p:pic>
        <p:nvPicPr>
          <p:cNvPr descr=" " id="474" name="Google Shape;474;g2dc21c29238_0_439"/>
          <p:cNvPicPr preferRelativeResize="0"/>
          <p:nvPr/>
        </p:nvPicPr>
        <p:blipFill rotWithShape="1">
          <a:blip r:embed="rId3">
            <a:alphaModFix/>
          </a:blip>
          <a:srcRect b="0" l="0" r="0" t="0"/>
          <a:stretch/>
        </p:blipFill>
        <p:spPr>
          <a:xfrm>
            <a:off x="-1609390" y="9599414"/>
            <a:ext cx="9009930" cy="5999089"/>
          </a:xfrm>
          <a:prstGeom prst="rect">
            <a:avLst/>
          </a:prstGeom>
          <a:noFill/>
          <a:ln>
            <a:noFill/>
          </a:ln>
        </p:spPr>
      </p:pic>
      <p:pic>
        <p:nvPicPr>
          <p:cNvPr descr=" " id="475" name="Google Shape;475;g2dc21c29238_0_439"/>
          <p:cNvPicPr preferRelativeResize="0"/>
          <p:nvPr/>
        </p:nvPicPr>
        <p:blipFill rotWithShape="1">
          <a:blip r:embed="rId4">
            <a:alphaModFix/>
          </a:blip>
          <a:srcRect b="0" l="0" r="0" t="0"/>
          <a:stretch/>
        </p:blipFill>
        <p:spPr>
          <a:xfrm>
            <a:off x="16791499" y="-406400"/>
            <a:ext cx="10313689" cy="6870700"/>
          </a:xfrm>
          <a:prstGeom prst="rect">
            <a:avLst/>
          </a:prstGeom>
          <a:noFill/>
          <a:ln>
            <a:noFill/>
          </a:ln>
        </p:spPr>
      </p:pic>
      <p:sp>
        <p:nvSpPr>
          <p:cNvPr id="476" name="Google Shape;476;g2dc21c29238_0_43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77" name="Google Shape;477;g2dc21c29238_0_439"/>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478" name="Google Shape;478;g2dc21c29238_0_439"/>
          <p:cNvPicPr preferRelativeResize="0"/>
          <p:nvPr/>
        </p:nvPicPr>
        <p:blipFill rotWithShape="1">
          <a:blip r:embed="rId6">
            <a:alphaModFix/>
          </a:blip>
          <a:srcRect b="0" l="0" r="0" t="0"/>
          <a:stretch/>
        </p:blipFill>
        <p:spPr>
          <a:xfrm>
            <a:off x="0" y="0"/>
            <a:ext cx="7646356" cy="13716000"/>
          </a:xfrm>
          <a:prstGeom prst="rect">
            <a:avLst/>
          </a:prstGeom>
          <a:noFill/>
          <a:ln>
            <a:noFill/>
          </a:ln>
        </p:spPr>
      </p:pic>
      <p:sp>
        <p:nvSpPr>
          <p:cNvPr id="479" name="Google Shape;479;g2dc21c29238_0_439"/>
          <p:cNvSpPr/>
          <p:nvPr/>
        </p:nvSpPr>
        <p:spPr>
          <a:xfrm>
            <a:off x="8675184" y="2578100"/>
            <a:ext cx="6604800" cy="3708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0" name="Google Shape;480;g2dc21c29238_0_439"/>
          <p:cNvSpPr/>
          <p:nvPr/>
        </p:nvSpPr>
        <p:spPr>
          <a:xfrm>
            <a:off x="8675184" y="3238500"/>
            <a:ext cx="825600" cy="2387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1" name="Google Shape;481;g2dc21c29238_0_439"/>
          <p:cNvSpPr/>
          <p:nvPr/>
        </p:nvSpPr>
        <p:spPr>
          <a:xfrm>
            <a:off x="8675184" y="3238500"/>
            <a:ext cx="1367400" cy="2929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C6B4C"/>
              </a:buClr>
              <a:buSzPts val="12800"/>
              <a:buFont typeface="Fugaz One"/>
              <a:buNone/>
            </a:pPr>
            <a:r>
              <a:rPr b="0" i="0" lang="en-US" sz="12800" u="none" cap="none" strike="noStrike">
                <a:solidFill>
                  <a:srgbClr val="5C6B4C"/>
                </a:solidFill>
                <a:latin typeface="Fugaz One"/>
                <a:ea typeface="Fugaz One"/>
                <a:cs typeface="Fugaz One"/>
                <a:sym typeface="Fugaz One"/>
              </a:rPr>
              <a:t>1</a:t>
            </a:r>
            <a:endParaRPr b="0" i="0" sz="12800" u="none" cap="none" strike="noStrike">
              <a:solidFill>
                <a:schemeClr val="dk1"/>
              </a:solidFill>
              <a:latin typeface="Calibri"/>
              <a:ea typeface="Calibri"/>
              <a:cs typeface="Calibri"/>
              <a:sym typeface="Calibri"/>
            </a:endParaRPr>
          </a:p>
        </p:txBody>
      </p:sp>
      <p:sp>
        <p:nvSpPr>
          <p:cNvPr id="482" name="Google Shape;482;g2dc21c29238_0_439"/>
          <p:cNvSpPr/>
          <p:nvPr/>
        </p:nvSpPr>
        <p:spPr>
          <a:xfrm>
            <a:off x="9704013" y="2578100"/>
            <a:ext cx="5576100" cy="3708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3" name="Google Shape;483;g2dc21c29238_0_439"/>
          <p:cNvSpPr/>
          <p:nvPr/>
        </p:nvSpPr>
        <p:spPr>
          <a:xfrm>
            <a:off x="9704013" y="2578100"/>
            <a:ext cx="5779200" cy="198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Fugaz One"/>
              <a:buNone/>
            </a:pPr>
            <a:r>
              <a:rPr b="0" i="0" lang="en-US" sz="4800" u="none" cap="none" strike="noStrike">
                <a:solidFill>
                  <a:srgbClr val="0E0E0E"/>
                </a:solidFill>
                <a:latin typeface="Fugaz One"/>
                <a:ea typeface="Fugaz One"/>
                <a:cs typeface="Fugaz One"/>
                <a:sym typeface="Fugaz One"/>
              </a:rPr>
              <a:t>Discover the secrets</a:t>
            </a:r>
            <a:endParaRPr b="0" i="0" sz="4800" u="none" cap="none" strike="noStrike">
              <a:solidFill>
                <a:schemeClr val="dk1"/>
              </a:solidFill>
              <a:latin typeface="Calibri"/>
              <a:ea typeface="Calibri"/>
              <a:cs typeface="Calibri"/>
              <a:sym typeface="Calibri"/>
            </a:endParaRPr>
          </a:p>
        </p:txBody>
      </p:sp>
      <p:sp>
        <p:nvSpPr>
          <p:cNvPr id="484" name="Google Shape;484;g2dc21c29238_0_439"/>
          <p:cNvSpPr/>
          <p:nvPr/>
        </p:nvSpPr>
        <p:spPr>
          <a:xfrm>
            <a:off x="9704013" y="4457700"/>
            <a:ext cx="57114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Explore the lush, vibrant forest and uncover the mysteries that lie within.</a:t>
            </a:r>
            <a:endParaRPr b="0" i="0" sz="3200" u="none" cap="none" strike="noStrike">
              <a:solidFill>
                <a:schemeClr val="dk1"/>
              </a:solidFill>
              <a:latin typeface="Calibri"/>
              <a:ea typeface="Calibri"/>
              <a:cs typeface="Calibri"/>
              <a:sym typeface="Calibri"/>
            </a:endParaRPr>
          </a:p>
        </p:txBody>
      </p:sp>
      <p:sp>
        <p:nvSpPr>
          <p:cNvPr id="485" name="Google Shape;485;g2dc21c29238_0_439"/>
          <p:cNvSpPr/>
          <p:nvPr/>
        </p:nvSpPr>
        <p:spPr>
          <a:xfrm>
            <a:off x="8675184" y="6997700"/>
            <a:ext cx="6604800" cy="4317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6" name="Google Shape;486;g2dc21c29238_0_439"/>
          <p:cNvSpPr/>
          <p:nvPr/>
        </p:nvSpPr>
        <p:spPr>
          <a:xfrm>
            <a:off x="8675184" y="7962900"/>
            <a:ext cx="1041600" cy="2387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7" name="Google Shape;487;g2dc21c29238_0_439"/>
          <p:cNvSpPr/>
          <p:nvPr/>
        </p:nvSpPr>
        <p:spPr>
          <a:xfrm>
            <a:off x="8675184" y="7962900"/>
            <a:ext cx="1583400" cy="2929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C6B4C"/>
              </a:buClr>
              <a:buSzPts val="12800"/>
              <a:buFont typeface="Fugaz One"/>
              <a:buNone/>
            </a:pPr>
            <a:r>
              <a:rPr b="0" i="0" lang="en-US" sz="12800" u="none" cap="none" strike="noStrike">
                <a:solidFill>
                  <a:srgbClr val="5C6B4C"/>
                </a:solidFill>
                <a:latin typeface="Fugaz One"/>
                <a:ea typeface="Fugaz One"/>
                <a:cs typeface="Fugaz One"/>
                <a:sym typeface="Fugaz One"/>
              </a:rPr>
              <a:t>3</a:t>
            </a:r>
            <a:endParaRPr b="0" i="0" sz="12800" u="none" cap="none" strike="noStrike">
              <a:solidFill>
                <a:schemeClr val="dk1"/>
              </a:solidFill>
              <a:latin typeface="Calibri"/>
              <a:ea typeface="Calibri"/>
              <a:cs typeface="Calibri"/>
              <a:sym typeface="Calibri"/>
            </a:endParaRPr>
          </a:p>
        </p:txBody>
      </p:sp>
      <p:sp>
        <p:nvSpPr>
          <p:cNvPr id="488" name="Google Shape;488;g2dc21c29238_0_439"/>
          <p:cNvSpPr/>
          <p:nvPr/>
        </p:nvSpPr>
        <p:spPr>
          <a:xfrm>
            <a:off x="9919940" y="6997700"/>
            <a:ext cx="5360100" cy="4317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9" name="Google Shape;489;g2dc21c29238_0_439"/>
          <p:cNvSpPr/>
          <p:nvPr/>
        </p:nvSpPr>
        <p:spPr>
          <a:xfrm>
            <a:off x="9919940" y="6997700"/>
            <a:ext cx="5563200" cy="198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Fugaz One"/>
              <a:buNone/>
            </a:pPr>
            <a:r>
              <a:rPr b="0" i="0" lang="en-US" sz="4800" u="none" cap="none" strike="noStrike">
                <a:solidFill>
                  <a:srgbClr val="0E0E0E"/>
                </a:solidFill>
                <a:latin typeface="Fugaz One"/>
                <a:ea typeface="Fugaz One"/>
                <a:cs typeface="Fugaz One"/>
                <a:sym typeface="Fugaz One"/>
              </a:rPr>
              <a:t>Meet the creatures</a:t>
            </a:r>
            <a:endParaRPr b="0" i="0" sz="4800" u="none" cap="none" strike="noStrike">
              <a:solidFill>
                <a:schemeClr val="dk1"/>
              </a:solidFill>
              <a:latin typeface="Calibri"/>
              <a:ea typeface="Calibri"/>
              <a:cs typeface="Calibri"/>
              <a:sym typeface="Calibri"/>
            </a:endParaRPr>
          </a:p>
        </p:txBody>
      </p:sp>
      <p:sp>
        <p:nvSpPr>
          <p:cNvPr id="490" name="Google Shape;490;g2dc21c29238_0_439"/>
          <p:cNvSpPr/>
          <p:nvPr/>
        </p:nvSpPr>
        <p:spPr>
          <a:xfrm>
            <a:off x="9919940" y="8877300"/>
            <a:ext cx="54957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Encounter the mythical creatures that call the forest home, from talking animals to fairies.</a:t>
            </a:r>
            <a:endParaRPr b="0" i="0" sz="3200" u="none" cap="none" strike="noStrike">
              <a:solidFill>
                <a:schemeClr val="dk1"/>
              </a:solidFill>
              <a:latin typeface="Calibri"/>
              <a:ea typeface="Calibri"/>
              <a:cs typeface="Calibri"/>
              <a:sym typeface="Calibri"/>
            </a:endParaRPr>
          </a:p>
        </p:txBody>
      </p:sp>
      <p:sp>
        <p:nvSpPr>
          <p:cNvPr id="491" name="Google Shape;491;g2dc21c29238_0_439"/>
          <p:cNvSpPr/>
          <p:nvPr/>
        </p:nvSpPr>
        <p:spPr>
          <a:xfrm>
            <a:off x="16181822" y="6997700"/>
            <a:ext cx="6604800" cy="4317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2" name="Google Shape;492;g2dc21c29238_0_439"/>
          <p:cNvSpPr/>
          <p:nvPr/>
        </p:nvSpPr>
        <p:spPr>
          <a:xfrm>
            <a:off x="16181822" y="7962900"/>
            <a:ext cx="1016100" cy="2387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3" name="Google Shape;493;g2dc21c29238_0_439"/>
          <p:cNvSpPr/>
          <p:nvPr/>
        </p:nvSpPr>
        <p:spPr>
          <a:xfrm>
            <a:off x="16181822" y="7962900"/>
            <a:ext cx="1558200" cy="2929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C6B4C"/>
              </a:buClr>
              <a:buSzPts val="12800"/>
              <a:buFont typeface="Fugaz One"/>
              <a:buNone/>
            </a:pPr>
            <a:r>
              <a:rPr b="0" i="0" lang="en-US" sz="12800" u="none" cap="none" strike="noStrike">
                <a:solidFill>
                  <a:srgbClr val="5C6B4C"/>
                </a:solidFill>
                <a:latin typeface="Fugaz One"/>
                <a:ea typeface="Fugaz One"/>
                <a:cs typeface="Fugaz One"/>
                <a:sym typeface="Fugaz One"/>
              </a:rPr>
              <a:t>4</a:t>
            </a:r>
            <a:endParaRPr b="0" i="0" sz="12800" u="none" cap="none" strike="noStrike">
              <a:solidFill>
                <a:schemeClr val="dk1"/>
              </a:solidFill>
              <a:latin typeface="Calibri"/>
              <a:ea typeface="Calibri"/>
              <a:cs typeface="Calibri"/>
              <a:sym typeface="Calibri"/>
            </a:endParaRPr>
          </a:p>
        </p:txBody>
      </p:sp>
      <p:sp>
        <p:nvSpPr>
          <p:cNvPr id="494" name="Google Shape;494;g2dc21c29238_0_439"/>
          <p:cNvSpPr/>
          <p:nvPr/>
        </p:nvSpPr>
        <p:spPr>
          <a:xfrm>
            <a:off x="17401175" y="6997700"/>
            <a:ext cx="5385600" cy="4317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5" name="Google Shape;495;g2dc21c29238_0_439"/>
          <p:cNvSpPr/>
          <p:nvPr/>
        </p:nvSpPr>
        <p:spPr>
          <a:xfrm>
            <a:off x="17401175" y="6997700"/>
            <a:ext cx="5588700" cy="198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Fugaz One"/>
              <a:buNone/>
            </a:pPr>
            <a:r>
              <a:rPr b="0" i="0" lang="en-US" sz="4800" u="none" cap="none" strike="noStrike">
                <a:solidFill>
                  <a:srgbClr val="0E0E0E"/>
                </a:solidFill>
                <a:latin typeface="Fugaz One"/>
                <a:ea typeface="Fugaz One"/>
                <a:cs typeface="Fugaz One"/>
                <a:sym typeface="Fugaz One"/>
              </a:rPr>
              <a:t>Uncover the magic</a:t>
            </a:r>
            <a:endParaRPr b="0" i="0" sz="4800" u="none" cap="none" strike="noStrike">
              <a:solidFill>
                <a:schemeClr val="dk1"/>
              </a:solidFill>
              <a:latin typeface="Calibri"/>
              <a:ea typeface="Calibri"/>
              <a:cs typeface="Calibri"/>
              <a:sym typeface="Calibri"/>
            </a:endParaRPr>
          </a:p>
        </p:txBody>
      </p:sp>
      <p:sp>
        <p:nvSpPr>
          <p:cNvPr id="496" name="Google Shape;496;g2dc21c29238_0_439"/>
          <p:cNvSpPr/>
          <p:nvPr/>
        </p:nvSpPr>
        <p:spPr>
          <a:xfrm>
            <a:off x="17401175" y="8877300"/>
            <a:ext cx="55209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Learn about the powerful magic that pervades the forest and how it affects all who enter.</a:t>
            </a:r>
            <a:endParaRPr b="0" i="0" sz="3200" u="none" cap="none" strike="noStrike">
              <a:solidFill>
                <a:schemeClr val="dk1"/>
              </a:solidFill>
              <a:latin typeface="Calibri"/>
              <a:ea typeface="Calibri"/>
              <a:cs typeface="Calibri"/>
              <a:sym typeface="Calibri"/>
            </a:endParaRPr>
          </a:p>
        </p:txBody>
      </p:sp>
      <p:sp>
        <p:nvSpPr>
          <p:cNvPr id="497" name="Google Shape;497;g2dc21c29238_0_439"/>
          <p:cNvSpPr/>
          <p:nvPr/>
        </p:nvSpPr>
        <p:spPr>
          <a:xfrm>
            <a:off x="16181822" y="2578100"/>
            <a:ext cx="6604800" cy="3708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8" name="Google Shape;498;g2dc21c29238_0_439"/>
          <p:cNvSpPr/>
          <p:nvPr/>
        </p:nvSpPr>
        <p:spPr>
          <a:xfrm>
            <a:off x="16181822" y="3238500"/>
            <a:ext cx="1041600" cy="2387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9" name="Google Shape;499;g2dc21c29238_0_439"/>
          <p:cNvSpPr/>
          <p:nvPr/>
        </p:nvSpPr>
        <p:spPr>
          <a:xfrm>
            <a:off x="16181822" y="3238500"/>
            <a:ext cx="1583400" cy="2929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C6B4C"/>
              </a:buClr>
              <a:buSzPts val="12800"/>
              <a:buFont typeface="Fugaz One"/>
              <a:buNone/>
            </a:pPr>
            <a:r>
              <a:rPr b="0" i="0" lang="en-US" sz="12800" u="none" cap="none" strike="noStrike">
                <a:solidFill>
                  <a:srgbClr val="5C6B4C"/>
                </a:solidFill>
                <a:latin typeface="Fugaz One"/>
                <a:ea typeface="Fugaz One"/>
                <a:cs typeface="Fugaz One"/>
                <a:sym typeface="Fugaz One"/>
              </a:rPr>
              <a:t>2</a:t>
            </a:r>
            <a:endParaRPr b="0" i="0" sz="12800" u="none" cap="none" strike="noStrike">
              <a:solidFill>
                <a:schemeClr val="dk1"/>
              </a:solidFill>
              <a:latin typeface="Calibri"/>
              <a:ea typeface="Calibri"/>
              <a:cs typeface="Calibri"/>
              <a:sym typeface="Calibri"/>
            </a:endParaRPr>
          </a:p>
        </p:txBody>
      </p:sp>
      <p:sp>
        <p:nvSpPr>
          <p:cNvPr id="500" name="Google Shape;500;g2dc21c29238_0_439"/>
          <p:cNvSpPr/>
          <p:nvPr/>
        </p:nvSpPr>
        <p:spPr>
          <a:xfrm>
            <a:off x="17426578" y="2578100"/>
            <a:ext cx="5360100" cy="3708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1" name="Google Shape;501;g2dc21c29238_0_439"/>
          <p:cNvSpPr/>
          <p:nvPr/>
        </p:nvSpPr>
        <p:spPr>
          <a:xfrm>
            <a:off x="17426578" y="2578100"/>
            <a:ext cx="5563200" cy="198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Fugaz One"/>
              <a:buNone/>
            </a:pPr>
            <a:r>
              <a:rPr b="0" i="0" lang="en-US" sz="4800" u="none" cap="none" strike="noStrike">
                <a:solidFill>
                  <a:srgbClr val="0E0E0E"/>
                </a:solidFill>
                <a:latin typeface="Fugaz One"/>
                <a:ea typeface="Fugaz One"/>
                <a:cs typeface="Fugaz One"/>
                <a:sym typeface="Fugaz One"/>
              </a:rPr>
              <a:t>Find your own path</a:t>
            </a:r>
            <a:endParaRPr b="0" i="0" sz="4800" u="none" cap="none" strike="noStrike">
              <a:solidFill>
                <a:schemeClr val="dk1"/>
              </a:solidFill>
              <a:latin typeface="Calibri"/>
              <a:ea typeface="Calibri"/>
              <a:cs typeface="Calibri"/>
              <a:sym typeface="Calibri"/>
            </a:endParaRPr>
          </a:p>
        </p:txBody>
      </p:sp>
      <p:sp>
        <p:nvSpPr>
          <p:cNvPr id="502" name="Google Shape;502;g2dc21c29238_0_439"/>
          <p:cNvSpPr/>
          <p:nvPr/>
        </p:nvSpPr>
        <p:spPr>
          <a:xfrm>
            <a:off x="17426578" y="4457700"/>
            <a:ext cx="54957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Choose your own path through the forest, and see where it takes you.</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CD5C0"/>
        </a:solidFill>
      </p:bgPr>
    </p:bg>
    <p:spTree>
      <p:nvGrpSpPr>
        <p:cNvPr id="507" name="Shape 507"/>
        <p:cNvGrpSpPr/>
        <p:nvPr/>
      </p:nvGrpSpPr>
      <p:grpSpPr>
        <a:xfrm>
          <a:off x="0" y="0"/>
          <a:ext cx="0" cy="0"/>
          <a:chOff x="0" y="0"/>
          <a:chExt cx="0" cy="0"/>
        </a:xfrm>
      </p:grpSpPr>
      <p:pic>
        <p:nvPicPr>
          <p:cNvPr descr=" " id="508" name="Google Shape;508;g2dc21c29238_0_472"/>
          <p:cNvPicPr preferRelativeResize="0"/>
          <p:nvPr/>
        </p:nvPicPr>
        <p:blipFill rotWithShape="1">
          <a:blip r:embed="rId3">
            <a:alphaModFix/>
          </a:blip>
          <a:srcRect b="0" l="0" r="0" t="0"/>
          <a:stretch/>
        </p:blipFill>
        <p:spPr>
          <a:xfrm>
            <a:off x="16131016" y="6858000"/>
            <a:ext cx="10313689" cy="6870700"/>
          </a:xfrm>
          <a:prstGeom prst="rect">
            <a:avLst/>
          </a:prstGeom>
          <a:noFill/>
          <a:ln>
            <a:noFill/>
          </a:ln>
        </p:spPr>
      </p:pic>
      <p:pic>
        <p:nvPicPr>
          <p:cNvPr descr=" " id="509" name="Google Shape;509;g2dc21c29238_0_472"/>
          <p:cNvPicPr preferRelativeResize="0"/>
          <p:nvPr/>
        </p:nvPicPr>
        <p:blipFill rotWithShape="1">
          <a:blip r:embed="rId4">
            <a:alphaModFix/>
          </a:blip>
          <a:srcRect b="0" l="0" r="0" t="0"/>
          <a:stretch/>
        </p:blipFill>
        <p:spPr>
          <a:xfrm>
            <a:off x="-876222" y="-1173435"/>
            <a:ext cx="9470175" cy="4281760"/>
          </a:xfrm>
          <a:prstGeom prst="rect">
            <a:avLst/>
          </a:prstGeom>
          <a:noFill/>
          <a:ln>
            <a:noFill/>
          </a:ln>
        </p:spPr>
      </p:pic>
      <p:sp>
        <p:nvSpPr>
          <p:cNvPr id="510" name="Google Shape;510;g2dc21c29238_0_47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11" name="Google Shape;511;g2dc21c29238_0_472"/>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512" name="Google Shape;512;g2dc21c29238_0_472"/>
          <p:cNvPicPr preferRelativeResize="0"/>
          <p:nvPr/>
        </p:nvPicPr>
        <p:blipFill rotWithShape="1">
          <a:blip r:embed="rId6">
            <a:alphaModFix/>
          </a:blip>
          <a:srcRect b="0" l="0" r="0" t="0"/>
          <a:stretch/>
        </p:blipFill>
        <p:spPr>
          <a:xfrm>
            <a:off x="508063" y="2933700"/>
            <a:ext cx="14479810" cy="7861300"/>
          </a:xfrm>
          <a:prstGeom prst="rect">
            <a:avLst/>
          </a:prstGeom>
          <a:noFill/>
          <a:ln>
            <a:noFill/>
          </a:ln>
        </p:spPr>
      </p:pic>
      <p:sp>
        <p:nvSpPr>
          <p:cNvPr id="513" name="Google Shape;513;g2dc21c29238_0_472"/>
          <p:cNvSpPr/>
          <p:nvPr/>
        </p:nvSpPr>
        <p:spPr>
          <a:xfrm>
            <a:off x="5012893" y="11696700"/>
            <a:ext cx="14348700" cy="1824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5C6B4C"/>
              </a:buClr>
              <a:buSzPts val="8000"/>
              <a:buFont typeface="Fugaz One"/>
              <a:buNone/>
            </a:pPr>
            <a:r>
              <a:rPr b="0" i="0" lang="en-US" sz="8000" u="none" cap="none" strike="noStrike">
                <a:solidFill>
                  <a:srgbClr val="5C6B4C"/>
                </a:solidFill>
                <a:latin typeface="Fugaz One"/>
                <a:ea typeface="Fugaz One"/>
                <a:cs typeface="Fugaz One"/>
                <a:sym typeface="Fugaz One"/>
              </a:rPr>
              <a:t>Fantasy Realm at a Glance</a:t>
            </a:r>
            <a:endParaRPr b="0" i="0" sz="8000" u="none" cap="none" strike="noStrike">
              <a:solidFill>
                <a:schemeClr val="dk1"/>
              </a:solidFill>
              <a:latin typeface="Calibri"/>
              <a:ea typeface="Calibri"/>
              <a:cs typeface="Calibri"/>
              <a:sym typeface="Calibri"/>
            </a:endParaRPr>
          </a:p>
        </p:txBody>
      </p:sp>
      <p:sp>
        <p:nvSpPr>
          <p:cNvPr id="514" name="Google Shape;514;g2dc21c29238_0_472"/>
          <p:cNvSpPr/>
          <p:nvPr/>
        </p:nvSpPr>
        <p:spPr>
          <a:xfrm>
            <a:off x="15724565" y="1879600"/>
            <a:ext cx="6935100" cy="2209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5" name="Google Shape;515;g2dc21c29238_0_472"/>
          <p:cNvSpPr/>
          <p:nvPr/>
        </p:nvSpPr>
        <p:spPr>
          <a:xfrm>
            <a:off x="15724565" y="1879600"/>
            <a:ext cx="6935100" cy="2209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6" name="Google Shape;516;g2dc21c29238_0_472"/>
          <p:cNvSpPr/>
          <p:nvPr/>
        </p:nvSpPr>
        <p:spPr>
          <a:xfrm>
            <a:off x="15724565" y="1879600"/>
            <a:ext cx="7138200" cy="1092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Fugaz One"/>
              <a:buNone/>
            </a:pPr>
            <a:r>
              <a:rPr b="0" i="0" lang="en-US" sz="4800" u="none" cap="none" strike="noStrike">
                <a:solidFill>
                  <a:srgbClr val="0E0E0E"/>
                </a:solidFill>
                <a:latin typeface="Fugaz One"/>
                <a:ea typeface="Fugaz One"/>
                <a:cs typeface="Fugaz One"/>
                <a:sym typeface="Fugaz One"/>
              </a:rPr>
              <a:t>The Forest</a:t>
            </a:r>
            <a:endParaRPr b="0" i="0" sz="4800" u="none" cap="none" strike="noStrike">
              <a:solidFill>
                <a:schemeClr val="dk1"/>
              </a:solidFill>
              <a:latin typeface="Calibri"/>
              <a:ea typeface="Calibri"/>
              <a:cs typeface="Calibri"/>
              <a:sym typeface="Calibri"/>
            </a:endParaRPr>
          </a:p>
        </p:txBody>
      </p:sp>
      <p:sp>
        <p:nvSpPr>
          <p:cNvPr id="517" name="Google Shape;517;g2dc21c29238_0_472"/>
          <p:cNvSpPr/>
          <p:nvPr/>
        </p:nvSpPr>
        <p:spPr>
          <a:xfrm>
            <a:off x="15724565" y="2870200"/>
            <a:ext cx="7070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magical forest filled with talking animals and creatures.</a:t>
            </a:r>
            <a:endParaRPr b="0" i="0" sz="3200" u="none" cap="none" strike="noStrike">
              <a:solidFill>
                <a:schemeClr val="dk1"/>
              </a:solidFill>
              <a:latin typeface="Calibri"/>
              <a:ea typeface="Calibri"/>
              <a:cs typeface="Calibri"/>
              <a:sym typeface="Calibri"/>
            </a:endParaRPr>
          </a:p>
        </p:txBody>
      </p:sp>
      <p:sp>
        <p:nvSpPr>
          <p:cNvPr id="518" name="Google Shape;518;g2dc21c29238_0_472"/>
          <p:cNvSpPr/>
          <p:nvPr/>
        </p:nvSpPr>
        <p:spPr>
          <a:xfrm>
            <a:off x="15724565" y="5181600"/>
            <a:ext cx="6935100" cy="2209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9" name="Google Shape;519;g2dc21c29238_0_472"/>
          <p:cNvSpPr/>
          <p:nvPr/>
        </p:nvSpPr>
        <p:spPr>
          <a:xfrm>
            <a:off x="15724565" y="5181600"/>
            <a:ext cx="6935100" cy="2209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0" name="Google Shape;520;g2dc21c29238_0_472"/>
          <p:cNvSpPr/>
          <p:nvPr/>
        </p:nvSpPr>
        <p:spPr>
          <a:xfrm>
            <a:off x="15724565" y="5181600"/>
            <a:ext cx="7138200" cy="1092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Fugaz One"/>
              <a:buNone/>
            </a:pPr>
            <a:r>
              <a:rPr b="0" i="0" lang="en-US" sz="4800" u="none" cap="none" strike="noStrike">
                <a:solidFill>
                  <a:srgbClr val="0E0E0E"/>
                </a:solidFill>
                <a:latin typeface="Fugaz One"/>
                <a:ea typeface="Fugaz One"/>
                <a:cs typeface="Fugaz One"/>
                <a:sym typeface="Fugaz One"/>
              </a:rPr>
              <a:t>The Caves</a:t>
            </a:r>
            <a:endParaRPr b="0" i="0" sz="4800" u="none" cap="none" strike="noStrike">
              <a:solidFill>
                <a:schemeClr val="dk1"/>
              </a:solidFill>
              <a:latin typeface="Calibri"/>
              <a:ea typeface="Calibri"/>
              <a:cs typeface="Calibri"/>
              <a:sym typeface="Calibri"/>
            </a:endParaRPr>
          </a:p>
        </p:txBody>
      </p:sp>
      <p:sp>
        <p:nvSpPr>
          <p:cNvPr id="521" name="Google Shape;521;g2dc21c29238_0_472"/>
          <p:cNvSpPr/>
          <p:nvPr/>
        </p:nvSpPr>
        <p:spPr>
          <a:xfrm>
            <a:off x="15724565" y="6172200"/>
            <a:ext cx="7070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network of underground caves filled with gems.</a:t>
            </a:r>
            <a:endParaRPr b="0" i="0" sz="3200" u="none" cap="none" strike="noStrike">
              <a:solidFill>
                <a:schemeClr val="dk1"/>
              </a:solidFill>
              <a:latin typeface="Calibri"/>
              <a:ea typeface="Calibri"/>
              <a:cs typeface="Calibri"/>
              <a:sym typeface="Calibri"/>
            </a:endParaRPr>
          </a:p>
        </p:txBody>
      </p:sp>
      <p:sp>
        <p:nvSpPr>
          <p:cNvPr id="522" name="Google Shape;522;g2dc21c29238_0_472"/>
          <p:cNvSpPr/>
          <p:nvPr/>
        </p:nvSpPr>
        <p:spPr>
          <a:xfrm>
            <a:off x="15724565" y="8204200"/>
            <a:ext cx="6935100" cy="2209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3" name="Google Shape;523;g2dc21c29238_0_472"/>
          <p:cNvSpPr/>
          <p:nvPr/>
        </p:nvSpPr>
        <p:spPr>
          <a:xfrm>
            <a:off x="15724565" y="8204200"/>
            <a:ext cx="6935100" cy="2209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4" name="Google Shape;524;g2dc21c29238_0_472"/>
          <p:cNvSpPr/>
          <p:nvPr/>
        </p:nvSpPr>
        <p:spPr>
          <a:xfrm>
            <a:off x="15724565" y="8204200"/>
            <a:ext cx="7138200" cy="1092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Fugaz One"/>
              <a:buNone/>
            </a:pPr>
            <a:r>
              <a:rPr b="0" i="0" lang="en-US" sz="4800" u="none" cap="none" strike="noStrike">
                <a:solidFill>
                  <a:srgbClr val="0E0E0E"/>
                </a:solidFill>
                <a:latin typeface="Fugaz One"/>
                <a:ea typeface="Fugaz One"/>
                <a:cs typeface="Fugaz One"/>
                <a:sym typeface="Fugaz One"/>
              </a:rPr>
              <a:t>The Lair</a:t>
            </a:r>
            <a:endParaRPr b="0" i="0" sz="4800" u="none" cap="none" strike="noStrike">
              <a:solidFill>
                <a:schemeClr val="dk1"/>
              </a:solidFill>
              <a:latin typeface="Calibri"/>
              <a:ea typeface="Calibri"/>
              <a:cs typeface="Calibri"/>
              <a:sym typeface="Calibri"/>
            </a:endParaRPr>
          </a:p>
        </p:txBody>
      </p:sp>
      <p:sp>
        <p:nvSpPr>
          <p:cNvPr id="525" name="Google Shape;525;g2dc21c29238_0_472"/>
          <p:cNvSpPr/>
          <p:nvPr/>
        </p:nvSpPr>
        <p:spPr>
          <a:xfrm>
            <a:off x="15724565" y="9194800"/>
            <a:ext cx="7070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dangerous place where dragons reside.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CD5C0"/>
        </a:solidFill>
      </p:bgPr>
    </p:bg>
    <p:spTree>
      <p:nvGrpSpPr>
        <p:cNvPr id="530" name="Shape 530"/>
        <p:cNvGrpSpPr/>
        <p:nvPr/>
      </p:nvGrpSpPr>
      <p:grpSpPr>
        <a:xfrm>
          <a:off x="0" y="0"/>
          <a:ext cx="0" cy="0"/>
          <a:chOff x="0" y="0"/>
          <a:chExt cx="0" cy="0"/>
        </a:xfrm>
      </p:grpSpPr>
      <p:pic>
        <p:nvPicPr>
          <p:cNvPr descr=" " id="531" name="Google Shape;531;g2dc21c29238_0_494"/>
          <p:cNvPicPr preferRelativeResize="0"/>
          <p:nvPr/>
        </p:nvPicPr>
        <p:blipFill rotWithShape="1">
          <a:blip r:embed="rId3">
            <a:alphaModFix/>
          </a:blip>
          <a:srcRect b="0" l="0" r="0" t="0"/>
          <a:stretch/>
        </p:blipFill>
        <p:spPr>
          <a:xfrm>
            <a:off x="14498468" y="-561057"/>
            <a:ext cx="9008604" cy="5188421"/>
          </a:xfrm>
          <a:prstGeom prst="rect">
            <a:avLst/>
          </a:prstGeom>
          <a:noFill/>
          <a:ln>
            <a:noFill/>
          </a:ln>
        </p:spPr>
      </p:pic>
      <p:pic>
        <p:nvPicPr>
          <p:cNvPr descr=" " id="532" name="Google Shape;532;g2dc21c29238_0_494"/>
          <p:cNvPicPr preferRelativeResize="0"/>
          <p:nvPr/>
        </p:nvPicPr>
        <p:blipFill rotWithShape="1">
          <a:blip r:embed="rId4">
            <a:alphaModFix/>
          </a:blip>
          <a:srcRect b="0" l="0" r="0" t="0"/>
          <a:stretch/>
        </p:blipFill>
        <p:spPr>
          <a:xfrm>
            <a:off x="-635079" y="7607300"/>
            <a:ext cx="8040105" cy="9385300"/>
          </a:xfrm>
          <a:prstGeom prst="rect">
            <a:avLst/>
          </a:prstGeom>
          <a:noFill/>
          <a:ln>
            <a:noFill/>
          </a:ln>
        </p:spPr>
      </p:pic>
      <p:sp>
        <p:nvSpPr>
          <p:cNvPr id="533" name="Google Shape;533;g2dc21c29238_0_49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34" name="Google Shape;534;g2dc21c29238_0_494"/>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535" name="Google Shape;535;g2dc21c29238_0_494"/>
          <p:cNvSpPr/>
          <p:nvPr/>
        </p:nvSpPr>
        <p:spPr>
          <a:xfrm>
            <a:off x="6054423" y="965200"/>
            <a:ext cx="12278100" cy="1824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5C6B4C"/>
              </a:buClr>
              <a:buSzPts val="8000"/>
              <a:buFont typeface="Fugaz One"/>
              <a:buNone/>
            </a:pPr>
            <a:r>
              <a:rPr b="0" i="0" lang="en-US" sz="8000" u="none" cap="none" strike="noStrike">
                <a:solidFill>
                  <a:srgbClr val="5C6B4C"/>
                </a:solidFill>
                <a:latin typeface="Fugaz One"/>
                <a:ea typeface="Fugaz One"/>
                <a:cs typeface="Fugaz One"/>
                <a:sym typeface="Fugaz One"/>
              </a:rPr>
              <a:t>The Timeline</a:t>
            </a:r>
            <a:endParaRPr b="0" i="0" sz="8000" u="none" cap="none" strike="noStrike">
              <a:solidFill>
                <a:schemeClr val="dk1"/>
              </a:solidFill>
              <a:latin typeface="Calibri"/>
              <a:ea typeface="Calibri"/>
              <a:cs typeface="Calibri"/>
              <a:sym typeface="Calibri"/>
            </a:endParaRPr>
          </a:p>
        </p:txBody>
      </p:sp>
      <p:pic>
        <p:nvPicPr>
          <p:cNvPr descr=" " id="536" name="Google Shape;536;g2dc21c29238_0_494"/>
          <p:cNvPicPr preferRelativeResize="0"/>
          <p:nvPr/>
        </p:nvPicPr>
        <p:blipFill rotWithShape="1">
          <a:blip r:embed="rId6">
            <a:alphaModFix/>
          </a:blip>
          <a:srcRect b="0" l="0" r="0" t="0"/>
          <a:stretch/>
        </p:blipFill>
        <p:spPr>
          <a:xfrm>
            <a:off x="927216" y="4470400"/>
            <a:ext cx="22532616" cy="7251700"/>
          </a:xfrm>
          <a:prstGeom prst="rect">
            <a:avLst/>
          </a:prstGeom>
          <a:noFill/>
          <a:ln>
            <a:noFill/>
          </a:ln>
        </p:spPr>
      </p:pic>
      <p:sp>
        <p:nvSpPr>
          <p:cNvPr id="537" name="Google Shape;537;g2dc21c29238_0_494"/>
          <p:cNvSpPr/>
          <p:nvPr/>
        </p:nvSpPr>
        <p:spPr>
          <a:xfrm>
            <a:off x="3035679" y="7200900"/>
            <a:ext cx="180870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38" name="Google Shape;538;g2dc21c29238_0_494"/>
          <p:cNvPicPr preferRelativeResize="0"/>
          <p:nvPr/>
        </p:nvPicPr>
        <p:blipFill rotWithShape="1">
          <a:blip r:embed="rId7">
            <a:alphaModFix/>
          </a:blip>
          <a:srcRect b="0" l="0" r="0" t="0"/>
          <a:stretch/>
        </p:blipFill>
        <p:spPr>
          <a:xfrm>
            <a:off x="3035679" y="7200900"/>
            <a:ext cx="1625803" cy="1625600"/>
          </a:xfrm>
          <a:prstGeom prst="rect">
            <a:avLst/>
          </a:prstGeom>
          <a:noFill/>
          <a:ln>
            <a:noFill/>
          </a:ln>
        </p:spPr>
      </p:pic>
      <p:sp>
        <p:nvSpPr>
          <p:cNvPr id="539" name="Google Shape;539;g2dc21c29238_0_494"/>
          <p:cNvSpPr/>
          <p:nvPr/>
        </p:nvSpPr>
        <p:spPr>
          <a:xfrm>
            <a:off x="3035679" y="7200900"/>
            <a:ext cx="1625700" cy="1625700"/>
          </a:xfrm>
          <a:prstGeom prst="roundRect">
            <a:avLst>
              <a:gd fmla="val 781313" name="adj"/>
            </a:avLst>
          </a:prstGeom>
          <a:noFill/>
          <a:ln cap="flat" cmpd="sng" w="12700">
            <a:solidFill>
              <a:srgbClr val="5C6E4A"/>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0" name="Google Shape;540;g2dc21c29238_0_494"/>
          <p:cNvSpPr/>
          <p:nvPr/>
        </p:nvSpPr>
        <p:spPr>
          <a:xfrm>
            <a:off x="2959470" y="7467600"/>
            <a:ext cx="1778100" cy="10923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5C6E4A"/>
              </a:buClr>
              <a:buSzPts val="4800"/>
              <a:buFont typeface="Fugaz One"/>
              <a:buNone/>
            </a:pPr>
            <a:r>
              <a:rPr b="0" i="0" lang="en-US" sz="4800" u="none" cap="none" strike="noStrike">
                <a:solidFill>
                  <a:srgbClr val="5C6E4A"/>
                </a:solidFill>
                <a:latin typeface="Fugaz One"/>
                <a:ea typeface="Fugaz One"/>
                <a:cs typeface="Fugaz One"/>
                <a:sym typeface="Fugaz One"/>
              </a:rPr>
              <a:t>2022</a:t>
            </a:r>
            <a:endParaRPr b="0" i="0" sz="4800" u="none" cap="none" strike="noStrike">
              <a:solidFill>
                <a:schemeClr val="dk1"/>
              </a:solidFill>
              <a:latin typeface="Calibri"/>
              <a:ea typeface="Calibri"/>
              <a:cs typeface="Calibri"/>
              <a:sym typeface="Calibri"/>
            </a:endParaRPr>
          </a:p>
        </p:txBody>
      </p:sp>
      <p:sp>
        <p:nvSpPr>
          <p:cNvPr id="541" name="Google Shape;541;g2dc21c29238_0_494"/>
          <p:cNvSpPr/>
          <p:nvPr/>
        </p:nvSpPr>
        <p:spPr>
          <a:xfrm>
            <a:off x="4661483" y="8013700"/>
            <a:ext cx="38613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42" name="Google Shape;542;g2dc21c29238_0_494"/>
          <p:cNvPicPr preferRelativeResize="0"/>
          <p:nvPr/>
        </p:nvPicPr>
        <p:blipFill rotWithShape="1">
          <a:blip r:embed="rId8">
            <a:alphaModFix/>
          </a:blip>
          <a:srcRect b="0" l="0" r="0" t="0"/>
          <a:stretch/>
        </p:blipFill>
        <p:spPr>
          <a:xfrm>
            <a:off x="4661483" y="7975600"/>
            <a:ext cx="3861283" cy="38100"/>
          </a:xfrm>
          <a:prstGeom prst="rect">
            <a:avLst/>
          </a:prstGeom>
          <a:noFill/>
          <a:ln>
            <a:noFill/>
          </a:ln>
        </p:spPr>
      </p:pic>
      <p:pic>
        <p:nvPicPr>
          <p:cNvPr descr=" " id="543" name="Google Shape;543;g2dc21c29238_0_494"/>
          <p:cNvPicPr preferRelativeResize="0"/>
          <p:nvPr/>
        </p:nvPicPr>
        <p:blipFill rotWithShape="1">
          <a:blip r:embed="rId7">
            <a:alphaModFix/>
          </a:blip>
          <a:srcRect b="0" l="0" r="0" t="0"/>
          <a:stretch/>
        </p:blipFill>
        <p:spPr>
          <a:xfrm>
            <a:off x="8522765" y="7200900"/>
            <a:ext cx="1625803" cy="1625600"/>
          </a:xfrm>
          <a:prstGeom prst="rect">
            <a:avLst/>
          </a:prstGeom>
          <a:noFill/>
          <a:ln>
            <a:noFill/>
          </a:ln>
        </p:spPr>
      </p:pic>
      <p:sp>
        <p:nvSpPr>
          <p:cNvPr id="544" name="Google Shape;544;g2dc21c29238_0_494"/>
          <p:cNvSpPr/>
          <p:nvPr/>
        </p:nvSpPr>
        <p:spPr>
          <a:xfrm>
            <a:off x="8522765" y="7200900"/>
            <a:ext cx="1625700" cy="1625700"/>
          </a:xfrm>
          <a:prstGeom prst="roundRect">
            <a:avLst>
              <a:gd fmla="val 781313" name="adj"/>
            </a:avLst>
          </a:prstGeom>
          <a:noFill/>
          <a:ln cap="flat" cmpd="sng" w="12700">
            <a:solidFill>
              <a:srgbClr val="5C6E4A"/>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5" name="Google Shape;545;g2dc21c29238_0_494"/>
          <p:cNvSpPr/>
          <p:nvPr/>
        </p:nvSpPr>
        <p:spPr>
          <a:xfrm>
            <a:off x="8446556" y="7467600"/>
            <a:ext cx="1778100" cy="10923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5C6E4A"/>
              </a:buClr>
              <a:buSzPts val="4800"/>
              <a:buFont typeface="Fugaz One"/>
              <a:buNone/>
            </a:pPr>
            <a:r>
              <a:rPr b="0" i="0" lang="en-US" sz="4800" u="none" cap="none" strike="noStrike">
                <a:solidFill>
                  <a:srgbClr val="5C6E4A"/>
                </a:solidFill>
                <a:latin typeface="Fugaz One"/>
                <a:ea typeface="Fugaz One"/>
                <a:cs typeface="Fugaz One"/>
                <a:sym typeface="Fugaz One"/>
              </a:rPr>
              <a:t>2023</a:t>
            </a:r>
            <a:endParaRPr b="0" i="0" sz="4800" u="none" cap="none" strike="noStrike">
              <a:solidFill>
                <a:schemeClr val="dk1"/>
              </a:solidFill>
              <a:latin typeface="Calibri"/>
              <a:ea typeface="Calibri"/>
              <a:cs typeface="Calibri"/>
              <a:sym typeface="Calibri"/>
            </a:endParaRPr>
          </a:p>
        </p:txBody>
      </p:sp>
      <p:sp>
        <p:nvSpPr>
          <p:cNvPr id="546" name="Google Shape;546;g2dc21c29238_0_494"/>
          <p:cNvSpPr/>
          <p:nvPr/>
        </p:nvSpPr>
        <p:spPr>
          <a:xfrm>
            <a:off x="10148568" y="8013700"/>
            <a:ext cx="38613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47" name="Google Shape;547;g2dc21c29238_0_494"/>
          <p:cNvPicPr preferRelativeResize="0"/>
          <p:nvPr/>
        </p:nvPicPr>
        <p:blipFill rotWithShape="1">
          <a:blip r:embed="rId8">
            <a:alphaModFix/>
          </a:blip>
          <a:srcRect b="0" l="0" r="0" t="0"/>
          <a:stretch/>
        </p:blipFill>
        <p:spPr>
          <a:xfrm>
            <a:off x="10148568" y="7975600"/>
            <a:ext cx="3861283" cy="38100"/>
          </a:xfrm>
          <a:prstGeom prst="rect">
            <a:avLst/>
          </a:prstGeom>
          <a:noFill/>
          <a:ln>
            <a:noFill/>
          </a:ln>
        </p:spPr>
      </p:pic>
      <p:pic>
        <p:nvPicPr>
          <p:cNvPr descr=" " id="548" name="Google Shape;548;g2dc21c29238_0_494"/>
          <p:cNvPicPr preferRelativeResize="0"/>
          <p:nvPr/>
        </p:nvPicPr>
        <p:blipFill rotWithShape="1">
          <a:blip r:embed="rId7">
            <a:alphaModFix/>
          </a:blip>
          <a:srcRect b="0" l="0" r="0" t="0"/>
          <a:stretch/>
        </p:blipFill>
        <p:spPr>
          <a:xfrm>
            <a:off x="14009851" y="7200900"/>
            <a:ext cx="1625803" cy="1625600"/>
          </a:xfrm>
          <a:prstGeom prst="rect">
            <a:avLst/>
          </a:prstGeom>
          <a:noFill/>
          <a:ln>
            <a:noFill/>
          </a:ln>
        </p:spPr>
      </p:pic>
      <p:sp>
        <p:nvSpPr>
          <p:cNvPr id="549" name="Google Shape;549;g2dc21c29238_0_494"/>
          <p:cNvSpPr/>
          <p:nvPr/>
        </p:nvSpPr>
        <p:spPr>
          <a:xfrm>
            <a:off x="14009851" y="7200900"/>
            <a:ext cx="1625700" cy="1625700"/>
          </a:xfrm>
          <a:prstGeom prst="roundRect">
            <a:avLst>
              <a:gd fmla="val 781313" name="adj"/>
            </a:avLst>
          </a:prstGeom>
          <a:noFill/>
          <a:ln cap="flat" cmpd="sng" w="12700">
            <a:solidFill>
              <a:srgbClr val="5C6E4A"/>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0" name="Google Shape;550;g2dc21c29238_0_494"/>
          <p:cNvSpPr/>
          <p:nvPr/>
        </p:nvSpPr>
        <p:spPr>
          <a:xfrm>
            <a:off x="13939992" y="7467600"/>
            <a:ext cx="1765500" cy="10923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5C6E4A"/>
              </a:buClr>
              <a:buSzPts val="4800"/>
              <a:buFont typeface="Fugaz One"/>
              <a:buNone/>
            </a:pPr>
            <a:r>
              <a:rPr b="0" i="0" lang="en-US" sz="4800" u="none" cap="none" strike="noStrike">
                <a:solidFill>
                  <a:srgbClr val="5C6E4A"/>
                </a:solidFill>
                <a:latin typeface="Fugaz One"/>
                <a:ea typeface="Fugaz One"/>
                <a:cs typeface="Fugaz One"/>
                <a:sym typeface="Fugaz One"/>
              </a:rPr>
              <a:t>2024</a:t>
            </a:r>
            <a:endParaRPr b="0" i="0" sz="4800" u="none" cap="none" strike="noStrike">
              <a:solidFill>
                <a:schemeClr val="dk1"/>
              </a:solidFill>
              <a:latin typeface="Calibri"/>
              <a:ea typeface="Calibri"/>
              <a:cs typeface="Calibri"/>
              <a:sym typeface="Calibri"/>
            </a:endParaRPr>
          </a:p>
        </p:txBody>
      </p:sp>
      <p:sp>
        <p:nvSpPr>
          <p:cNvPr id="551" name="Google Shape;551;g2dc21c29238_0_494"/>
          <p:cNvSpPr/>
          <p:nvPr/>
        </p:nvSpPr>
        <p:spPr>
          <a:xfrm>
            <a:off x="15635654" y="8013700"/>
            <a:ext cx="38613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52" name="Google Shape;552;g2dc21c29238_0_494"/>
          <p:cNvPicPr preferRelativeResize="0"/>
          <p:nvPr/>
        </p:nvPicPr>
        <p:blipFill rotWithShape="1">
          <a:blip r:embed="rId8">
            <a:alphaModFix/>
          </a:blip>
          <a:srcRect b="0" l="0" r="0" t="0"/>
          <a:stretch/>
        </p:blipFill>
        <p:spPr>
          <a:xfrm>
            <a:off x="15635654" y="7975600"/>
            <a:ext cx="3861283" cy="38100"/>
          </a:xfrm>
          <a:prstGeom prst="rect">
            <a:avLst/>
          </a:prstGeom>
          <a:noFill/>
          <a:ln>
            <a:noFill/>
          </a:ln>
        </p:spPr>
      </p:pic>
      <p:pic>
        <p:nvPicPr>
          <p:cNvPr descr=" " id="553" name="Google Shape;553;g2dc21c29238_0_494"/>
          <p:cNvPicPr preferRelativeResize="0"/>
          <p:nvPr/>
        </p:nvPicPr>
        <p:blipFill rotWithShape="1">
          <a:blip r:embed="rId7">
            <a:alphaModFix/>
          </a:blip>
          <a:srcRect b="0" l="0" r="0" t="0"/>
          <a:stretch/>
        </p:blipFill>
        <p:spPr>
          <a:xfrm>
            <a:off x="19496937" y="7200900"/>
            <a:ext cx="1625803" cy="1625600"/>
          </a:xfrm>
          <a:prstGeom prst="rect">
            <a:avLst/>
          </a:prstGeom>
          <a:noFill/>
          <a:ln>
            <a:noFill/>
          </a:ln>
        </p:spPr>
      </p:pic>
      <p:sp>
        <p:nvSpPr>
          <p:cNvPr id="554" name="Google Shape;554;g2dc21c29238_0_494"/>
          <p:cNvSpPr/>
          <p:nvPr/>
        </p:nvSpPr>
        <p:spPr>
          <a:xfrm>
            <a:off x="19496937" y="7200900"/>
            <a:ext cx="1625700" cy="1625700"/>
          </a:xfrm>
          <a:prstGeom prst="roundRect">
            <a:avLst>
              <a:gd fmla="val 781313" name="adj"/>
            </a:avLst>
          </a:prstGeom>
          <a:noFill/>
          <a:ln cap="flat" cmpd="sng" w="12700">
            <a:solidFill>
              <a:srgbClr val="5C6E4A"/>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5" name="Google Shape;555;g2dc21c29238_0_494"/>
          <p:cNvSpPr/>
          <p:nvPr/>
        </p:nvSpPr>
        <p:spPr>
          <a:xfrm>
            <a:off x="19420727" y="7467600"/>
            <a:ext cx="1778100" cy="10923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5C6E4A"/>
              </a:buClr>
              <a:buSzPts val="4800"/>
              <a:buFont typeface="Fugaz One"/>
              <a:buNone/>
            </a:pPr>
            <a:r>
              <a:rPr b="0" i="0" lang="en-US" sz="4800" u="none" cap="none" strike="noStrike">
                <a:solidFill>
                  <a:srgbClr val="5C6E4A"/>
                </a:solidFill>
                <a:latin typeface="Fugaz One"/>
                <a:ea typeface="Fugaz One"/>
                <a:cs typeface="Fugaz One"/>
                <a:sym typeface="Fugaz One"/>
              </a:rPr>
              <a:t>2025</a:t>
            </a:r>
            <a:endParaRPr b="0" i="0" sz="4800" u="none" cap="none" strike="noStrike">
              <a:solidFill>
                <a:schemeClr val="dk1"/>
              </a:solidFill>
              <a:latin typeface="Calibri"/>
              <a:ea typeface="Calibri"/>
              <a:cs typeface="Calibri"/>
              <a:sym typeface="Calibri"/>
            </a:endParaRPr>
          </a:p>
        </p:txBody>
      </p:sp>
      <p:sp>
        <p:nvSpPr>
          <p:cNvPr id="556" name="Google Shape;556;g2dc21c29238_0_494"/>
          <p:cNvSpPr/>
          <p:nvPr/>
        </p:nvSpPr>
        <p:spPr>
          <a:xfrm>
            <a:off x="927216" y="4483100"/>
            <a:ext cx="6096900" cy="2209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7" name="Google Shape;557;g2dc21c29238_0_494"/>
          <p:cNvSpPr/>
          <p:nvPr/>
        </p:nvSpPr>
        <p:spPr>
          <a:xfrm>
            <a:off x="927216" y="4483100"/>
            <a:ext cx="6096900" cy="2209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8" name="Google Shape;558;g2dc21c29238_0_494"/>
          <p:cNvSpPr/>
          <p:nvPr/>
        </p:nvSpPr>
        <p:spPr>
          <a:xfrm>
            <a:off x="825603" y="4483100"/>
            <a:ext cx="6300000" cy="1092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Fugaz One"/>
              <a:buNone/>
            </a:pPr>
            <a:r>
              <a:rPr b="0" i="0" lang="en-US" sz="4800" u="none" cap="none" strike="noStrike">
                <a:solidFill>
                  <a:srgbClr val="0E0E0E"/>
                </a:solidFill>
                <a:latin typeface="Fugaz One"/>
                <a:ea typeface="Fugaz One"/>
                <a:cs typeface="Fugaz One"/>
                <a:sym typeface="Fugaz One"/>
              </a:rPr>
              <a:t>Dragon Taming</a:t>
            </a:r>
            <a:endParaRPr b="0" i="0" sz="4800" u="none" cap="none" strike="noStrike">
              <a:solidFill>
                <a:schemeClr val="dk1"/>
              </a:solidFill>
              <a:latin typeface="Calibri"/>
              <a:ea typeface="Calibri"/>
              <a:cs typeface="Calibri"/>
              <a:sym typeface="Calibri"/>
            </a:endParaRPr>
          </a:p>
        </p:txBody>
      </p:sp>
      <p:sp>
        <p:nvSpPr>
          <p:cNvPr id="559" name="Google Shape;559;g2dc21c29238_0_494"/>
          <p:cNvSpPr/>
          <p:nvPr/>
        </p:nvSpPr>
        <p:spPr>
          <a:xfrm>
            <a:off x="859474" y="5473700"/>
            <a:ext cx="62322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First dragon was successfully tamed</a:t>
            </a:r>
            <a:endParaRPr b="0" i="0" sz="3200" u="none" cap="none" strike="noStrike">
              <a:solidFill>
                <a:schemeClr val="dk1"/>
              </a:solidFill>
              <a:latin typeface="Calibri"/>
              <a:ea typeface="Calibri"/>
              <a:cs typeface="Calibri"/>
              <a:sym typeface="Calibri"/>
            </a:endParaRPr>
          </a:p>
        </p:txBody>
      </p:sp>
      <p:sp>
        <p:nvSpPr>
          <p:cNvPr id="560" name="Google Shape;560;g2dc21c29238_0_494"/>
          <p:cNvSpPr/>
          <p:nvPr/>
        </p:nvSpPr>
        <p:spPr>
          <a:xfrm>
            <a:off x="11926791" y="4483100"/>
            <a:ext cx="6096900" cy="2209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1" name="Google Shape;561;g2dc21c29238_0_494"/>
          <p:cNvSpPr/>
          <p:nvPr/>
        </p:nvSpPr>
        <p:spPr>
          <a:xfrm>
            <a:off x="11926791" y="4483100"/>
            <a:ext cx="6096900" cy="2209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2" name="Google Shape;562;g2dc21c29238_0_494"/>
          <p:cNvSpPr/>
          <p:nvPr/>
        </p:nvSpPr>
        <p:spPr>
          <a:xfrm>
            <a:off x="11825178" y="4483100"/>
            <a:ext cx="6300000" cy="1092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Fugaz One"/>
              <a:buNone/>
            </a:pPr>
            <a:r>
              <a:rPr b="0" i="0" lang="en-US" sz="4800" u="none" cap="none" strike="noStrike">
                <a:solidFill>
                  <a:srgbClr val="0E0E0E"/>
                </a:solidFill>
                <a:latin typeface="Fugaz One"/>
                <a:ea typeface="Fugaz One"/>
                <a:cs typeface="Fugaz One"/>
                <a:sym typeface="Fugaz One"/>
              </a:rPr>
              <a:t>Unicorn Migration</a:t>
            </a:r>
            <a:endParaRPr b="0" i="0" sz="4800" u="none" cap="none" strike="noStrike">
              <a:solidFill>
                <a:schemeClr val="dk1"/>
              </a:solidFill>
              <a:latin typeface="Calibri"/>
              <a:ea typeface="Calibri"/>
              <a:cs typeface="Calibri"/>
              <a:sym typeface="Calibri"/>
            </a:endParaRPr>
          </a:p>
        </p:txBody>
      </p:sp>
      <p:sp>
        <p:nvSpPr>
          <p:cNvPr id="563" name="Google Shape;563;g2dc21c29238_0_494"/>
          <p:cNvSpPr/>
          <p:nvPr/>
        </p:nvSpPr>
        <p:spPr>
          <a:xfrm>
            <a:off x="11859049" y="5473700"/>
            <a:ext cx="62322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Large herd of unicorns migrated to the realm</a:t>
            </a:r>
            <a:endParaRPr b="0" i="0" sz="3200" u="none" cap="none" strike="noStrike">
              <a:solidFill>
                <a:schemeClr val="dk1"/>
              </a:solidFill>
              <a:latin typeface="Calibri"/>
              <a:ea typeface="Calibri"/>
              <a:cs typeface="Calibri"/>
              <a:sym typeface="Calibri"/>
            </a:endParaRPr>
          </a:p>
        </p:txBody>
      </p:sp>
      <p:sp>
        <p:nvSpPr>
          <p:cNvPr id="564" name="Google Shape;564;g2dc21c29238_0_494"/>
          <p:cNvSpPr/>
          <p:nvPr/>
        </p:nvSpPr>
        <p:spPr>
          <a:xfrm>
            <a:off x="17363070" y="9499600"/>
            <a:ext cx="6096900" cy="2209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5" name="Google Shape;565;g2dc21c29238_0_494"/>
          <p:cNvSpPr/>
          <p:nvPr/>
        </p:nvSpPr>
        <p:spPr>
          <a:xfrm>
            <a:off x="17363070" y="9499600"/>
            <a:ext cx="6096900" cy="2209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6" name="Google Shape;566;g2dc21c29238_0_494"/>
          <p:cNvSpPr/>
          <p:nvPr/>
        </p:nvSpPr>
        <p:spPr>
          <a:xfrm>
            <a:off x="17261457" y="9499600"/>
            <a:ext cx="6300000" cy="1092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Fugaz One"/>
              <a:buNone/>
            </a:pPr>
            <a:r>
              <a:rPr b="0" i="0" lang="en-US" sz="4800" u="none" cap="none" strike="noStrike">
                <a:solidFill>
                  <a:srgbClr val="0E0E0E"/>
                </a:solidFill>
                <a:latin typeface="Fugaz One"/>
                <a:ea typeface="Fugaz One"/>
                <a:cs typeface="Fugaz One"/>
                <a:sym typeface="Fugaz One"/>
              </a:rPr>
              <a:t>Rainbow Sightings</a:t>
            </a:r>
            <a:endParaRPr b="0" i="0" sz="4800" u="none" cap="none" strike="noStrike">
              <a:solidFill>
                <a:schemeClr val="dk1"/>
              </a:solidFill>
              <a:latin typeface="Calibri"/>
              <a:ea typeface="Calibri"/>
              <a:cs typeface="Calibri"/>
              <a:sym typeface="Calibri"/>
            </a:endParaRPr>
          </a:p>
        </p:txBody>
      </p:sp>
      <p:sp>
        <p:nvSpPr>
          <p:cNvPr id="567" name="Google Shape;567;g2dc21c29238_0_494"/>
          <p:cNvSpPr/>
          <p:nvPr/>
        </p:nvSpPr>
        <p:spPr>
          <a:xfrm>
            <a:off x="17295328" y="10490200"/>
            <a:ext cx="62322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Unusually large number of rainbows were sighted</a:t>
            </a:r>
            <a:endParaRPr b="0" i="0" sz="3200" u="none" cap="none" strike="noStrike">
              <a:solidFill>
                <a:schemeClr val="dk1"/>
              </a:solidFill>
              <a:latin typeface="Calibri"/>
              <a:ea typeface="Calibri"/>
              <a:cs typeface="Calibri"/>
              <a:sym typeface="Calibri"/>
            </a:endParaRPr>
          </a:p>
        </p:txBody>
      </p:sp>
      <p:sp>
        <p:nvSpPr>
          <p:cNvPr id="568" name="Google Shape;568;g2dc21c29238_0_494"/>
          <p:cNvSpPr/>
          <p:nvPr/>
        </p:nvSpPr>
        <p:spPr>
          <a:xfrm>
            <a:off x="6490511" y="9499600"/>
            <a:ext cx="6096900" cy="2209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9" name="Google Shape;569;g2dc21c29238_0_494"/>
          <p:cNvSpPr/>
          <p:nvPr/>
        </p:nvSpPr>
        <p:spPr>
          <a:xfrm>
            <a:off x="6490511" y="9499600"/>
            <a:ext cx="6096900" cy="2209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0" name="Google Shape;570;g2dc21c29238_0_494"/>
          <p:cNvSpPr/>
          <p:nvPr/>
        </p:nvSpPr>
        <p:spPr>
          <a:xfrm>
            <a:off x="6388899" y="9499600"/>
            <a:ext cx="6300000" cy="1092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Fugaz One"/>
              <a:buNone/>
            </a:pPr>
            <a:r>
              <a:rPr b="0" i="0" lang="en-US" sz="4800" u="none" cap="none" strike="noStrike">
                <a:solidFill>
                  <a:srgbClr val="0E0E0E"/>
                </a:solidFill>
                <a:latin typeface="Fugaz One"/>
                <a:ea typeface="Fugaz One"/>
                <a:cs typeface="Fugaz One"/>
                <a:sym typeface="Fugaz One"/>
              </a:rPr>
              <a:t>Enchanted Pool</a:t>
            </a:r>
            <a:endParaRPr b="0" i="0" sz="4800" u="none" cap="none" strike="noStrike">
              <a:solidFill>
                <a:schemeClr val="dk1"/>
              </a:solidFill>
              <a:latin typeface="Calibri"/>
              <a:ea typeface="Calibri"/>
              <a:cs typeface="Calibri"/>
              <a:sym typeface="Calibri"/>
            </a:endParaRPr>
          </a:p>
        </p:txBody>
      </p:sp>
      <p:sp>
        <p:nvSpPr>
          <p:cNvPr id="571" name="Google Shape;571;g2dc21c29238_0_494"/>
          <p:cNvSpPr/>
          <p:nvPr/>
        </p:nvSpPr>
        <p:spPr>
          <a:xfrm>
            <a:off x="6422769" y="10490200"/>
            <a:ext cx="62322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magical pool with power to grant wishes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CD5C0"/>
        </a:solidFill>
      </p:bgPr>
    </p:bg>
    <p:spTree>
      <p:nvGrpSpPr>
        <p:cNvPr id="576" name="Shape 576"/>
        <p:cNvGrpSpPr/>
        <p:nvPr/>
      </p:nvGrpSpPr>
      <p:grpSpPr>
        <a:xfrm>
          <a:off x="0" y="0"/>
          <a:ext cx="0" cy="0"/>
          <a:chOff x="0" y="0"/>
          <a:chExt cx="0" cy="0"/>
        </a:xfrm>
      </p:grpSpPr>
      <p:pic>
        <p:nvPicPr>
          <p:cNvPr descr=" " id="577" name="Google Shape;577;g2dc21c29238_0_539"/>
          <p:cNvPicPr preferRelativeResize="0"/>
          <p:nvPr/>
        </p:nvPicPr>
        <p:blipFill rotWithShape="1">
          <a:blip r:embed="rId3">
            <a:alphaModFix/>
          </a:blip>
          <a:srcRect b="0" l="0" r="0" t="0"/>
          <a:stretch/>
        </p:blipFill>
        <p:spPr>
          <a:xfrm>
            <a:off x="-1609390" y="9599414"/>
            <a:ext cx="9009930" cy="5999089"/>
          </a:xfrm>
          <a:prstGeom prst="rect">
            <a:avLst/>
          </a:prstGeom>
          <a:noFill/>
          <a:ln>
            <a:noFill/>
          </a:ln>
        </p:spPr>
      </p:pic>
      <p:pic>
        <p:nvPicPr>
          <p:cNvPr descr=" " id="578" name="Google Shape;578;g2dc21c29238_0_539"/>
          <p:cNvPicPr preferRelativeResize="0"/>
          <p:nvPr/>
        </p:nvPicPr>
        <p:blipFill rotWithShape="1">
          <a:blip r:embed="rId4">
            <a:alphaModFix/>
          </a:blip>
          <a:srcRect b="0" l="0" r="0" t="0"/>
          <a:stretch/>
        </p:blipFill>
        <p:spPr>
          <a:xfrm>
            <a:off x="16791499" y="-406400"/>
            <a:ext cx="10313689" cy="6870700"/>
          </a:xfrm>
          <a:prstGeom prst="rect">
            <a:avLst/>
          </a:prstGeom>
          <a:noFill/>
          <a:ln>
            <a:noFill/>
          </a:ln>
        </p:spPr>
      </p:pic>
      <p:sp>
        <p:nvSpPr>
          <p:cNvPr id="579" name="Google Shape;579;g2dc21c29238_0_53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80" name="Google Shape;580;g2dc21c29238_0_539"/>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581" name="Google Shape;581;g2dc21c29238_0_539"/>
          <p:cNvSpPr/>
          <p:nvPr/>
        </p:nvSpPr>
        <p:spPr>
          <a:xfrm>
            <a:off x="3581848" y="711200"/>
            <a:ext cx="5851200" cy="182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C6B4C"/>
              </a:buClr>
              <a:buSzPts val="8000"/>
              <a:buFont typeface="Fugaz One"/>
              <a:buNone/>
            </a:pPr>
            <a:r>
              <a:rPr b="0" i="0" lang="en-US" sz="8000" u="none" cap="none" strike="noStrike">
                <a:solidFill>
                  <a:srgbClr val="5C6B4C"/>
                </a:solidFill>
                <a:latin typeface="Fugaz One"/>
                <a:ea typeface="Fugaz One"/>
                <a:cs typeface="Fugaz One"/>
                <a:sym typeface="Fugaz One"/>
              </a:rPr>
              <a:t>Our Team</a:t>
            </a:r>
            <a:endParaRPr b="0" i="0" sz="8000" u="none" cap="none" strike="noStrike">
              <a:solidFill>
                <a:schemeClr val="dk1"/>
              </a:solidFill>
              <a:latin typeface="Calibri"/>
              <a:ea typeface="Calibri"/>
              <a:cs typeface="Calibri"/>
              <a:sym typeface="Calibri"/>
            </a:endParaRPr>
          </a:p>
        </p:txBody>
      </p:sp>
      <p:sp>
        <p:nvSpPr>
          <p:cNvPr id="582" name="Google Shape;582;g2dc21c29238_0_539"/>
          <p:cNvSpPr/>
          <p:nvPr/>
        </p:nvSpPr>
        <p:spPr>
          <a:xfrm>
            <a:off x="3556445" y="2768600"/>
            <a:ext cx="4788600" cy="10083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83" name="Google Shape;583;g2dc21c29238_0_539"/>
          <p:cNvPicPr preferRelativeResize="0"/>
          <p:nvPr/>
        </p:nvPicPr>
        <p:blipFill rotWithShape="1">
          <a:blip r:embed="rId6">
            <a:alphaModFix/>
          </a:blip>
          <a:srcRect b="0" l="0" r="0" t="0"/>
          <a:stretch/>
        </p:blipFill>
        <p:spPr>
          <a:xfrm>
            <a:off x="3556445" y="2768600"/>
            <a:ext cx="4788498" cy="8229600"/>
          </a:xfrm>
          <a:prstGeom prst="rect">
            <a:avLst/>
          </a:prstGeom>
          <a:noFill/>
          <a:ln>
            <a:noFill/>
          </a:ln>
        </p:spPr>
      </p:pic>
      <p:sp>
        <p:nvSpPr>
          <p:cNvPr id="584" name="Google Shape;584;g2dc21c29238_0_539"/>
          <p:cNvSpPr/>
          <p:nvPr/>
        </p:nvSpPr>
        <p:spPr>
          <a:xfrm>
            <a:off x="3556445" y="11201400"/>
            <a:ext cx="4788600" cy="165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5" name="Google Shape;585;g2dc21c29238_0_539"/>
          <p:cNvSpPr/>
          <p:nvPr/>
        </p:nvSpPr>
        <p:spPr>
          <a:xfrm>
            <a:off x="3556445" y="11201400"/>
            <a:ext cx="4788600" cy="165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6" name="Google Shape;586;g2dc21c29238_0_539"/>
          <p:cNvSpPr/>
          <p:nvPr/>
        </p:nvSpPr>
        <p:spPr>
          <a:xfrm>
            <a:off x="3454832" y="11201400"/>
            <a:ext cx="4991700" cy="1092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Fugaz One"/>
              <a:buNone/>
            </a:pPr>
            <a:r>
              <a:rPr b="0" i="0" lang="en-US" sz="4800" u="none" cap="none" strike="noStrike">
                <a:solidFill>
                  <a:srgbClr val="0E0E0E"/>
                </a:solidFill>
                <a:latin typeface="Fugaz One"/>
                <a:ea typeface="Fugaz One"/>
                <a:cs typeface="Fugaz One"/>
                <a:sym typeface="Fugaz One"/>
              </a:rPr>
              <a:t>Eldruin</a:t>
            </a:r>
            <a:endParaRPr b="0" i="0" sz="4800" u="none" cap="none" strike="noStrike">
              <a:solidFill>
                <a:schemeClr val="dk1"/>
              </a:solidFill>
              <a:latin typeface="Calibri"/>
              <a:ea typeface="Calibri"/>
              <a:cs typeface="Calibri"/>
              <a:sym typeface="Calibri"/>
            </a:endParaRPr>
          </a:p>
        </p:txBody>
      </p:sp>
      <p:sp>
        <p:nvSpPr>
          <p:cNvPr id="587" name="Google Shape;587;g2dc21c29238_0_539"/>
          <p:cNvSpPr/>
          <p:nvPr/>
        </p:nvSpPr>
        <p:spPr>
          <a:xfrm>
            <a:off x="3488703" y="12242800"/>
            <a:ext cx="49239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Fire Mage</a:t>
            </a:r>
            <a:endParaRPr b="0" i="0" sz="3200" u="none" cap="none" strike="noStrike">
              <a:solidFill>
                <a:schemeClr val="dk1"/>
              </a:solidFill>
              <a:latin typeface="Calibri"/>
              <a:ea typeface="Calibri"/>
              <a:cs typeface="Calibri"/>
              <a:sym typeface="Calibri"/>
            </a:endParaRPr>
          </a:p>
        </p:txBody>
      </p:sp>
      <p:sp>
        <p:nvSpPr>
          <p:cNvPr id="588" name="Google Shape;588;g2dc21c29238_0_539"/>
          <p:cNvSpPr/>
          <p:nvPr/>
        </p:nvSpPr>
        <p:spPr>
          <a:xfrm>
            <a:off x="9157845" y="2768600"/>
            <a:ext cx="4788600" cy="10083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89" name="Google Shape;589;g2dc21c29238_0_539"/>
          <p:cNvPicPr preferRelativeResize="0"/>
          <p:nvPr/>
        </p:nvPicPr>
        <p:blipFill rotWithShape="1">
          <a:blip r:embed="rId7">
            <a:alphaModFix/>
          </a:blip>
          <a:srcRect b="0" l="0" r="0" t="0"/>
          <a:stretch/>
        </p:blipFill>
        <p:spPr>
          <a:xfrm>
            <a:off x="9157845" y="2768600"/>
            <a:ext cx="4788498" cy="8229600"/>
          </a:xfrm>
          <a:prstGeom prst="rect">
            <a:avLst/>
          </a:prstGeom>
          <a:noFill/>
          <a:ln>
            <a:noFill/>
          </a:ln>
        </p:spPr>
      </p:pic>
      <p:sp>
        <p:nvSpPr>
          <p:cNvPr id="590" name="Google Shape;590;g2dc21c29238_0_539"/>
          <p:cNvSpPr/>
          <p:nvPr/>
        </p:nvSpPr>
        <p:spPr>
          <a:xfrm>
            <a:off x="9157845" y="11201400"/>
            <a:ext cx="4788600" cy="165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1" name="Google Shape;591;g2dc21c29238_0_539"/>
          <p:cNvSpPr/>
          <p:nvPr/>
        </p:nvSpPr>
        <p:spPr>
          <a:xfrm>
            <a:off x="9157845" y="11201400"/>
            <a:ext cx="4788600" cy="165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2" name="Google Shape;592;g2dc21c29238_0_539"/>
          <p:cNvSpPr/>
          <p:nvPr/>
        </p:nvSpPr>
        <p:spPr>
          <a:xfrm>
            <a:off x="9056232" y="11201400"/>
            <a:ext cx="4991700" cy="1092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Fugaz One"/>
              <a:buNone/>
            </a:pPr>
            <a:r>
              <a:rPr b="0" i="0" lang="en-US" sz="4800" u="none" cap="none" strike="noStrike">
                <a:solidFill>
                  <a:srgbClr val="0E0E0E"/>
                </a:solidFill>
                <a:latin typeface="Fugaz One"/>
                <a:ea typeface="Fugaz One"/>
                <a:cs typeface="Fugaz One"/>
                <a:sym typeface="Fugaz One"/>
              </a:rPr>
              <a:t>Elementalen</a:t>
            </a:r>
            <a:endParaRPr b="0" i="0" sz="4800" u="none" cap="none" strike="noStrike">
              <a:solidFill>
                <a:schemeClr val="dk1"/>
              </a:solidFill>
              <a:latin typeface="Calibri"/>
              <a:ea typeface="Calibri"/>
              <a:cs typeface="Calibri"/>
              <a:sym typeface="Calibri"/>
            </a:endParaRPr>
          </a:p>
        </p:txBody>
      </p:sp>
      <p:sp>
        <p:nvSpPr>
          <p:cNvPr id="593" name="Google Shape;593;g2dc21c29238_0_539"/>
          <p:cNvSpPr/>
          <p:nvPr/>
        </p:nvSpPr>
        <p:spPr>
          <a:xfrm>
            <a:off x="9090103" y="12242800"/>
            <a:ext cx="49239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Guardian</a:t>
            </a:r>
            <a:endParaRPr b="0" i="0" sz="3200" u="none" cap="none" strike="noStrike">
              <a:solidFill>
                <a:schemeClr val="dk1"/>
              </a:solidFill>
              <a:latin typeface="Calibri"/>
              <a:ea typeface="Calibri"/>
              <a:cs typeface="Calibri"/>
              <a:sym typeface="Calibri"/>
            </a:endParaRPr>
          </a:p>
        </p:txBody>
      </p:sp>
      <p:sp>
        <p:nvSpPr>
          <p:cNvPr id="594" name="Google Shape;594;g2dc21c29238_0_539"/>
          <p:cNvSpPr/>
          <p:nvPr/>
        </p:nvSpPr>
        <p:spPr>
          <a:xfrm>
            <a:off x="14759245" y="2768600"/>
            <a:ext cx="4788600" cy="10083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95" name="Google Shape;595;g2dc21c29238_0_539"/>
          <p:cNvPicPr preferRelativeResize="0"/>
          <p:nvPr/>
        </p:nvPicPr>
        <p:blipFill rotWithShape="1">
          <a:blip r:embed="rId8">
            <a:alphaModFix/>
          </a:blip>
          <a:srcRect b="0" l="0" r="0" t="0"/>
          <a:stretch/>
        </p:blipFill>
        <p:spPr>
          <a:xfrm>
            <a:off x="14759245" y="2768600"/>
            <a:ext cx="4788498" cy="8229600"/>
          </a:xfrm>
          <a:prstGeom prst="rect">
            <a:avLst/>
          </a:prstGeom>
          <a:noFill/>
          <a:ln>
            <a:noFill/>
          </a:ln>
        </p:spPr>
      </p:pic>
      <p:sp>
        <p:nvSpPr>
          <p:cNvPr id="596" name="Google Shape;596;g2dc21c29238_0_539"/>
          <p:cNvSpPr/>
          <p:nvPr/>
        </p:nvSpPr>
        <p:spPr>
          <a:xfrm>
            <a:off x="14759245" y="11201400"/>
            <a:ext cx="4788600" cy="165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7" name="Google Shape;597;g2dc21c29238_0_539"/>
          <p:cNvSpPr/>
          <p:nvPr/>
        </p:nvSpPr>
        <p:spPr>
          <a:xfrm>
            <a:off x="14759245" y="11201400"/>
            <a:ext cx="4788600" cy="165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8" name="Google Shape;598;g2dc21c29238_0_539"/>
          <p:cNvSpPr/>
          <p:nvPr/>
        </p:nvSpPr>
        <p:spPr>
          <a:xfrm>
            <a:off x="14657632" y="11201400"/>
            <a:ext cx="4991700" cy="1092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Fugaz One"/>
              <a:buNone/>
            </a:pPr>
            <a:r>
              <a:rPr b="0" i="0" lang="en-US" sz="4800" u="none" cap="none" strike="noStrike">
                <a:solidFill>
                  <a:srgbClr val="0E0E0E"/>
                </a:solidFill>
                <a:latin typeface="Fugaz One"/>
                <a:ea typeface="Fugaz One"/>
                <a:cs typeface="Fugaz One"/>
                <a:sym typeface="Fugaz One"/>
              </a:rPr>
              <a:t>Lunaria</a:t>
            </a:r>
            <a:endParaRPr b="0" i="0" sz="4800" u="none" cap="none" strike="noStrike">
              <a:solidFill>
                <a:schemeClr val="dk1"/>
              </a:solidFill>
              <a:latin typeface="Calibri"/>
              <a:ea typeface="Calibri"/>
              <a:cs typeface="Calibri"/>
              <a:sym typeface="Calibri"/>
            </a:endParaRPr>
          </a:p>
        </p:txBody>
      </p:sp>
      <p:sp>
        <p:nvSpPr>
          <p:cNvPr id="599" name="Google Shape;599;g2dc21c29238_0_539"/>
          <p:cNvSpPr/>
          <p:nvPr/>
        </p:nvSpPr>
        <p:spPr>
          <a:xfrm>
            <a:off x="14691503" y="12242800"/>
            <a:ext cx="49239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Moon Priestess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CD5C0"/>
        </a:solidFill>
      </p:bgPr>
    </p:bg>
    <p:spTree>
      <p:nvGrpSpPr>
        <p:cNvPr id="604" name="Shape 604"/>
        <p:cNvGrpSpPr/>
        <p:nvPr/>
      </p:nvGrpSpPr>
      <p:grpSpPr>
        <a:xfrm>
          <a:off x="0" y="0"/>
          <a:ext cx="0" cy="0"/>
          <a:chOff x="0" y="0"/>
          <a:chExt cx="0" cy="0"/>
        </a:xfrm>
      </p:grpSpPr>
      <p:pic>
        <p:nvPicPr>
          <p:cNvPr descr=" " id="605" name="Google Shape;605;g2dc21c29238_0_566"/>
          <p:cNvPicPr preferRelativeResize="0"/>
          <p:nvPr/>
        </p:nvPicPr>
        <p:blipFill rotWithShape="1">
          <a:blip r:embed="rId3">
            <a:alphaModFix/>
          </a:blip>
          <a:srcRect b="0" l="0" r="0" t="0"/>
          <a:stretch/>
        </p:blipFill>
        <p:spPr>
          <a:xfrm>
            <a:off x="15064253" y="-1461443"/>
            <a:ext cx="11374888" cy="8076853"/>
          </a:xfrm>
          <a:prstGeom prst="rect">
            <a:avLst/>
          </a:prstGeom>
          <a:noFill/>
          <a:ln>
            <a:noFill/>
          </a:ln>
        </p:spPr>
      </p:pic>
      <p:pic>
        <p:nvPicPr>
          <p:cNvPr descr=" " id="606" name="Google Shape;606;g2dc21c29238_0_566"/>
          <p:cNvPicPr preferRelativeResize="0"/>
          <p:nvPr/>
        </p:nvPicPr>
        <p:blipFill rotWithShape="1">
          <a:blip r:embed="rId4">
            <a:alphaModFix/>
          </a:blip>
          <a:srcRect b="0" l="0" r="0" t="0"/>
          <a:stretch/>
        </p:blipFill>
        <p:spPr>
          <a:xfrm>
            <a:off x="-2935551" y="9462740"/>
            <a:ext cx="11925773" cy="6868517"/>
          </a:xfrm>
          <a:prstGeom prst="rect">
            <a:avLst/>
          </a:prstGeom>
          <a:noFill/>
          <a:ln>
            <a:noFill/>
          </a:ln>
        </p:spPr>
      </p:pic>
      <p:sp>
        <p:nvSpPr>
          <p:cNvPr id="607" name="Google Shape;607;g2dc21c29238_0_56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08" name="Google Shape;608;g2dc21c29238_0_566"/>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609" name="Google Shape;609;g2dc21c29238_0_566"/>
          <p:cNvSpPr/>
          <p:nvPr/>
        </p:nvSpPr>
        <p:spPr>
          <a:xfrm rot="-5400000">
            <a:off x="22204446" y="8326937"/>
            <a:ext cx="3645300" cy="46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400"/>
              <a:buFont typeface="Inter"/>
              <a:buNone/>
            </a:pPr>
            <a:r>
              <a:rPr b="0" i="0" lang="en-US" sz="2400" u="none" cap="none" strike="noStrike">
                <a:solidFill>
                  <a:srgbClr val="000000"/>
                </a:solidFill>
                <a:latin typeface="Inter"/>
                <a:ea typeface="Inter"/>
                <a:cs typeface="Inter"/>
                <a:sym typeface="Inter"/>
              </a:rPr>
              <a:t>Credit | Image: </a:t>
            </a:r>
            <a:r>
              <a:rPr b="0" i="0" lang="en-US" sz="2400" u="sng" cap="none" strike="noStrike">
                <a:solidFill>
                  <a:srgbClr val="000000"/>
                </a:solidFill>
                <a:latin typeface="Inter"/>
                <a:ea typeface="Inter"/>
                <a:cs typeface="Inter"/>
                <a:sym typeface="Inter"/>
                <a:hlinkClick r:id="rId6">
                  <a:extLst>
                    <a:ext uri="{A12FA001-AC4F-418D-AE19-62706E023703}">
                      <ahyp:hlinkClr val="tx"/>
                    </a:ext>
                  </a:extLst>
                </a:hlinkClick>
              </a:rPr>
              <a:t>Unsplash</a:t>
            </a:r>
            <a:r>
              <a:rPr b="0" i="0" lang="en-US" sz="2400" u="none" cap="none" strike="noStrike">
                <a:solidFill>
                  <a:srgbClr val="000000"/>
                </a:solidFill>
                <a:latin typeface="Inter"/>
                <a:ea typeface="Inter"/>
                <a:cs typeface="Inter"/>
                <a:sym typeface="Inter"/>
              </a:rPr>
              <a:t> </a:t>
            </a:r>
            <a:endParaRPr b="0" i="0" sz="2400" u="none" cap="none" strike="noStrike">
              <a:solidFill>
                <a:schemeClr val="dk1"/>
              </a:solidFill>
              <a:latin typeface="Calibri"/>
              <a:ea typeface="Calibri"/>
              <a:cs typeface="Calibri"/>
              <a:sym typeface="Calibri"/>
            </a:endParaRPr>
          </a:p>
        </p:txBody>
      </p:sp>
      <p:pic>
        <p:nvPicPr>
          <p:cNvPr descr=" " id="610" name="Google Shape;610;g2dc21c29238_0_566"/>
          <p:cNvPicPr preferRelativeResize="0"/>
          <p:nvPr/>
        </p:nvPicPr>
        <p:blipFill rotWithShape="1">
          <a:blip r:embed="rId7">
            <a:alphaModFix/>
          </a:blip>
          <a:srcRect b="0" l="0" r="0" t="0"/>
          <a:stretch/>
        </p:blipFill>
        <p:spPr>
          <a:xfrm>
            <a:off x="431854" y="2984500"/>
            <a:ext cx="13781222" cy="7747000"/>
          </a:xfrm>
          <a:prstGeom prst="rect">
            <a:avLst/>
          </a:prstGeom>
          <a:noFill/>
          <a:ln>
            <a:noFill/>
          </a:ln>
        </p:spPr>
      </p:pic>
      <p:sp>
        <p:nvSpPr>
          <p:cNvPr id="611" name="Google Shape;611;g2dc21c29238_0_566"/>
          <p:cNvSpPr/>
          <p:nvPr/>
        </p:nvSpPr>
        <p:spPr>
          <a:xfrm>
            <a:off x="14213076" y="2641600"/>
            <a:ext cx="10093500" cy="3310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C6B4C"/>
              </a:buClr>
              <a:buSzPts val="8000"/>
              <a:buFont typeface="Fugaz One"/>
              <a:buNone/>
            </a:pPr>
            <a:r>
              <a:rPr b="0" i="0" lang="en-US" sz="8000" u="none" cap="none" strike="noStrike">
                <a:solidFill>
                  <a:srgbClr val="5C6B4C"/>
                </a:solidFill>
                <a:latin typeface="Fugaz One"/>
                <a:ea typeface="Fugaz One"/>
                <a:cs typeface="Fugaz One"/>
                <a:sym typeface="Fugaz One"/>
              </a:rPr>
              <a:t>Thank you for choosing EaTemp</a:t>
            </a:r>
            <a:endParaRPr b="0" i="0" sz="8000" u="none" cap="none" strike="noStrike">
              <a:solidFill>
                <a:schemeClr val="dk1"/>
              </a:solidFill>
              <a:latin typeface="Calibri"/>
              <a:ea typeface="Calibri"/>
              <a:cs typeface="Calibri"/>
              <a:sym typeface="Calibri"/>
            </a:endParaRPr>
          </a:p>
        </p:txBody>
      </p:sp>
      <p:sp>
        <p:nvSpPr>
          <p:cNvPr id="612" name="Google Shape;612;g2dc21c29238_0_566"/>
          <p:cNvSpPr/>
          <p:nvPr/>
        </p:nvSpPr>
        <p:spPr>
          <a:xfrm>
            <a:off x="14213076" y="6299200"/>
            <a:ext cx="8683800" cy="491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We offer free and high-quality slides templates for your presentations. We appreciate you choosing us and hope our templates have been helpful. </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As a new website, we rely on your support to grow, so please help us by sharing our site with your friends and colleagues. </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CD5C0"/>
        </a:solidFill>
      </p:bgPr>
    </p:bg>
    <p:spTree>
      <p:nvGrpSpPr>
        <p:cNvPr id="38" name="Shape 38"/>
        <p:cNvGrpSpPr/>
        <p:nvPr/>
      </p:nvGrpSpPr>
      <p:grpSpPr>
        <a:xfrm>
          <a:off x="0" y="0"/>
          <a:ext cx="0" cy="0"/>
          <a:chOff x="0" y="0"/>
          <a:chExt cx="0" cy="0"/>
        </a:xfrm>
      </p:grpSpPr>
      <p:pic>
        <p:nvPicPr>
          <p:cNvPr descr=" " id="39" name="Google Shape;39;g2dc21c29238_0_21"/>
          <p:cNvPicPr preferRelativeResize="0"/>
          <p:nvPr/>
        </p:nvPicPr>
        <p:blipFill rotWithShape="1">
          <a:blip r:embed="rId3">
            <a:alphaModFix/>
          </a:blip>
          <a:srcRect b="0" l="0" r="0" t="0"/>
          <a:stretch/>
        </p:blipFill>
        <p:spPr>
          <a:xfrm>
            <a:off x="16131016" y="6858000"/>
            <a:ext cx="10313689" cy="6870700"/>
          </a:xfrm>
          <a:prstGeom prst="rect">
            <a:avLst/>
          </a:prstGeom>
          <a:noFill/>
          <a:ln>
            <a:noFill/>
          </a:ln>
        </p:spPr>
      </p:pic>
      <p:pic>
        <p:nvPicPr>
          <p:cNvPr descr=" " id="40" name="Google Shape;40;g2dc21c29238_0_21"/>
          <p:cNvPicPr preferRelativeResize="0"/>
          <p:nvPr/>
        </p:nvPicPr>
        <p:blipFill rotWithShape="1">
          <a:blip r:embed="rId4">
            <a:alphaModFix/>
          </a:blip>
          <a:srcRect b="0" l="0" r="0" t="0"/>
          <a:stretch/>
        </p:blipFill>
        <p:spPr>
          <a:xfrm>
            <a:off x="-876222" y="-1173443"/>
            <a:ext cx="9470175" cy="4281774"/>
          </a:xfrm>
          <a:prstGeom prst="rect">
            <a:avLst/>
          </a:prstGeom>
          <a:noFill/>
          <a:ln>
            <a:noFill/>
          </a:ln>
        </p:spPr>
      </p:pic>
      <p:sp>
        <p:nvSpPr>
          <p:cNvPr id="41" name="Google Shape;41;g2dc21c29238_0_21"/>
          <p:cNvSpPr/>
          <p:nvPr/>
        </p:nvSpPr>
        <p:spPr>
          <a:xfrm>
            <a:off x="5042530" y="736600"/>
            <a:ext cx="14844000" cy="2929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C6B4C"/>
              </a:buClr>
              <a:buSzPts val="12800"/>
              <a:buFont typeface="Fugaz One"/>
              <a:buNone/>
            </a:pPr>
            <a:r>
              <a:rPr b="0" i="0" lang="en-US" sz="12800" u="none" cap="none" strike="noStrike">
                <a:solidFill>
                  <a:srgbClr val="5C6B4C"/>
                </a:solidFill>
                <a:latin typeface="Fugaz One"/>
                <a:ea typeface="Fugaz One"/>
                <a:cs typeface="Fugaz One"/>
                <a:sym typeface="Fugaz One"/>
              </a:rPr>
              <a:t>Table of Contents</a:t>
            </a:r>
            <a:endParaRPr b="0" i="0" sz="12800" u="none" cap="none" strike="noStrike">
              <a:solidFill>
                <a:schemeClr val="dk1"/>
              </a:solidFill>
              <a:latin typeface="Calibri"/>
              <a:ea typeface="Calibri"/>
              <a:cs typeface="Calibri"/>
              <a:sym typeface="Calibri"/>
            </a:endParaRPr>
          </a:p>
        </p:txBody>
      </p:sp>
      <p:sp>
        <p:nvSpPr>
          <p:cNvPr id="42" name="Google Shape;42;g2dc21c29238_0_21"/>
          <p:cNvSpPr/>
          <p:nvPr/>
        </p:nvSpPr>
        <p:spPr>
          <a:xfrm>
            <a:off x="774797" y="40513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 name="Google Shape;43;g2dc21c29238_0_21"/>
          <p:cNvSpPr/>
          <p:nvPr/>
        </p:nvSpPr>
        <p:spPr>
          <a:xfrm>
            <a:off x="774797" y="4051300"/>
            <a:ext cx="1625700" cy="1625700"/>
          </a:xfrm>
          <a:prstGeom prst="roundRect">
            <a:avLst>
              <a:gd fmla="val 781313" name="adj"/>
            </a:avLst>
          </a:prstGeom>
          <a:solidFill>
            <a:srgbClr val="5C6E4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 name="Google Shape;44;g2dc21c29238_0_21"/>
          <p:cNvSpPr/>
          <p:nvPr/>
        </p:nvSpPr>
        <p:spPr>
          <a:xfrm>
            <a:off x="1124090" y="4318000"/>
            <a:ext cx="927300" cy="10923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Fugaz One"/>
              <a:buNone/>
            </a:pPr>
            <a:r>
              <a:rPr b="0" i="0" lang="en-US" sz="4800" u="none" cap="none" strike="noStrike">
                <a:solidFill>
                  <a:srgbClr val="FFFFFF"/>
                </a:solidFill>
                <a:latin typeface="Fugaz One"/>
                <a:ea typeface="Fugaz One"/>
                <a:cs typeface="Fugaz One"/>
                <a:sym typeface="Fugaz One"/>
              </a:rPr>
              <a:t>01</a:t>
            </a:r>
            <a:endParaRPr b="0" i="0" sz="4800" u="none" cap="none" strike="noStrike">
              <a:solidFill>
                <a:schemeClr val="dk1"/>
              </a:solidFill>
              <a:latin typeface="Calibri"/>
              <a:ea typeface="Calibri"/>
              <a:cs typeface="Calibri"/>
              <a:sym typeface="Calibri"/>
            </a:endParaRPr>
          </a:p>
        </p:txBody>
      </p:sp>
      <p:sp>
        <p:nvSpPr>
          <p:cNvPr id="45" name="Google Shape;45;g2dc21c29238_0_21"/>
          <p:cNvSpPr/>
          <p:nvPr/>
        </p:nvSpPr>
        <p:spPr>
          <a:xfrm>
            <a:off x="2603825" y="4064000"/>
            <a:ext cx="5487000" cy="1600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 name="Google Shape;46;g2dc21c29238_0_21"/>
          <p:cNvSpPr/>
          <p:nvPr/>
        </p:nvSpPr>
        <p:spPr>
          <a:xfrm>
            <a:off x="2603825" y="4064000"/>
            <a:ext cx="5690400" cy="1092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Fugaz One"/>
              <a:buNone/>
            </a:pPr>
            <a:r>
              <a:rPr b="0" i="0" lang="en-US" sz="4800" u="none" cap="none" strike="noStrike">
                <a:solidFill>
                  <a:srgbClr val="0E0E0E"/>
                </a:solidFill>
                <a:latin typeface="Fugaz One"/>
                <a:ea typeface="Fugaz One"/>
                <a:cs typeface="Fugaz One"/>
                <a:sym typeface="Fugaz One"/>
              </a:rPr>
              <a:t>Introduction</a:t>
            </a:r>
            <a:endParaRPr b="0" i="0" sz="4800" u="none" cap="none" strike="noStrike">
              <a:solidFill>
                <a:schemeClr val="dk1"/>
              </a:solidFill>
              <a:latin typeface="Calibri"/>
              <a:ea typeface="Calibri"/>
              <a:cs typeface="Calibri"/>
              <a:sym typeface="Calibri"/>
            </a:endParaRPr>
          </a:p>
        </p:txBody>
      </p:sp>
      <p:sp>
        <p:nvSpPr>
          <p:cNvPr id="47" name="Google Shape;47;g2dc21c29238_0_21"/>
          <p:cNvSpPr/>
          <p:nvPr/>
        </p:nvSpPr>
        <p:spPr>
          <a:xfrm>
            <a:off x="2603825" y="5054600"/>
            <a:ext cx="5622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Extraordinary Realm</a:t>
            </a:r>
            <a:endParaRPr b="0" i="0" sz="3200" u="none" cap="none" strike="noStrike">
              <a:solidFill>
                <a:schemeClr val="dk1"/>
              </a:solidFill>
              <a:latin typeface="Calibri"/>
              <a:ea typeface="Calibri"/>
              <a:cs typeface="Calibri"/>
              <a:sym typeface="Calibri"/>
            </a:endParaRPr>
          </a:p>
        </p:txBody>
      </p:sp>
      <p:sp>
        <p:nvSpPr>
          <p:cNvPr id="48" name="Google Shape;48;g2dc21c29238_0_21"/>
          <p:cNvSpPr/>
          <p:nvPr/>
        </p:nvSpPr>
        <p:spPr>
          <a:xfrm>
            <a:off x="8243330" y="40513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 name="Google Shape;49;g2dc21c29238_0_21"/>
          <p:cNvSpPr/>
          <p:nvPr/>
        </p:nvSpPr>
        <p:spPr>
          <a:xfrm>
            <a:off x="8243330" y="4051300"/>
            <a:ext cx="1625700" cy="1625700"/>
          </a:xfrm>
          <a:prstGeom prst="roundRect">
            <a:avLst>
              <a:gd fmla="val 781313" name="adj"/>
            </a:avLst>
          </a:prstGeom>
          <a:solidFill>
            <a:srgbClr val="5C6E4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 name="Google Shape;50;g2dc21c29238_0_21"/>
          <p:cNvSpPr/>
          <p:nvPr/>
        </p:nvSpPr>
        <p:spPr>
          <a:xfrm>
            <a:off x="8554519" y="4318000"/>
            <a:ext cx="1003500" cy="10923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Fugaz One"/>
              <a:buNone/>
            </a:pPr>
            <a:r>
              <a:rPr b="0" i="0" lang="en-US" sz="4800" u="none" cap="none" strike="noStrike">
                <a:solidFill>
                  <a:srgbClr val="FFFFFF"/>
                </a:solidFill>
                <a:latin typeface="Fugaz One"/>
                <a:ea typeface="Fugaz One"/>
                <a:cs typeface="Fugaz One"/>
                <a:sym typeface="Fugaz One"/>
              </a:rPr>
              <a:t>02</a:t>
            </a:r>
            <a:endParaRPr b="0" i="0" sz="4800" u="none" cap="none" strike="noStrike">
              <a:solidFill>
                <a:schemeClr val="dk1"/>
              </a:solidFill>
              <a:latin typeface="Calibri"/>
              <a:ea typeface="Calibri"/>
              <a:cs typeface="Calibri"/>
              <a:sym typeface="Calibri"/>
            </a:endParaRPr>
          </a:p>
        </p:txBody>
      </p:sp>
      <p:sp>
        <p:nvSpPr>
          <p:cNvPr id="51" name="Google Shape;51;g2dc21c29238_0_21"/>
          <p:cNvSpPr/>
          <p:nvPr/>
        </p:nvSpPr>
        <p:spPr>
          <a:xfrm>
            <a:off x="10072359" y="4064000"/>
            <a:ext cx="5487000" cy="1600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 name="Google Shape;52;g2dc21c29238_0_21"/>
          <p:cNvSpPr/>
          <p:nvPr/>
        </p:nvSpPr>
        <p:spPr>
          <a:xfrm>
            <a:off x="10072359" y="4064000"/>
            <a:ext cx="5690400" cy="1092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Fugaz One"/>
              <a:buNone/>
            </a:pPr>
            <a:r>
              <a:rPr b="0" i="0" lang="en-US" sz="4800" u="none" cap="none" strike="noStrike">
                <a:solidFill>
                  <a:srgbClr val="0E0E0E"/>
                </a:solidFill>
                <a:latin typeface="Fugaz One"/>
                <a:ea typeface="Fugaz One"/>
                <a:cs typeface="Fugaz One"/>
                <a:sym typeface="Fugaz One"/>
              </a:rPr>
              <a:t>Encounters</a:t>
            </a:r>
            <a:endParaRPr b="0" i="0" sz="4800" u="none" cap="none" strike="noStrike">
              <a:solidFill>
                <a:schemeClr val="dk1"/>
              </a:solidFill>
              <a:latin typeface="Calibri"/>
              <a:ea typeface="Calibri"/>
              <a:cs typeface="Calibri"/>
              <a:sym typeface="Calibri"/>
            </a:endParaRPr>
          </a:p>
        </p:txBody>
      </p:sp>
      <p:sp>
        <p:nvSpPr>
          <p:cNvPr id="53" name="Google Shape;53;g2dc21c29238_0_21"/>
          <p:cNvSpPr/>
          <p:nvPr/>
        </p:nvSpPr>
        <p:spPr>
          <a:xfrm>
            <a:off x="10072359" y="5054600"/>
            <a:ext cx="5622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Unicorn Sightings</a:t>
            </a:r>
            <a:endParaRPr b="0" i="0" sz="3200" u="none" cap="none" strike="noStrike">
              <a:solidFill>
                <a:schemeClr val="dk1"/>
              </a:solidFill>
              <a:latin typeface="Calibri"/>
              <a:ea typeface="Calibri"/>
              <a:cs typeface="Calibri"/>
              <a:sym typeface="Calibri"/>
            </a:endParaRPr>
          </a:p>
        </p:txBody>
      </p:sp>
      <p:sp>
        <p:nvSpPr>
          <p:cNvPr id="54" name="Google Shape;54;g2dc21c29238_0_21"/>
          <p:cNvSpPr/>
          <p:nvPr/>
        </p:nvSpPr>
        <p:spPr>
          <a:xfrm>
            <a:off x="774797" y="70358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 name="Google Shape;55;g2dc21c29238_0_21"/>
          <p:cNvSpPr/>
          <p:nvPr/>
        </p:nvSpPr>
        <p:spPr>
          <a:xfrm>
            <a:off x="774797" y="7035800"/>
            <a:ext cx="1625700" cy="1625700"/>
          </a:xfrm>
          <a:prstGeom prst="roundRect">
            <a:avLst>
              <a:gd fmla="val 781313" name="adj"/>
            </a:avLst>
          </a:prstGeom>
          <a:solidFill>
            <a:srgbClr val="5C6E4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 name="Google Shape;56;g2dc21c29238_0_21"/>
          <p:cNvSpPr/>
          <p:nvPr/>
        </p:nvSpPr>
        <p:spPr>
          <a:xfrm>
            <a:off x="1085986" y="7302500"/>
            <a:ext cx="1003500" cy="10923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Fugaz One"/>
              <a:buNone/>
            </a:pPr>
            <a:r>
              <a:rPr b="0" i="0" lang="en-US" sz="4800" u="none" cap="none" strike="noStrike">
                <a:solidFill>
                  <a:srgbClr val="FFFFFF"/>
                </a:solidFill>
                <a:latin typeface="Fugaz One"/>
                <a:ea typeface="Fugaz One"/>
                <a:cs typeface="Fugaz One"/>
                <a:sym typeface="Fugaz One"/>
              </a:rPr>
              <a:t>03</a:t>
            </a:r>
            <a:endParaRPr b="0" i="0" sz="4800" u="none" cap="none" strike="noStrike">
              <a:solidFill>
                <a:schemeClr val="dk1"/>
              </a:solidFill>
              <a:latin typeface="Calibri"/>
              <a:ea typeface="Calibri"/>
              <a:cs typeface="Calibri"/>
              <a:sym typeface="Calibri"/>
            </a:endParaRPr>
          </a:p>
        </p:txBody>
      </p:sp>
      <p:sp>
        <p:nvSpPr>
          <p:cNvPr id="57" name="Google Shape;57;g2dc21c29238_0_21"/>
          <p:cNvSpPr/>
          <p:nvPr/>
        </p:nvSpPr>
        <p:spPr>
          <a:xfrm>
            <a:off x="2603825" y="7048500"/>
            <a:ext cx="5487000" cy="1600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 name="Google Shape;58;g2dc21c29238_0_21"/>
          <p:cNvSpPr/>
          <p:nvPr/>
        </p:nvSpPr>
        <p:spPr>
          <a:xfrm>
            <a:off x="2603825" y="7048500"/>
            <a:ext cx="5690400" cy="1092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Fugaz One"/>
              <a:buNone/>
            </a:pPr>
            <a:r>
              <a:rPr b="0" i="0" lang="en-US" sz="4800" u="none" cap="none" strike="noStrike">
                <a:solidFill>
                  <a:srgbClr val="0E0E0E"/>
                </a:solidFill>
                <a:latin typeface="Fugaz One"/>
                <a:ea typeface="Fugaz One"/>
                <a:cs typeface="Fugaz One"/>
                <a:sym typeface="Fugaz One"/>
              </a:rPr>
              <a:t>Wonders</a:t>
            </a:r>
            <a:endParaRPr b="0" i="0" sz="4800" u="none" cap="none" strike="noStrike">
              <a:solidFill>
                <a:schemeClr val="dk1"/>
              </a:solidFill>
              <a:latin typeface="Calibri"/>
              <a:ea typeface="Calibri"/>
              <a:cs typeface="Calibri"/>
              <a:sym typeface="Calibri"/>
            </a:endParaRPr>
          </a:p>
        </p:txBody>
      </p:sp>
      <p:sp>
        <p:nvSpPr>
          <p:cNvPr id="59" name="Google Shape;59;g2dc21c29238_0_21"/>
          <p:cNvSpPr/>
          <p:nvPr/>
        </p:nvSpPr>
        <p:spPr>
          <a:xfrm>
            <a:off x="2603825" y="8039100"/>
            <a:ext cx="5622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Wishes Granted</a:t>
            </a:r>
            <a:endParaRPr b="0" i="0" sz="3200" u="none" cap="none" strike="noStrike">
              <a:solidFill>
                <a:schemeClr val="dk1"/>
              </a:solidFill>
              <a:latin typeface="Calibri"/>
              <a:ea typeface="Calibri"/>
              <a:cs typeface="Calibri"/>
              <a:sym typeface="Calibri"/>
            </a:endParaRPr>
          </a:p>
        </p:txBody>
      </p:sp>
      <p:sp>
        <p:nvSpPr>
          <p:cNvPr id="60" name="Google Shape;60;g2dc21c29238_0_21"/>
          <p:cNvSpPr/>
          <p:nvPr/>
        </p:nvSpPr>
        <p:spPr>
          <a:xfrm>
            <a:off x="8243330" y="70358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 name="Google Shape;61;g2dc21c29238_0_21"/>
          <p:cNvSpPr/>
          <p:nvPr/>
        </p:nvSpPr>
        <p:spPr>
          <a:xfrm>
            <a:off x="8243330" y="7035800"/>
            <a:ext cx="1625700" cy="1625700"/>
          </a:xfrm>
          <a:prstGeom prst="roundRect">
            <a:avLst>
              <a:gd fmla="val 781313" name="adj"/>
            </a:avLst>
          </a:prstGeom>
          <a:solidFill>
            <a:srgbClr val="5C6E4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 name="Google Shape;62;g2dc21c29238_0_21"/>
          <p:cNvSpPr/>
          <p:nvPr/>
        </p:nvSpPr>
        <p:spPr>
          <a:xfrm>
            <a:off x="8560870" y="7302500"/>
            <a:ext cx="990600" cy="10923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Fugaz One"/>
              <a:buNone/>
            </a:pPr>
            <a:r>
              <a:rPr b="0" i="0" lang="en-US" sz="4800" u="none" cap="none" strike="noStrike">
                <a:solidFill>
                  <a:srgbClr val="FFFFFF"/>
                </a:solidFill>
                <a:latin typeface="Fugaz One"/>
                <a:ea typeface="Fugaz One"/>
                <a:cs typeface="Fugaz One"/>
                <a:sym typeface="Fugaz One"/>
              </a:rPr>
              <a:t>04</a:t>
            </a:r>
            <a:endParaRPr b="0" i="0" sz="4800" u="none" cap="none" strike="noStrike">
              <a:solidFill>
                <a:schemeClr val="dk1"/>
              </a:solidFill>
              <a:latin typeface="Calibri"/>
              <a:ea typeface="Calibri"/>
              <a:cs typeface="Calibri"/>
              <a:sym typeface="Calibri"/>
            </a:endParaRPr>
          </a:p>
        </p:txBody>
      </p:sp>
      <p:sp>
        <p:nvSpPr>
          <p:cNvPr id="63" name="Google Shape;63;g2dc21c29238_0_21"/>
          <p:cNvSpPr/>
          <p:nvPr/>
        </p:nvSpPr>
        <p:spPr>
          <a:xfrm>
            <a:off x="10072359" y="7048500"/>
            <a:ext cx="5487000" cy="1600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 name="Google Shape;64;g2dc21c29238_0_21"/>
          <p:cNvSpPr/>
          <p:nvPr/>
        </p:nvSpPr>
        <p:spPr>
          <a:xfrm>
            <a:off x="10072359" y="7048500"/>
            <a:ext cx="5690400" cy="1092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Fugaz One"/>
              <a:buNone/>
            </a:pPr>
            <a:r>
              <a:rPr b="0" i="0" lang="en-US" sz="4800" u="none" cap="none" strike="noStrike">
                <a:solidFill>
                  <a:srgbClr val="0E0E0E"/>
                </a:solidFill>
                <a:latin typeface="Fugaz One"/>
                <a:ea typeface="Fugaz One"/>
                <a:cs typeface="Fugaz One"/>
                <a:sym typeface="Fugaz One"/>
              </a:rPr>
              <a:t>Magic</a:t>
            </a:r>
            <a:endParaRPr b="0" i="0" sz="4800" u="none" cap="none" strike="noStrike">
              <a:solidFill>
                <a:schemeClr val="dk1"/>
              </a:solidFill>
              <a:latin typeface="Calibri"/>
              <a:ea typeface="Calibri"/>
              <a:cs typeface="Calibri"/>
              <a:sym typeface="Calibri"/>
            </a:endParaRPr>
          </a:p>
        </p:txBody>
      </p:sp>
      <p:sp>
        <p:nvSpPr>
          <p:cNvPr id="65" name="Google Shape;65;g2dc21c29238_0_21"/>
          <p:cNvSpPr/>
          <p:nvPr/>
        </p:nvSpPr>
        <p:spPr>
          <a:xfrm>
            <a:off x="10072359" y="8039100"/>
            <a:ext cx="5622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Spellcasting</a:t>
            </a:r>
            <a:endParaRPr b="0" i="0" sz="3200" u="none" cap="none" strike="noStrike">
              <a:solidFill>
                <a:schemeClr val="dk1"/>
              </a:solidFill>
              <a:latin typeface="Calibri"/>
              <a:ea typeface="Calibri"/>
              <a:cs typeface="Calibri"/>
              <a:sym typeface="Calibri"/>
            </a:endParaRPr>
          </a:p>
        </p:txBody>
      </p:sp>
      <p:sp>
        <p:nvSpPr>
          <p:cNvPr id="66" name="Google Shape;66;g2dc21c29238_0_21"/>
          <p:cNvSpPr/>
          <p:nvPr/>
        </p:nvSpPr>
        <p:spPr>
          <a:xfrm>
            <a:off x="774797" y="100203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 name="Google Shape;67;g2dc21c29238_0_21"/>
          <p:cNvSpPr/>
          <p:nvPr/>
        </p:nvSpPr>
        <p:spPr>
          <a:xfrm>
            <a:off x="774797" y="10020300"/>
            <a:ext cx="1625700" cy="1625700"/>
          </a:xfrm>
          <a:prstGeom prst="roundRect">
            <a:avLst>
              <a:gd fmla="val 781313" name="adj"/>
            </a:avLst>
          </a:prstGeom>
          <a:solidFill>
            <a:srgbClr val="5C6E4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 name="Google Shape;68;g2dc21c29238_0_21"/>
          <p:cNvSpPr/>
          <p:nvPr/>
        </p:nvSpPr>
        <p:spPr>
          <a:xfrm>
            <a:off x="1085986" y="10287000"/>
            <a:ext cx="1003500" cy="10923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Fugaz One"/>
              <a:buNone/>
            </a:pPr>
            <a:r>
              <a:rPr b="0" i="0" lang="en-US" sz="4800" u="none" cap="none" strike="noStrike">
                <a:solidFill>
                  <a:srgbClr val="FFFFFF"/>
                </a:solidFill>
                <a:latin typeface="Fugaz One"/>
                <a:ea typeface="Fugaz One"/>
                <a:cs typeface="Fugaz One"/>
                <a:sym typeface="Fugaz One"/>
              </a:rPr>
              <a:t>05</a:t>
            </a:r>
            <a:endParaRPr b="0" i="0" sz="4800" u="none" cap="none" strike="noStrike">
              <a:solidFill>
                <a:schemeClr val="dk1"/>
              </a:solidFill>
              <a:latin typeface="Calibri"/>
              <a:ea typeface="Calibri"/>
              <a:cs typeface="Calibri"/>
              <a:sym typeface="Calibri"/>
            </a:endParaRPr>
          </a:p>
        </p:txBody>
      </p:sp>
      <p:sp>
        <p:nvSpPr>
          <p:cNvPr id="69" name="Google Shape;69;g2dc21c29238_0_21"/>
          <p:cNvSpPr/>
          <p:nvPr/>
        </p:nvSpPr>
        <p:spPr>
          <a:xfrm>
            <a:off x="2603825" y="10033000"/>
            <a:ext cx="5487000" cy="1600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 name="Google Shape;70;g2dc21c29238_0_21"/>
          <p:cNvSpPr/>
          <p:nvPr/>
        </p:nvSpPr>
        <p:spPr>
          <a:xfrm>
            <a:off x="2603825" y="10033000"/>
            <a:ext cx="5690400" cy="1092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Fugaz One"/>
              <a:buNone/>
            </a:pPr>
            <a:r>
              <a:rPr b="0" i="0" lang="en-US" sz="4800" u="none" cap="none" strike="noStrike">
                <a:solidFill>
                  <a:srgbClr val="0E0E0E"/>
                </a:solidFill>
                <a:latin typeface="Fugaz One"/>
                <a:ea typeface="Fugaz One"/>
                <a:cs typeface="Fugaz One"/>
                <a:sym typeface="Fugaz One"/>
              </a:rPr>
              <a:t>Adventure</a:t>
            </a:r>
            <a:endParaRPr b="0" i="0" sz="4800" u="none" cap="none" strike="noStrike">
              <a:solidFill>
                <a:schemeClr val="dk1"/>
              </a:solidFill>
              <a:latin typeface="Calibri"/>
              <a:ea typeface="Calibri"/>
              <a:cs typeface="Calibri"/>
              <a:sym typeface="Calibri"/>
            </a:endParaRPr>
          </a:p>
        </p:txBody>
      </p:sp>
      <p:sp>
        <p:nvSpPr>
          <p:cNvPr id="71" name="Google Shape;71;g2dc21c29238_0_21"/>
          <p:cNvSpPr/>
          <p:nvPr/>
        </p:nvSpPr>
        <p:spPr>
          <a:xfrm>
            <a:off x="2603825" y="11023600"/>
            <a:ext cx="5622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Happily Ever After</a:t>
            </a:r>
            <a:endParaRPr b="0" i="0" sz="3200" u="none" cap="none" strike="noStrike">
              <a:solidFill>
                <a:schemeClr val="dk1"/>
              </a:solidFill>
              <a:latin typeface="Calibri"/>
              <a:ea typeface="Calibri"/>
              <a:cs typeface="Calibri"/>
              <a:sym typeface="Calibri"/>
            </a:endParaRPr>
          </a:p>
        </p:txBody>
      </p:sp>
      <p:sp>
        <p:nvSpPr>
          <p:cNvPr id="72" name="Google Shape;72;g2dc21c29238_0_21"/>
          <p:cNvSpPr/>
          <p:nvPr/>
        </p:nvSpPr>
        <p:spPr>
          <a:xfrm>
            <a:off x="8243330" y="100203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 name="Google Shape;73;g2dc21c29238_0_21"/>
          <p:cNvSpPr/>
          <p:nvPr/>
        </p:nvSpPr>
        <p:spPr>
          <a:xfrm>
            <a:off x="8243330" y="10020300"/>
            <a:ext cx="1625700" cy="1625700"/>
          </a:xfrm>
          <a:prstGeom prst="roundRect">
            <a:avLst>
              <a:gd fmla="val 781313" name="adj"/>
            </a:avLst>
          </a:prstGeom>
          <a:solidFill>
            <a:srgbClr val="5C6E4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 name="Google Shape;74;g2dc21c29238_0_21"/>
          <p:cNvSpPr/>
          <p:nvPr/>
        </p:nvSpPr>
        <p:spPr>
          <a:xfrm>
            <a:off x="8554519" y="10287000"/>
            <a:ext cx="1003500" cy="10923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Fugaz One"/>
              <a:buNone/>
            </a:pPr>
            <a:r>
              <a:rPr b="0" i="0" lang="en-US" sz="4800" u="none" cap="none" strike="noStrike">
                <a:solidFill>
                  <a:srgbClr val="FFFFFF"/>
                </a:solidFill>
                <a:latin typeface="Fugaz One"/>
                <a:ea typeface="Fugaz One"/>
                <a:cs typeface="Fugaz One"/>
                <a:sym typeface="Fugaz One"/>
              </a:rPr>
              <a:t>06</a:t>
            </a:r>
            <a:endParaRPr b="0" i="0" sz="4800" u="none" cap="none" strike="noStrike">
              <a:solidFill>
                <a:schemeClr val="dk1"/>
              </a:solidFill>
              <a:latin typeface="Calibri"/>
              <a:ea typeface="Calibri"/>
              <a:cs typeface="Calibri"/>
              <a:sym typeface="Calibri"/>
            </a:endParaRPr>
          </a:p>
        </p:txBody>
      </p:sp>
      <p:sp>
        <p:nvSpPr>
          <p:cNvPr id="75" name="Google Shape;75;g2dc21c29238_0_21"/>
          <p:cNvSpPr/>
          <p:nvPr/>
        </p:nvSpPr>
        <p:spPr>
          <a:xfrm>
            <a:off x="10072359" y="10033000"/>
            <a:ext cx="5487000" cy="1600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 name="Google Shape;76;g2dc21c29238_0_21"/>
          <p:cNvSpPr/>
          <p:nvPr/>
        </p:nvSpPr>
        <p:spPr>
          <a:xfrm>
            <a:off x="10072359" y="10033000"/>
            <a:ext cx="5690400" cy="1092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Fugaz One"/>
              <a:buNone/>
            </a:pPr>
            <a:r>
              <a:rPr b="0" i="0" lang="en-US" sz="4800" u="none" cap="none" strike="noStrike">
                <a:solidFill>
                  <a:srgbClr val="0E0E0E"/>
                </a:solidFill>
                <a:latin typeface="Fugaz One"/>
                <a:ea typeface="Fugaz One"/>
                <a:cs typeface="Fugaz One"/>
                <a:sym typeface="Fugaz One"/>
              </a:rPr>
              <a:t>Conclusion</a:t>
            </a:r>
            <a:endParaRPr b="0" i="0" sz="4800" u="none" cap="none" strike="noStrike">
              <a:solidFill>
                <a:schemeClr val="dk1"/>
              </a:solidFill>
              <a:latin typeface="Calibri"/>
              <a:ea typeface="Calibri"/>
              <a:cs typeface="Calibri"/>
              <a:sym typeface="Calibri"/>
            </a:endParaRPr>
          </a:p>
        </p:txBody>
      </p:sp>
      <p:sp>
        <p:nvSpPr>
          <p:cNvPr id="77" name="Google Shape;77;g2dc21c29238_0_21"/>
          <p:cNvSpPr/>
          <p:nvPr/>
        </p:nvSpPr>
        <p:spPr>
          <a:xfrm>
            <a:off x="10072359" y="11023600"/>
            <a:ext cx="5622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Embrace the Fantasy</a:t>
            </a:r>
            <a:endParaRPr b="0" i="0" sz="3200" u="none" cap="none" strike="noStrike">
              <a:solidFill>
                <a:schemeClr val="dk1"/>
              </a:solidFill>
              <a:latin typeface="Calibri"/>
              <a:ea typeface="Calibri"/>
              <a:cs typeface="Calibri"/>
              <a:sym typeface="Calibri"/>
            </a:endParaRPr>
          </a:p>
        </p:txBody>
      </p:sp>
      <p:pic>
        <p:nvPicPr>
          <p:cNvPr descr=" " id="78" name="Google Shape;78;g2dc21c29238_0_21"/>
          <p:cNvPicPr preferRelativeResize="0"/>
          <p:nvPr/>
        </p:nvPicPr>
        <p:blipFill rotWithShape="1">
          <a:blip r:embed="rId5">
            <a:alphaModFix/>
          </a:blip>
          <a:srcRect b="0" l="0" r="0" t="0"/>
          <a:stretch/>
        </p:blipFill>
        <p:spPr>
          <a:xfrm>
            <a:off x="15000575" y="4699000"/>
            <a:ext cx="9043530" cy="7366000"/>
          </a:xfrm>
          <a:prstGeom prst="rect">
            <a:avLst/>
          </a:prstGeom>
          <a:noFill/>
          <a:ln>
            <a:noFill/>
          </a:ln>
        </p:spPr>
      </p:pic>
      <p:sp>
        <p:nvSpPr>
          <p:cNvPr id="79" name="Google Shape;79;g2dc21c29238_0_2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80" name="Google Shape;80;g2dc21c29238_0_21"/>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CD5C0"/>
        </a:solidFill>
      </p:bgPr>
    </p:bg>
    <p:spTree>
      <p:nvGrpSpPr>
        <p:cNvPr id="85" name="Shape 85"/>
        <p:cNvGrpSpPr/>
        <p:nvPr/>
      </p:nvGrpSpPr>
      <p:grpSpPr>
        <a:xfrm>
          <a:off x="0" y="0"/>
          <a:ext cx="0" cy="0"/>
          <a:chOff x="0" y="0"/>
          <a:chExt cx="0" cy="0"/>
        </a:xfrm>
      </p:grpSpPr>
      <p:pic>
        <p:nvPicPr>
          <p:cNvPr descr=" " id="86" name="Google Shape;86;g2dc21c29238_0_67"/>
          <p:cNvPicPr preferRelativeResize="0"/>
          <p:nvPr/>
        </p:nvPicPr>
        <p:blipFill rotWithShape="1">
          <a:blip r:embed="rId3">
            <a:alphaModFix/>
          </a:blip>
          <a:srcRect b="0" l="0" r="0" t="0"/>
          <a:stretch/>
        </p:blipFill>
        <p:spPr>
          <a:xfrm>
            <a:off x="14498468" y="-561045"/>
            <a:ext cx="9008604" cy="5188406"/>
          </a:xfrm>
          <a:prstGeom prst="rect">
            <a:avLst/>
          </a:prstGeom>
          <a:noFill/>
          <a:ln>
            <a:noFill/>
          </a:ln>
        </p:spPr>
      </p:pic>
      <p:pic>
        <p:nvPicPr>
          <p:cNvPr descr=" " id="87" name="Google Shape;87;g2dc21c29238_0_67"/>
          <p:cNvPicPr preferRelativeResize="0"/>
          <p:nvPr/>
        </p:nvPicPr>
        <p:blipFill rotWithShape="1">
          <a:blip r:embed="rId4">
            <a:alphaModFix/>
          </a:blip>
          <a:srcRect b="0" l="0" r="0" t="0"/>
          <a:stretch/>
        </p:blipFill>
        <p:spPr>
          <a:xfrm>
            <a:off x="-635079" y="7607300"/>
            <a:ext cx="8040105" cy="9385300"/>
          </a:xfrm>
          <a:prstGeom prst="rect">
            <a:avLst/>
          </a:prstGeom>
          <a:noFill/>
          <a:ln>
            <a:noFill/>
          </a:ln>
        </p:spPr>
      </p:pic>
      <p:sp>
        <p:nvSpPr>
          <p:cNvPr id="88" name="Google Shape;88;g2dc21c29238_0_6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89" name="Google Shape;89;g2dc21c29238_0_67"/>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90" name="Google Shape;90;g2dc21c29238_0_67"/>
          <p:cNvSpPr/>
          <p:nvPr/>
        </p:nvSpPr>
        <p:spPr>
          <a:xfrm>
            <a:off x="2959470" y="2743200"/>
            <a:ext cx="16444200" cy="182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C6B4C"/>
              </a:buClr>
              <a:buSzPts val="8000"/>
              <a:buFont typeface="Fugaz One"/>
              <a:buNone/>
            </a:pPr>
            <a:r>
              <a:rPr b="0" i="0" lang="en-US" sz="8000" u="none" cap="none" strike="noStrike">
                <a:solidFill>
                  <a:srgbClr val="5C6B4C"/>
                </a:solidFill>
                <a:latin typeface="Fugaz One"/>
                <a:ea typeface="Fugaz One"/>
                <a:cs typeface="Fugaz One"/>
                <a:sym typeface="Fugaz One"/>
              </a:rPr>
              <a:t>The Realm of the Extraordinary</a:t>
            </a:r>
            <a:endParaRPr b="0" i="0" sz="8000" u="none" cap="none" strike="noStrike">
              <a:solidFill>
                <a:schemeClr val="dk1"/>
              </a:solidFill>
              <a:latin typeface="Calibri"/>
              <a:ea typeface="Calibri"/>
              <a:cs typeface="Calibri"/>
              <a:sym typeface="Calibri"/>
            </a:endParaRPr>
          </a:p>
        </p:txBody>
      </p:sp>
      <p:sp>
        <p:nvSpPr>
          <p:cNvPr id="91" name="Google Shape;91;g2dc21c29238_0_67"/>
          <p:cNvSpPr/>
          <p:nvPr/>
        </p:nvSpPr>
        <p:spPr>
          <a:xfrm>
            <a:off x="2959470" y="4737100"/>
            <a:ext cx="8861400" cy="684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b="0" i="0" sz="3200" u="none" cap="none" strike="noStrike">
              <a:solidFill>
                <a:schemeClr val="dk1"/>
              </a:solidFill>
              <a:latin typeface="Calibri"/>
              <a:ea typeface="Calibri"/>
              <a:cs typeface="Calibri"/>
              <a:sym typeface="Calibri"/>
            </a:endParaRPr>
          </a:p>
        </p:txBody>
      </p:sp>
      <p:sp>
        <p:nvSpPr>
          <p:cNvPr id="92" name="Google Shape;92;g2dc21c29238_0_67"/>
          <p:cNvSpPr/>
          <p:nvPr/>
        </p:nvSpPr>
        <p:spPr>
          <a:xfrm>
            <a:off x="12701588" y="4737100"/>
            <a:ext cx="8861400" cy="684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CD5C0"/>
        </a:solidFill>
      </p:bgPr>
    </p:bg>
    <p:spTree>
      <p:nvGrpSpPr>
        <p:cNvPr id="97" name="Shape 97"/>
        <p:cNvGrpSpPr/>
        <p:nvPr/>
      </p:nvGrpSpPr>
      <p:grpSpPr>
        <a:xfrm>
          <a:off x="0" y="0"/>
          <a:ext cx="0" cy="0"/>
          <a:chOff x="0" y="0"/>
          <a:chExt cx="0" cy="0"/>
        </a:xfrm>
      </p:grpSpPr>
      <p:pic>
        <p:nvPicPr>
          <p:cNvPr descr=" " id="98" name="Google Shape;98;g2dc21c29238_0_78"/>
          <p:cNvPicPr preferRelativeResize="0"/>
          <p:nvPr/>
        </p:nvPicPr>
        <p:blipFill rotWithShape="1">
          <a:blip r:embed="rId3">
            <a:alphaModFix/>
          </a:blip>
          <a:srcRect b="0" l="0" r="0" t="0"/>
          <a:stretch/>
        </p:blipFill>
        <p:spPr>
          <a:xfrm>
            <a:off x="-1609390" y="9599402"/>
            <a:ext cx="9009930" cy="5999094"/>
          </a:xfrm>
          <a:prstGeom prst="rect">
            <a:avLst/>
          </a:prstGeom>
          <a:noFill/>
          <a:ln>
            <a:noFill/>
          </a:ln>
        </p:spPr>
      </p:pic>
      <p:pic>
        <p:nvPicPr>
          <p:cNvPr descr=" " id="99" name="Google Shape;99;g2dc21c29238_0_78"/>
          <p:cNvPicPr preferRelativeResize="0"/>
          <p:nvPr/>
        </p:nvPicPr>
        <p:blipFill rotWithShape="1">
          <a:blip r:embed="rId4">
            <a:alphaModFix/>
          </a:blip>
          <a:srcRect b="0" l="0" r="0" t="0"/>
          <a:stretch/>
        </p:blipFill>
        <p:spPr>
          <a:xfrm>
            <a:off x="16791499" y="-406400"/>
            <a:ext cx="10313689" cy="6870700"/>
          </a:xfrm>
          <a:prstGeom prst="rect">
            <a:avLst/>
          </a:prstGeom>
          <a:noFill/>
          <a:ln>
            <a:noFill/>
          </a:ln>
        </p:spPr>
      </p:pic>
      <p:sp>
        <p:nvSpPr>
          <p:cNvPr id="100" name="Google Shape;100;g2dc21c29238_0_7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01" name="Google Shape;101;g2dc21c29238_0_78"/>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102" name="Google Shape;102;g2dc21c29238_0_78"/>
          <p:cNvPicPr preferRelativeResize="0"/>
          <p:nvPr/>
        </p:nvPicPr>
        <p:blipFill rotWithShape="1">
          <a:blip r:embed="rId6">
            <a:alphaModFix/>
          </a:blip>
          <a:srcRect b="0" l="0" r="0" t="0"/>
          <a:stretch/>
        </p:blipFill>
        <p:spPr>
          <a:xfrm>
            <a:off x="0" y="0"/>
            <a:ext cx="11685461" cy="13716000"/>
          </a:xfrm>
          <a:prstGeom prst="rect">
            <a:avLst/>
          </a:prstGeom>
          <a:noFill/>
          <a:ln>
            <a:noFill/>
          </a:ln>
        </p:spPr>
      </p:pic>
      <p:sp>
        <p:nvSpPr>
          <p:cNvPr id="103" name="Google Shape;103;g2dc21c29238_0_78"/>
          <p:cNvSpPr/>
          <p:nvPr/>
        </p:nvSpPr>
        <p:spPr>
          <a:xfrm>
            <a:off x="13057232" y="2705100"/>
            <a:ext cx="9907200" cy="3530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04" name="Google Shape;104;g2dc21c29238_0_78"/>
          <p:cNvPicPr preferRelativeResize="0"/>
          <p:nvPr/>
        </p:nvPicPr>
        <p:blipFill rotWithShape="1">
          <a:blip r:embed="rId7">
            <a:alphaModFix/>
          </a:blip>
          <a:srcRect b="0" l="0" r="0" t="0"/>
          <a:stretch/>
        </p:blipFill>
        <p:spPr>
          <a:xfrm>
            <a:off x="13057232" y="3704028"/>
            <a:ext cx="1409876" cy="1532744"/>
          </a:xfrm>
          <a:prstGeom prst="rect">
            <a:avLst/>
          </a:prstGeom>
          <a:noFill/>
          <a:ln>
            <a:noFill/>
          </a:ln>
        </p:spPr>
      </p:pic>
      <p:sp>
        <p:nvSpPr>
          <p:cNvPr id="105" name="Google Shape;105;g2dc21c29238_0_78"/>
          <p:cNvSpPr/>
          <p:nvPr/>
        </p:nvSpPr>
        <p:spPr>
          <a:xfrm>
            <a:off x="14873559" y="2705100"/>
            <a:ext cx="8091000" cy="3530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6" name="Google Shape;106;g2dc21c29238_0_78"/>
          <p:cNvSpPr/>
          <p:nvPr/>
        </p:nvSpPr>
        <p:spPr>
          <a:xfrm>
            <a:off x="14873559" y="2705100"/>
            <a:ext cx="8294100" cy="1092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Fugaz One"/>
              <a:buNone/>
            </a:pPr>
            <a:r>
              <a:rPr b="0" i="0" lang="en-US" sz="4800" u="none" cap="none" strike="noStrike">
                <a:solidFill>
                  <a:srgbClr val="0E0E0E"/>
                </a:solidFill>
                <a:latin typeface="Fugaz One"/>
                <a:ea typeface="Fugaz One"/>
                <a:cs typeface="Fugaz One"/>
                <a:sym typeface="Fugaz One"/>
              </a:rPr>
              <a:t>Unicorn Sightings</a:t>
            </a:r>
            <a:endParaRPr b="0" i="0" sz="4800" u="none" cap="none" strike="noStrike">
              <a:solidFill>
                <a:schemeClr val="dk1"/>
              </a:solidFill>
              <a:latin typeface="Calibri"/>
              <a:ea typeface="Calibri"/>
              <a:cs typeface="Calibri"/>
              <a:sym typeface="Calibri"/>
            </a:endParaRPr>
          </a:p>
        </p:txBody>
      </p:sp>
      <p:sp>
        <p:nvSpPr>
          <p:cNvPr id="107" name="Google Shape;107;g2dc21c29238_0_78"/>
          <p:cNvSpPr/>
          <p:nvPr/>
        </p:nvSpPr>
        <p:spPr>
          <a:xfrm>
            <a:off x="14873559" y="3797300"/>
            <a:ext cx="82263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number of unicorns spotted in the fantasy realm and the beauty and mystery that surrounds these enchanting creatures.</a:t>
            </a:r>
            <a:endParaRPr b="0" i="0" sz="3200" u="none" cap="none" strike="noStrike">
              <a:solidFill>
                <a:schemeClr val="dk1"/>
              </a:solidFill>
              <a:latin typeface="Calibri"/>
              <a:ea typeface="Calibri"/>
              <a:cs typeface="Calibri"/>
              <a:sym typeface="Calibri"/>
            </a:endParaRPr>
          </a:p>
        </p:txBody>
      </p:sp>
      <p:sp>
        <p:nvSpPr>
          <p:cNvPr id="108" name="Google Shape;108;g2dc21c29238_0_78"/>
          <p:cNvSpPr/>
          <p:nvPr/>
        </p:nvSpPr>
        <p:spPr>
          <a:xfrm>
            <a:off x="13057232" y="6858000"/>
            <a:ext cx="9907200" cy="3530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09" name="Google Shape;109;g2dc21c29238_0_78"/>
          <p:cNvPicPr preferRelativeResize="0"/>
          <p:nvPr/>
        </p:nvPicPr>
        <p:blipFill rotWithShape="1">
          <a:blip r:embed="rId8">
            <a:alphaModFix/>
          </a:blip>
          <a:srcRect b="0" l="0" r="0" t="0"/>
          <a:stretch/>
        </p:blipFill>
        <p:spPr>
          <a:xfrm>
            <a:off x="13057232" y="7956600"/>
            <a:ext cx="1409876" cy="1333407"/>
          </a:xfrm>
          <a:prstGeom prst="rect">
            <a:avLst/>
          </a:prstGeom>
          <a:noFill/>
          <a:ln>
            <a:noFill/>
          </a:ln>
        </p:spPr>
      </p:pic>
      <p:sp>
        <p:nvSpPr>
          <p:cNvPr id="110" name="Google Shape;110;g2dc21c29238_0_78"/>
          <p:cNvSpPr/>
          <p:nvPr/>
        </p:nvSpPr>
        <p:spPr>
          <a:xfrm>
            <a:off x="14873559" y="6858000"/>
            <a:ext cx="8091000" cy="3530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1" name="Google Shape;111;g2dc21c29238_0_78"/>
          <p:cNvSpPr/>
          <p:nvPr/>
        </p:nvSpPr>
        <p:spPr>
          <a:xfrm>
            <a:off x="14873559" y="6858000"/>
            <a:ext cx="8294100" cy="1092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Fugaz One"/>
              <a:buNone/>
            </a:pPr>
            <a:r>
              <a:rPr b="0" i="0" lang="en-US" sz="4800" u="none" cap="none" strike="noStrike">
                <a:solidFill>
                  <a:srgbClr val="0E0E0E"/>
                </a:solidFill>
                <a:latin typeface="Fugaz One"/>
                <a:ea typeface="Fugaz One"/>
                <a:cs typeface="Fugaz One"/>
                <a:sym typeface="Fugaz One"/>
              </a:rPr>
              <a:t>Dragon Taming</a:t>
            </a:r>
            <a:endParaRPr b="0" i="0" sz="4800" u="none" cap="none" strike="noStrike">
              <a:solidFill>
                <a:schemeClr val="dk1"/>
              </a:solidFill>
              <a:latin typeface="Calibri"/>
              <a:ea typeface="Calibri"/>
              <a:cs typeface="Calibri"/>
              <a:sym typeface="Calibri"/>
            </a:endParaRPr>
          </a:p>
        </p:txBody>
      </p:sp>
      <p:sp>
        <p:nvSpPr>
          <p:cNvPr id="112" name="Google Shape;112;g2dc21c29238_0_78"/>
          <p:cNvSpPr/>
          <p:nvPr/>
        </p:nvSpPr>
        <p:spPr>
          <a:xfrm>
            <a:off x="14873559" y="7950200"/>
            <a:ext cx="82263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closer look at the art of taming dragons and the brave adventurers who dare to take on these fearsome creatures.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CD5C0"/>
        </a:solidFill>
      </p:bgPr>
    </p:bg>
    <p:spTree>
      <p:nvGrpSpPr>
        <p:cNvPr id="117" name="Shape 117"/>
        <p:cNvGrpSpPr/>
        <p:nvPr/>
      </p:nvGrpSpPr>
      <p:grpSpPr>
        <a:xfrm>
          <a:off x="0" y="0"/>
          <a:ext cx="0" cy="0"/>
          <a:chOff x="0" y="0"/>
          <a:chExt cx="0" cy="0"/>
        </a:xfrm>
      </p:grpSpPr>
      <p:pic>
        <p:nvPicPr>
          <p:cNvPr descr=" " id="118" name="Google Shape;118;g2dc21c29238_0_97"/>
          <p:cNvPicPr preferRelativeResize="0"/>
          <p:nvPr/>
        </p:nvPicPr>
        <p:blipFill rotWithShape="1">
          <a:blip r:embed="rId3">
            <a:alphaModFix/>
          </a:blip>
          <a:srcRect b="0" l="0" r="0" t="0"/>
          <a:stretch/>
        </p:blipFill>
        <p:spPr>
          <a:xfrm>
            <a:off x="16131016" y="6858000"/>
            <a:ext cx="10313689" cy="6870700"/>
          </a:xfrm>
          <a:prstGeom prst="rect">
            <a:avLst/>
          </a:prstGeom>
          <a:noFill/>
          <a:ln>
            <a:noFill/>
          </a:ln>
        </p:spPr>
      </p:pic>
      <p:pic>
        <p:nvPicPr>
          <p:cNvPr descr=" " id="119" name="Google Shape;119;g2dc21c29238_0_97"/>
          <p:cNvPicPr preferRelativeResize="0"/>
          <p:nvPr/>
        </p:nvPicPr>
        <p:blipFill rotWithShape="1">
          <a:blip r:embed="rId4">
            <a:alphaModFix/>
          </a:blip>
          <a:srcRect b="0" l="0" r="0" t="0"/>
          <a:stretch/>
        </p:blipFill>
        <p:spPr>
          <a:xfrm>
            <a:off x="-876222" y="-1173448"/>
            <a:ext cx="9470175" cy="4281773"/>
          </a:xfrm>
          <a:prstGeom prst="rect">
            <a:avLst/>
          </a:prstGeom>
          <a:noFill/>
          <a:ln>
            <a:noFill/>
          </a:ln>
        </p:spPr>
      </p:pic>
      <p:sp>
        <p:nvSpPr>
          <p:cNvPr id="120" name="Google Shape;120;g2dc21c29238_0_9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21" name="Google Shape;121;g2dc21c29238_0_97"/>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122" name="Google Shape;122;g2dc21c29238_0_97"/>
          <p:cNvSpPr/>
          <p:nvPr/>
        </p:nvSpPr>
        <p:spPr>
          <a:xfrm>
            <a:off x="3543743" y="1384300"/>
            <a:ext cx="8129100" cy="1121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23" name="Google Shape;123;g2dc21c29238_0_97"/>
          <p:cNvPicPr preferRelativeResize="0"/>
          <p:nvPr/>
        </p:nvPicPr>
        <p:blipFill rotWithShape="1">
          <a:blip r:embed="rId6">
            <a:alphaModFix/>
          </a:blip>
          <a:srcRect b="0" l="0" r="0" t="0"/>
          <a:stretch/>
        </p:blipFill>
        <p:spPr>
          <a:xfrm>
            <a:off x="6769506" y="1384300"/>
            <a:ext cx="1677490" cy="1625600"/>
          </a:xfrm>
          <a:prstGeom prst="rect">
            <a:avLst/>
          </a:prstGeom>
          <a:noFill/>
          <a:ln>
            <a:noFill/>
          </a:ln>
        </p:spPr>
      </p:pic>
      <p:sp>
        <p:nvSpPr>
          <p:cNvPr id="124" name="Google Shape;124;g2dc21c29238_0_97"/>
          <p:cNvSpPr/>
          <p:nvPr/>
        </p:nvSpPr>
        <p:spPr>
          <a:xfrm>
            <a:off x="4934567" y="3619500"/>
            <a:ext cx="5347500" cy="888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5" name="Google Shape;125;g2dc21c29238_0_97"/>
          <p:cNvSpPr/>
          <p:nvPr/>
        </p:nvSpPr>
        <p:spPr>
          <a:xfrm>
            <a:off x="4934567" y="3619500"/>
            <a:ext cx="5550600" cy="1092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Fugaz One"/>
              <a:buNone/>
            </a:pPr>
            <a:r>
              <a:rPr b="0" i="0" lang="en-US" sz="4800" u="none" cap="none" strike="noStrike">
                <a:solidFill>
                  <a:srgbClr val="0E0E0E"/>
                </a:solidFill>
                <a:latin typeface="Fugaz One"/>
                <a:ea typeface="Fugaz One"/>
                <a:cs typeface="Fugaz One"/>
                <a:sym typeface="Fugaz One"/>
              </a:rPr>
              <a:t>Unicorn Sightings</a:t>
            </a:r>
            <a:endParaRPr b="0" i="0" sz="4800" u="none" cap="none" strike="noStrike">
              <a:solidFill>
                <a:schemeClr val="dk1"/>
              </a:solidFill>
              <a:latin typeface="Calibri"/>
              <a:ea typeface="Calibri"/>
              <a:cs typeface="Calibri"/>
              <a:sym typeface="Calibri"/>
            </a:endParaRPr>
          </a:p>
        </p:txBody>
      </p:sp>
      <p:sp>
        <p:nvSpPr>
          <p:cNvPr id="126" name="Google Shape;126;g2dc21c29238_0_97"/>
          <p:cNvSpPr/>
          <p:nvPr/>
        </p:nvSpPr>
        <p:spPr>
          <a:xfrm>
            <a:off x="3543743" y="5118100"/>
            <a:ext cx="81291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7" name="Google Shape;127;g2dc21c29238_0_97"/>
          <p:cNvSpPr/>
          <p:nvPr/>
        </p:nvSpPr>
        <p:spPr>
          <a:xfrm>
            <a:off x="3476001" y="5118100"/>
            <a:ext cx="8264400" cy="1964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pic>
        <p:nvPicPr>
          <p:cNvPr descr=" " id="128" name="Google Shape;128;g2dc21c29238_0_97"/>
          <p:cNvPicPr preferRelativeResize="0"/>
          <p:nvPr/>
        </p:nvPicPr>
        <p:blipFill rotWithShape="1">
          <a:blip r:embed="rId7">
            <a:alphaModFix/>
          </a:blip>
          <a:srcRect b="0" l="0" r="0" t="0"/>
          <a:stretch/>
        </p:blipFill>
        <p:spPr>
          <a:xfrm>
            <a:off x="3543743" y="7556500"/>
            <a:ext cx="8129016" cy="5041900"/>
          </a:xfrm>
          <a:prstGeom prst="rect">
            <a:avLst/>
          </a:prstGeom>
          <a:noFill/>
          <a:ln>
            <a:noFill/>
          </a:ln>
        </p:spPr>
      </p:pic>
      <p:sp>
        <p:nvSpPr>
          <p:cNvPr id="129" name="Google Shape;129;g2dc21c29238_0_97"/>
          <p:cNvSpPr/>
          <p:nvPr/>
        </p:nvSpPr>
        <p:spPr>
          <a:xfrm>
            <a:off x="12663483" y="1384300"/>
            <a:ext cx="8129100" cy="1121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30" name="Google Shape;130;g2dc21c29238_0_97"/>
          <p:cNvPicPr preferRelativeResize="0"/>
          <p:nvPr/>
        </p:nvPicPr>
        <p:blipFill rotWithShape="1">
          <a:blip r:embed="rId8">
            <a:alphaModFix/>
          </a:blip>
          <a:srcRect b="0" l="0" r="0" t="0"/>
          <a:stretch/>
        </p:blipFill>
        <p:spPr>
          <a:xfrm>
            <a:off x="15975738" y="1384300"/>
            <a:ext cx="1504506" cy="1625600"/>
          </a:xfrm>
          <a:prstGeom prst="rect">
            <a:avLst/>
          </a:prstGeom>
          <a:noFill/>
          <a:ln>
            <a:noFill/>
          </a:ln>
        </p:spPr>
      </p:pic>
      <p:sp>
        <p:nvSpPr>
          <p:cNvPr id="131" name="Google Shape;131;g2dc21c29238_0_97"/>
          <p:cNvSpPr/>
          <p:nvPr/>
        </p:nvSpPr>
        <p:spPr>
          <a:xfrm>
            <a:off x="14492511" y="3619500"/>
            <a:ext cx="4470900" cy="888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2" name="Google Shape;132;g2dc21c29238_0_97"/>
          <p:cNvSpPr/>
          <p:nvPr/>
        </p:nvSpPr>
        <p:spPr>
          <a:xfrm>
            <a:off x="14492511" y="3619500"/>
            <a:ext cx="4674300" cy="1092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Fugaz One"/>
              <a:buNone/>
            </a:pPr>
            <a:r>
              <a:rPr b="0" i="0" lang="en-US" sz="4800" u="none" cap="none" strike="noStrike">
                <a:solidFill>
                  <a:srgbClr val="0E0E0E"/>
                </a:solidFill>
                <a:latin typeface="Fugaz One"/>
                <a:ea typeface="Fugaz One"/>
                <a:cs typeface="Fugaz One"/>
                <a:sym typeface="Fugaz One"/>
              </a:rPr>
              <a:t>Dragon Taming</a:t>
            </a:r>
            <a:endParaRPr b="0" i="0" sz="4800" u="none" cap="none" strike="noStrike">
              <a:solidFill>
                <a:schemeClr val="dk1"/>
              </a:solidFill>
              <a:latin typeface="Calibri"/>
              <a:ea typeface="Calibri"/>
              <a:cs typeface="Calibri"/>
              <a:sym typeface="Calibri"/>
            </a:endParaRPr>
          </a:p>
        </p:txBody>
      </p:sp>
      <p:sp>
        <p:nvSpPr>
          <p:cNvPr id="133" name="Google Shape;133;g2dc21c29238_0_97"/>
          <p:cNvSpPr/>
          <p:nvPr/>
        </p:nvSpPr>
        <p:spPr>
          <a:xfrm>
            <a:off x="12663483" y="5118100"/>
            <a:ext cx="81291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4" name="Google Shape;134;g2dc21c29238_0_97"/>
          <p:cNvSpPr/>
          <p:nvPr/>
        </p:nvSpPr>
        <p:spPr>
          <a:xfrm>
            <a:off x="12595741" y="5118100"/>
            <a:ext cx="8264400" cy="1964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closer look at the art of taming dragons and the brave adventurers who take on these creatures.</a:t>
            </a:r>
            <a:endParaRPr b="0" i="0" sz="3200" u="none" cap="none" strike="noStrike">
              <a:solidFill>
                <a:schemeClr val="dk1"/>
              </a:solidFill>
              <a:latin typeface="Calibri"/>
              <a:ea typeface="Calibri"/>
              <a:cs typeface="Calibri"/>
              <a:sym typeface="Calibri"/>
            </a:endParaRPr>
          </a:p>
        </p:txBody>
      </p:sp>
      <p:pic>
        <p:nvPicPr>
          <p:cNvPr descr=" " id="135" name="Google Shape;135;g2dc21c29238_0_97"/>
          <p:cNvPicPr preferRelativeResize="0"/>
          <p:nvPr/>
        </p:nvPicPr>
        <p:blipFill rotWithShape="1">
          <a:blip r:embed="rId9">
            <a:alphaModFix/>
          </a:blip>
          <a:srcRect b="0" l="0" r="0" t="0"/>
          <a:stretch/>
        </p:blipFill>
        <p:spPr>
          <a:xfrm>
            <a:off x="12663483" y="7556500"/>
            <a:ext cx="8129016" cy="50419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CD5C0"/>
        </a:solidFill>
      </p:bgPr>
    </p:bg>
    <p:spTree>
      <p:nvGrpSpPr>
        <p:cNvPr id="140" name="Shape 140"/>
        <p:cNvGrpSpPr/>
        <p:nvPr/>
      </p:nvGrpSpPr>
      <p:grpSpPr>
        <a:xfrm>
          <a:off x="0" y="0"/>
          <a:ext cx="0" cy="0"/>
          <a:chOff x="0" y="0"/>
          <a:chExt cx="0" cy="0"/>
        </a:xfrm>
      </p:grpSpPr>
      <p:pic>
        <p:nvPicPr>
          <p:cNvPr descr=" " id="141" name="Google Shape;141;g2dc21c29238_0_119"/>
          <p:cNvPicPr preferRelativeResize="0"/>
          <p:nvPr/>
        </p:nvPicPr>
        <p:blipFill rotWithShape="1">
          <a:blip r:embed="rId3">
            <a:alphaModFix/>
          </a:blip>
          <a:srcRect b="0" l="0" r="0" t="0"/>
          <a:stretch/>
        </p:blipFill>
        <p:spPr>
          <a:xfrm>
            <a:off x="15064253" y="-1461461"/>
            <a:ext cx="11374888" cy="8076872"/>
          </a:xfrm>
          <a:prstGeom prst="rect">
            <a:avLst/>
          </a:prstGeom>
          <a:noFill/>
          <a:ln>
            <a:noFill/>
          </a:ln>
        </p:spPr>
      </p:pic>
      <p:pic>
        <p:nvPicPr>
          <p:cNvPr descr=" " id="142" name="Google Shape;142;g2dc21c29238_0_119"/>
          <p:cNvPicPr preferRelativeResize="0"/>
          <p:nvPr/>
        </p:nvPicPr>
        <p:blipFill rotWithShape="1">
          <a:blip r:embed="rId4">
            <a:alphaModFix/>
          </a:blip>
          <a:srcRect b="0" l="0" r="0" t="0"/>
          <a:stretch/>
        </p:blipFill>
        <p:spPr>
          <a:xfrm>
            <a:off x="-2935551" y="9462753"/>
            <a:ext cx="11925773" cy="6868517"/>
          </a:xfrm>
          <a:prstGeom prst="rect">
            <a:avLst/>
          </a:prstGeom>
          <a:noFill/>
          <a:ln>
            <a:noFill/>
          </a:ln>
        </p:spPr>
      </p:pic>
      <p:sp>
        <p:nvSpPr>
          <p:cNvPr id="143" name="Google Shape;143;g2dc21c29238_0_11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44" name="Google Shape;144;g2dc21c29238_0_119"/>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145" name="Google Shape;145;g2dc21c29238_0_119"/>
          <p:cNvPicPr preferRelativeResize="0"/>
          <p:nvPr/>
        </p:nvPicPr>
        <p:blipFill rotWithShape="1">
          <a:blip r:embed="rId6">
            <a:alphaModFix/>
          </a:blip>
          <a:srcRect b="0" l="0" r="0" t="0"/>
          <a:stretch/>
        </p:blipFill>
        <p:spPr>
          <a:xfrm>
            <a:off x="-508063" y="1384300"/>
            <a:ext cx="5966698" cy="4437887"/>
          </a:xfrm>
          <a:prstGeom prst="rect">
            <a:avLst/>
          </a:prstGeom>
          <a:noFill/>
          <a:ln>
            <a:noFill/>
          </a:ln>
        </p:spPr>
      </p:pic>
      <p:sp>
        <p:nvSpPr>
          <p:cNvPr id="146" name="Google Shape;146;g2dc21c29238_0_119"/>
          <p:cNvSpPr/>
          <p:nvPr/>
        </p:nvSpPr>
        <p:spPr>
          <a:xfrm>
            <a:off x="5842730" y="4229100"/>
            <a:ext cx="13603500" cy="631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7" name="Google Shape;147;g2dc21c29238_0_119"/>
          <p:cNvSpPr/>
          <p:nvPr/>
        </p:nvSpPr>
        <p:spPr>
          <a:xfrm>
            <a:off x="5842730" y="4229100"/>
            <a:ext cx="13806600" cy="5537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Fugaz One"/>
              <a:buNone/>
            </a:pPr>
            <a:r>
              <a:rPr b="0" i="0" lang="en-US" sz="4800" u="none" cap="none" strike="noStrike">
                <a:solidFill>
                  <a:srgbClr val="0E0E0E"/>
                </a:solidFill>
                <a:latin typeface="Fugaz One"/>
                <a:ea typeface="Fugaz One"/>
                <a:cs typeface="Fugaz One"/>
                <a:sym typeface="Fugaz One"/>
              </a:rPr>
              <a:t>Fantasy is the gateway to the impossible, the land where the ordinary becomes extraordinary, and the impossible becomes possible. It is the realm of the imagination, where anything can happen and everything is possible.</a:t>
            </a:r>
            <a:endParaRPr b="0" i="0" sz="4800" u="none" cap="none" strike="noStrike">
              <a:solidFill>
                <a:schemeClr val="dk1"/>
              </a:solidFill>
              <a:latin typeface="Calibri"/>
              <a:ea typeface="Calibri"/>
              <a:cs typeface="Calibri"/>
              <a:sym typeface="Calibri"/>
            </a:endParaRPr>
          </a:p>
        </p:txBody>
      </p:sp>
      <p:sp>
        <p:nvSpPr>
          <p:cNvPr id="148" name="Google Shape;148;g2dc21c29238_0_119"/>
          <p:cNvSpPr/>
          <p:nvPr/>
        </p:nvSpPr>
        <p:spPr>
          <a:xfrm>
            <a:off x="15140292" y="9867900"/>
            <a:ext cx="4458300" cy="825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Fugaz One"/>
              <a:buNone/>
            </a:pPr>
            <a:r>
              <a:rPr b="0" i="0" lang="en-US" sz="3600" u="none" cap="none" strike="noStrike">
                <a:solidFill>
                  <a:srgbClr val="0E0E0E"/>
                </a:solidFill>
                <a:latin typeface="Fugaz One"/>
                <a:ea typeface="Fugaz One"/>
                <a:cs typeface="Fugaz One"/>
                <a:sym typeface="Fugaz One"/>
              </a:rPr>
              <a:t>The Dream Weaver</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CD5C0"/>
        </a:solidFill>
      </p:bgPr>
    </p:bg>
    <p:spTree>
      <p:nvGrpSpPr>
        <p:cNvPr id="153" name="Shape 153"/>
        <p:cNvGrpSpPr/>
        <p:nvPr/>
      </p:nvGrpSpPr>
      <p:grpSpPr>
        <a:xfrm>
          <a:off x="0" y="0"/>
          <a:ext cx="0" cy="0"/>
          <a:chOff x="0" y="0"/>
          <a:chExt cx="0" cy="0"/>
        </a:xfrm>
      </p:grpSpPr>
      <p:pic>
        <p:nvPicPr>
          <p:cNvPr descr=" " id="154" name="Google Shape;154;g2dc21c29238_0_131"/>
          <p:cNvPicPr preferRelativeResize="0"/>
          <p:nvPr/>
        </p:nvPicPr>
        <p:blipFill rotWithShape="1">
          <a:blip r:embed="rId3">
            <a:alphaModFix/>
          </a:blip>
          <a:srcRect b="0" l="0" r="0" t="0"/>
          <a:stretch/>
        </p:blipFill>
        <p:spPr>
          <a:xfrm>
            <a:off x="14498468" y="-561045"/>
            <a:ext cx="9008604" cy="5188396"/>
          </a:xfrm>
          <a:prstGeom prst="rect">
            <a:avLst/>
          </a:prstGeom>
          <a:noFill/>
          <a:ln>
            <a:noFill/>
          </a:ln>
        </p:spPr>
      </p:pic>
      <p:pic>
        <p:nvPicPr>
          <p:cNvPr descr=" " id="155" name="Google Shape;155;g2dc21c29238_0_131"/>
          <p:cNvPicPr preferRelativeResize="0"/>
          <p:nvPr/>
        </p:nvPicPr>
        <p:blipFill rotWithShape="1">
          <a:blip r:embed="rId4">
            <a:alphaModFix/>
          </a:blip>
          <a:srcRect b="0" l="0" r="0" t="0"/>
          <a:stretch/>
        </p:blipFill>
        <p:spPr>
          <a:xfrm>
            <a:off x="-635079" y="7607300"/>
            <a:ext cx="8040105" cy="9385300"/>
          </a:xfrm>
          <a:prstGeom prst="rect">
            <a:avLst/>
          </a:prstGeom>
          <a:noFill/>
          <a:ln>
            <a:noFill/>
          </a:ln>
        </p:spPr>
      </p:pic>
      <p:sp>
        <p:nvSpPr>
          <p:cNvPr id="156" name="Google Shape;156;g2dc21c29238_0_13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57" name="Google Shape;157;g2dc21c29238_0_131"/>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158" name="Google Shape;158;g2dc21c29238_0_131"/>
          <p:cNvPicPr preferRelativeResize="0"/>
          <p:nvPr/>
        </p:nvPicPr>
        <p:blipFill rotWithShape="1">
          <a:blip r:embed="rId6">
            <a:alphaModFix/>
          </a:blip>
          <a:srcRect b="0" l="0" r="0" t="0"/>
          <a:stretch/>
        </p:blipFill>
        <p:spPr>
          <a:xfrm>
            <a:off x="5766521" y="1371600"/>
            <a:ext cx="12854007" cy="10972800"/>
          </a:xfrm>
          <a:prstGeom prst="rect">
            <a:avLst/>
          </a:prstGeom>
          <a:noFill/>
          <a:ln>
            <a:noFill/>
          </a:ln>
        </p:spPr>
      </p:pic>
      <p:sp>
        <p:nvSpPr>
          <p:cNvPr id="159" name="Google Shape;159;g2dc21c29238_0_131"/>
          <p:cNvSpPr/>
          <p:nvPr/>
        </p:nvSpPr>
        <p:spPr>
          <a:xfrm>
            <a:off x="1397175" y="1371600"/>
            <a:ext cx="4369200" cy="5410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0" name="Google Shape;160;g2dc21c29238_0_131"/>
          <p:cNvSpPr/>
          <p:nvPr/>
        </p:nvSpPr>
        <p:spPr>
          <a:xfrm>
            <a:off x="1397175" y="1371600"/>
            <a:ext cx="4572600" cy="2870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Fugaz One"/>
              <a:buNone/>
            </a:pPr>
            <a:r>
              <a:rPr b="0" i="0" lang="en-US" sz="4800" u="none" cap="none" strike="noStrike">
                <a:solidFill>
                  <a:srgbClr val="0E0E0E"/>
                </a:solidFill>
                <a:latin typeface="Fugaz One"/>
                <a:ea typeface="Fugaz One"/>
                <a:cs typeface="Fugaz One"/>
                <a:sym typeface="Fugaz One"/>
              </a:rPr>
              <a:t>Dragon Taming Technique</a:t>
            </a:r>
            <a:endParaRPr b="0" i="0" sz="4800" u="none" cap="none" strike="noStrike">
              <a:solidFill>
                <a:schemeClr val="dk1"/>
              </a:solidFill>
              <a:latin typeface="Calibri"/>
              <a:ea typeface="Calibri"/>
              <a:cs typeface="Calibri"/>
              <a:sym typeface="Calibri"/>
            </a:endParaRPr>
          </a:p>
        </p:txBody>
      </p:sp>
      <p:sp>
        <p:nvSpPr>
          <p:cNvPr id="161" name="Google Shape;161;g2dc21c29238_0_131"/>
          <p:cNvSpPr/>
          <p:nvPr/>
        </p:nvSpPr>
        <p:spPr>
          <a:xfrm>
            <a:off x="1397175" y="4343400"/>
            <a:ext cx="45048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guide to taming and caring for dragons in the realm of magic.</a:t>
            </a:r>
            <a:endParaRPr b="0" i="0" sz="3200" u="none" cap="none" strike="noStrike">
              <a:solidFill>
                <a:schemeClr val="dk1"/>
              </a:solidFill>
              <a:latin typeface="Calibri"/>
              <a:ea typeface="Calibri"/>
              <a:cs typeface="Calibri"/>
              <a:sym typeface="Calibri"/>
            </a:endParaRPr>
          </a:p>
        </p:txBody>
      </p:sp>
      <p:sp>
        <p:nvSpPr>
          <p:cNvPr id="162" name="Google Shape;162;g2dc21c29238_0_131"/>
          <p:cNvSpPr/>
          <p:nvPr/>
        </p:nvSpPr>
        <p:spPr>
          <a:xfrm>
            <a:off x="19001575" y="6934200"/>
            <a:ext cx="4369200" cy="5410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3" name="Google Shape;163;g2dc21c29238_0_131"/>
          <p:cNvSpPr/>
          <p:nvPr/>
        </p:nvSpPr>
        <p:spPr>
          <a:xfrm>
            <a:off x="19001575" y="6934200"/>
            <a:ext cx="4572600" cy="2870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Fugaz One"/>
              <a:buNone/>
            </a:pPr>
            <a:r>
              <a:rPr b="0" i="0" lang="en-US" sz="4800" u="none" cap="none" strike="noStrike">
                <a:solidFill>
                  <a:srgbClr val="0E0E0E"/>
                </a:solidFill>
                <a:latin typeface="Fugaz One"/>
                <a:ea typeface="Fugaz One"/>
                <a:cs typeface="Fugaz One"/>
                <a:sym typeface="Fugaz One"/>
              </a:rPr>
              <a:t>The Art of Unicorn Sighting</a:t>
            </a:r>
            <a:endParaRPr b="0" i="0" sz="4800" u="none" cap="none" strike="noStrike">
              <a:solidFill>
                <a:schemeClr val="dk1"/>
              </a:solidFill>
              <a:latin typeface="Calibri"/>
              <a:ea typeface="Calibri"/>
              <a:cs typeface="Calibri"/>
              <a:sym typeface="Calibri"/>
            </a:endParaRPr>
          </a:p>
        </p:txBody>
      </p:sp>
      <p:sp>
        <p:nvSpPr>
          <p:cNvPr id="164" name="Google Shape;164;g2dc21c29238_0_131"/>
          <p:cNvSpPr/>
          <p:nvPr/>
        </p:nvSpPr>
        <p:spPr>
          <a:xfrm>
            <a:off x="19001575" y="9906000"/>
            <a:ext cx="45048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Tips and tricks for spotting the elusive unicorns in their natural habitat.</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CD5C0"/>
        </a:solidFill>
      </p:bgPr>
    </p:bg>
    <p:spTree>
      <p:nvGrpSpPr>
        <p:cNvPr id="169" name="Shape 169"/>
        <p:cNvGrpSpPr/>
        <p:nvPr/>
      </p:nvGrpSpPr>
      <p:grpSpPr>
        <a:xfrm>
          <a:off x="0" y="0"/>
          <a:ext cx="0" cy="0"/>
          <a:chOff x="0" y="0"/>
          <a:chExt cx="0" cy="0"/>
        </a:xfrm>
      </p:grpSpPr>
      <p:pic>
        <p:nvPicPr>
          <p:cNvPr descr=" " id="170" name="Google Shape;170;g2dc21c29238_0_146"/>
          <p:cNvPicPr preferRelativeResize="0"/>
          <p:nvPr/>
        </p:nvPicPr>
        <p:blipFill rotWithShape="1">
          <a:blip r:embed="rId3">
            <a:alphaModFix/>
          </a:blip>
          <a:srcRect b="0" l="0" r="0" t="0"/>
          <a:stretch/>
        </p:blipFill>
        <p:spPr>
          <a:xfrm>
            <a:off x="-1609390" y="9599402"/>
            <a:ext cx="9009930" cy="5999089"/>
          </a:xfrm>
          <a:prstGeom prst="rect">
            <a:avLst/>
          </a:prstGeom>
          <a:noFill/>
          <a:ln>
            <a:noFill/>
          </a:ln>
        </p:spPr>
      </p:pic>
      <p:pic>
        <p:nvPicPr>
          <p:cNvPr descr=" " id="171" name="Google Shape;171;g2dc21c29238_0_146"/>
          <p:cNvPicPr preferRelativeResize="0"/>
          <p:nvPr/>
        </p:nvPicPr>
        <p:blipFill rotWithShape="1">
          <a:blip r:embed="rId4">
            <a:alphaModFix/>
          </a:blip>
          <a:srcRect b="0" l="0" r="0" t="0"/>
          <a:stretch/>
        </p:blipFill>
        <p:spPr>
          <a:xfrm>
            <a:off x="16791499" y="-406400"/>
            <a:ext cx="10313689" cy="6870700"/>
          </a:xfrm>
          <a:prstGeom prst="rect">
            <a:avLst/>
          </a:prstGeom>
          <a:noFill/>
          <a:ln>
            <a:noFill/>
          </a:ln>
        </p:spPr>
      </p:pic>
      <p:sp>
        <p:nvSpPr>
          <p:cNvPr id="172" name="Google Shape;172;g2dc21c29238_0_146"/>
          <p:cNvSpPr/>
          <p:nvPr/>
        </p:nvSpPr>
        <p:spPr>
          <a:xfrm>
            <a:off x="2091528" y="749300"/>
            <a:ext cx="20216700" cy="1824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5C6B4C"/>
              </a:buClr>
              <a:buSzPts val="8000"/>
              <a:buFont typeface="Fugaz One"/>
              <a:buNone/>
            </a:pPr>
            <a:r>
              <a:rPr b="0" i="0" lang="en-US" sz="8000" u="none" cap="none" strike="noStrike">
                <a:solidFill>
                  <a:srgbClr val="5C6B4C"/>
                </a:solidFill>
                <a:latin typeface="Fugaz One"/>
                <a:ea typeface="Fugaz One"/>
                <a:cs typeface="Fugaz One"/>
                <a:sym typeface="Fugaz One"/>
              </a:rPr>
              <a:t>The Magic of Dragons: A Research</a:t>
            </a:r>
            <a:endParaRPr b="0" i="0" sz="8000" u="none" cap="none" strike="noStrike">
              <a:solidFill>
                <a:schemeClr val="dk1"/>
              </a:solidFill>
              <a:latin typeface="Calibri"/>
              <a:ea typeface="Calibri"/>
              <a:cs typeface="Calibri"/>
              <a:sym typeface="Calibri"/>
            </a:endParaRPr>
          </a:p>
        </p:txBody>
      </p:sp>
      <p:sp>
        <p:nvSpPr>
          <p:cNvPr id="173" name="Google Shape;173;g2dc21c29238_0_146"/>
          <p:cNvSpPr/>
          <p:nvPr/>
        </p:nvSpPr>
        <p:spPr>
          <a:xfrm>
            <a:off x="2146568" y="4025900"/>
            <a:ext cx="8205300" cy="820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4" name="Google Shape;174;g2dc21c29238_0_146"/>
          <p:cNvSpPr/>
          <p:nvPr/>
        </p:nvSpPr>
        <p:spPr>
          <a:xfrm>
            <a:off x="2146568" y="4025900"/>
            <a:ext cx="8205300" cy="8204100"/>
          </a:xfrm>
          <a:prstGeom prst="ellipse">
            <a:avLst/>
          </a:prstGeom>
          <a:solidFill>
            <a:srgbClr val="5C6E4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5" name="Google Shape;175;g2dc21c29238_0_146"/>
          <p:cNvSpPr/>
          <p:nvPr/>
        </p:nvSpPr>
        <p:spPr>
          <a:xfrm>
            <a:off x="3175397" y="5918200"/>
            <a:ext cx="6160200" cy="6159600"/>
          </a:xfrm>
          <a:prstGeom prst="ellipse">
            <a:avLst/>
          </a:prstGeom>
          <a:solidFill>
            <a:srgbClr val="E6E6E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6" name="Google Shape;176;g2dc21c29238_0_146"/>
          <p:cNvSpPr/>
          <p:nvPr/>
        </p:nvSpPr>
        <p:spPr>
          <a:xfrm>
            <a:off x="4204225" y="7797800"/>
            <a:ext cx="4089900" cy="4089300"/>
          </a:xfrm>
          <a:prstGeom prst="ellipse">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7" name="Google Shape;177;g2dc21c29238_0_146"/>
          <p:cNvSpPr/>
          <p:nvPr/>
        </p:nvSpPr>
        <p:spPr>
          <a:xfrm>
            <a:off x="5423578" y="4483100"/>
            <a:ext cx="1638600" cy="10923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Fugaz One"/>
              <a:buNone/>
            </a:pPr>
            <a:r>
              <a:rPr b="0" i="0" lang="en-US" sz="4800" u="none" cap="none" strike="noStrike">
                <a:solidFill>
                  <a:srgbClr val="FFFFFF"/>
                </a:solidFill>
                <a:latin typeface="Fugaz One"/>
                <a:ea typeface="Fugaz One"/>
                <a:cs typeface="Fugaz One"/>
                <a:sym typeface="Fugaz One"/>
              </a:rPr>
              <a:t>6.7M</a:t>
            </a:r>
            <a:endParaRPr b="0" i="0" sz="4800" u="none" cap="none" strike="noStrike">
              <a:solidFill>
                <a:schemeClr val="dk1"/>
              </a:solidFill>
              <a:latin typeface="Calibri"/>
              <a:ea typeface="Calibri"/>
              <a:cs typeface="Calibri"/>
              <a:sym typeface="Calibri"/>
            </a:endParaRPr>
          </a:p>
        </p:txBody>
      </p:sp>
      <p:sp>
        <p:nvSpPr>
          <p:cNvPr id="178" name="Google Shape;178;g2dc21c29238_0_146"/>
          <p:cNvSpPr/>
          <p:nvPr/>
        </p:nvSpPr>
        <p:spPr>
          <a:xfrm>
            <a:off x="5410876" y="9296400"/>
            <a:ext cx="1676700" cy="10923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5C6E4A"/>
              </a:buClr>
              <a:buSzPts val="4800"/>
              <a:buFont typeface="Fugaz One"/>
              <a:buNone/>
            </a:pPr>
            <a:r>
              <a:rPr b="0" i="0" lang="en-US" sz="4800" u="none" cap="none" strike="noStrike">
                <a:solidFill>
                  <a:srgbClr val="5C6E4A"/>
                </a:solidFill>
                <a:latin typeface="Fugaz One"/>
                <a:ea typeface="Fugaz One"/>
                <a:cs typeface="Fugaz One"/>
                <a:sym typeface="Fugaz One"/>
              </a:rPr>
              <a:t>2.3M</a:t>
            </a:r>
            <a:endParaRPr b="0" i="0" sz="4800" u="none" cap="none" strike="noStrike">
              <a:solidFill>
                <a:schemeClr val="dk1"/>
              </a:solidFill>
              <a:latin typeface="Calibri"/>
              <a:ea typeface="Calibri"/>
              <a:cs typeface="Calibri"/>
              <a:sym typeface="Calibri"/>
            </a:endParaRPr>
          </a:p>
        </p:txBody>
      </p:sp>
      <p:sp>
        <p:nvSpPr>
          <p:cNvPr id="179" name="Google Shape;179;g2dc21c29238_0_146"/>
          <p:cNvSpPr/>
          <p:nvPr/>
        </p:nvSpPr>
        <p:spPr>
          <a:xfrm>
            <a:off x="5423578" y="6362700"/>
            <a:ext cx="1663800" cy="10923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5C6E4A"/>
              </a:buClr>
              <a:buSzPts val="4800"/>
              <a:buFont typeface="Fugaz One"/>
              <a:buNone/>
            </a:pPr>
            <a:r>
              <a:rPr b="0" i="0" lang="en-US" sz="4800" u="none" cap="none" strike="noStrike">
                <a:solidFill>
                  <a:srgbClr val="5C6E4A"/>
                </a:solidFill>
                <a:latin typeface="Fugaz One"/>
                <a:ea typeface="Fugaz One"/>
                <a:cs typeface="Fugaz One"/>
                <a:sym typeface="Fugaz One"/>
              </a:rPr>
              <a:t>4.4M</a:t>
            </a:r>
            <a:endParaRPr b="0" i="0" sz="4800" u="none" cap="none" strike="noStrike">
              <a:solidFill>
                <a:schemeClr val="dk1"/>
              </a:solidFill>
              <a:latin typeface="Calibri"/>
              <a:ea typeface="Calibri"/>
              <a:cs typeface="Calibri"/>
              <a:sym typeface="Calibri"/>
            </a:endParaRPr>
          </a:p>
        </p:txBody>
      </p:sp>
      <p:sp>
        <p:nvSpPr>
          <p:cNvPr id="180" name="Google Shape;180;g2dc21c29238_0_14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81" name="Google Shape;181;g2dc21c29238_0_146"/>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182" name="Google Shape;182;g2dc21c29238_0_146"/>
          <p:cNvSpPr/>
          <p:nvPr/>
        </p:nvSpPr>
        <p:spPr>
          <a:xfrm>
            <a:off x="12638080" y="3594100"/>
            <a:ext cx="8459400" cy="264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83" name="Google Shape;183;g2dc21c29238_0_146"/>
          <p:cNvPicPr preferRelativeResize="0"/>
          <p:nvPr/>
        </p:nvPicPr>
        <p:blipFill rotWithShape="1">
          <a:blip r:embed="rId6">
            <a:alphaModFix/>
          </a:blip>
          <a:srcRect b="0" l="0" r="0" t="0"/>
          <a:stretch/>
        </p:blipFill>
        <p:spPr>
          <a:xfrm>
            <a:off x="12638080" y="3594100"/>
            <a:ext cx="1154889" cy="1117600"/>
          </a:xfrm>
          <a:prstGeom prst="rect">
            <a:avLst/>
          </a:prstGeom>
          <a:noFill/>
          <a:ln>
            <a:noFill/>
          </a:ln>
        </p:spPr>
      </p:pic>
      <p:sp>
        <p:nvSpPr>
          <p:cNvPr id="184" name="Google Shape;184;g2dc21c29238_0_146"/>
          <p:cNvSpPr/>
          <p:nvPr/>
        </p:nvSpPr>
        <p:spPr>
          <a:xfrm>
            <a:off x="12638080" y="5016500"/>
            <a:ext cx="84594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5" name="Google Shape;185;g2dc21c29238_0_146"/>
          <p:cNvSpPr/>
          <p:nvPr/>
        </p:nvSpPr>
        <p:spPr>
          <a:xfrm>
            <a:off x="12638080" y="5016500"/>
            <a:ext cx="8594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Art of Archery": Discover the intricacies of the Art of Archery .</a:t>
            </a:r>
            <a:endParaRPr b="0" i="0" sz="3200" u="none" cap="none" strike="noStrike">
              <a:solidFill>
                <a:schemeClr val="dk1"/>
              </a:solidFill>
              <a:latin typeface="Calibri"/>
              <a:ea typeface="Calibri"/>
              <a:cs typeface="Calibri"/>
              <a:sym typeface="Calibri"/>
            </a:endParaRPr>
          </a:p>
        </p:txBody>
      </p:sp>
      <p:sp>
        <p:nvSpPr>
          <p:cNvPr id="186" name="Google Shape;186;g2dc21c29238_0_146"/>
          <p:cNvSpPr/>
          <p:nvPr/>
        </p:nvSpPr>
        <p:spPr>
          <a:xfrm>
            <a:off x="12638080" y="6946900"/>
            <a:ext cx="8459400" cy="264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87" name="Google Shape;187;g2dc21c29238_0_146"/>
          <p:cNvPicPr preferRelativeResize="0"/>
          <p:nvPr/>
        </p:nvPicPr>
        <p:blipFill rotWithShape="1">
          <a:blip r:embed="rId7">
            <a:alphaModFix/>
          </a:blip>
          <a:srcRect b="0" l="0" r="0" t="0"/>
          <a:stretch/>
        </p:blipFill>
        <p:spPr>
          <a:xfrm>
            <a:off x="12638080" y="6946900"/>
            <a:ext cx="1087220" cy="1117600"/>
          </a:xfrm>
          <a:prstGeom prst="rect">
            <a:avLst/>
          </a:prstGeom>
          <a:noFill/>
          <a:ln>
            <a:noFill/>
          </a:ln>
        </p:spPr>
      </p:pic>
      <p:sp>
        <p:nvSpPr>
          <p:cNvPr id="188" name="Google Shape;188;g2dc21c29238_0_146"/>
          <p:cNvSpPr/>
          <p:nvPr/>
        </p:nvSpPr>
        <p:spPr>
          <a:xfrm>
            <a:off x="12638080" y="8369300"/>
            <a:ext cx="84594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9" name="Google Shape;189;g2dc21c29238_0_146"/>
          <p:cNvSpPr/>
          <p:nvPr/>
        </p:nvSpPr>
        <p:spPr>
          <a:xfrm>
            <a:off x="12638080" y="8369300"/>
            <a:ext cx="8594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Music of the Elves": Immerse yourself in the enchanting music of the elves.</a:t>
            </a:r>
            <a:endParaRPr b="0" i="0" sz="3200" u="none" cap="none" strike="noStrike">
              <a:solidFill>
                <a:schemeClr val="dk1"/>
              </a:solidFill>
              <a:latin typeface="Calibri"/>
              <a:ea typeface="Calibri"/>
              <a:cs typeface="Calibri"/>
              <a:sym typeface="Calibri"/>
            </a:endParaRPr>
          </a:p>
        </p:txBody>
      </p:sp>
      <p:sp>
        <p:nvSpPr>
          <p:cNvPr id="190" name="Google Shape;190;g2dc21c29238_0_146"/>
          <p:cNvSpPr/>
          <p:nvPr/>
        </p:nvSpPr>
        <p:spPr>
          <a:xfrm>
            <a:off x="12638080" y="10299700"/>
            <a:ext cx="8459400" cy="264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91" name="Google Shape;191;g2dc21c29238_0_146"/>
          <p:cNvPicPr preferRelativeResize="0"/>
          <p:nvPr/>
        </p:nvPicPr>
        <p:blipFill rotWithShape="1">
          <a:blip r:embed="rId8">
            <a:alphaModFix/>
          </a:blip>
          <a:srcRect b="0" l="0" r="0" t="0"/>
          <a:stretch/>
        </p:blipFill>
        <p:spPr>
          <a:xfrm>
            <a:off x="12638080" y="10299700"/>
            <a:ext cx="1068382" cy="1117600"/>
          </a:xfrm>
          <a:prstGeom prst="rect">
            <a:avLst/>
          </a:prstGeom>
          <a:noFill/>
          <a:ln>
            <a:noFill/>
          </a:ln>
        </p:spPr>
      </p:pic>
      <p:sp>
        <p:nvSpPr>
          <p:cNvPr id="192" name="Google Shape;192;g2dc21c29238_0_146"/>
          <p:cNvSpPr/>
          <p:nvPr/>
        </p:nvSpPr>
        <p:spPr>
          <a:xfrm>
            <a:off x="12638080" y="11722100"/>
            <a:ext cx="84594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3" name="Google Shape;193;g2dc21c29238_0_146"/>
          <p:cNvSpPr/>
          <p:nvPr/>
        </p:nvSpPr>
        <p:spPr>
          <a:xfrm>
            <a:off x="12638080" y="11722100"/>
            <a:ext cx="8594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Life of an Elf": Learn about the customs and daily life of the elves.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2024-05-14T07:10:08Z</dcterms:created>
  <dc:creator>PptxGenJS</dc:creator>
</cp:coreProperties>
</file>