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Lst>
  <p:notesMasterIdLst>
    <p:notesMasterId r:id="rId26"/>
  </p:notesMasterIdLst>
  <p:sldSz cx="18288000" cy="10287000"/>
  <p:notesSz cx="10287000" cy="18288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notesMaster" Target="notesMasters/notesMaster1.xml"/><Relationship Id="rId27" Type="http://schemas.openxmlformats.org/officeDocument/2006/relationships/presProps" Target="presProps.xml"/><Relationship Id="rId28" Type="http://schemas.openxmlformats.org/officeDocument/2006/relationships/viewProps" Target="viewProps.xml"/><Relationship Id="rId29" Type="http://schemas.openxmlformats.org/officeDocument/2006/relationships/theme" Target="theme/theme1.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2.png"/><Relationship Id="rId3" Type="http://schemas.openxmlformats.org/officeDocument/2006/relationships/image" Target="../media/image-1-3.png"/><Relationship Id="rId4" Type="http://schemas.openxmlformats.org/officeDocument/2006/relationships/image" Target="../media/image-1-4.png"/><Relationship Id="rId5" Type="http://schemas.openxmlformats.org/officeDocument/2006/relationships/slideLayout" Target="../slideLayouts/slideLayout1.xml"/><Relationship Id="rId6"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image" Target="../media/image-2-2.png"/><Relationship Id="rId3" Type="http://schemas.openxmlformats.org/officeDocument/2006/relationships/image" Target="../media/image-2-3.png"/><Relationship Id="rId4" Type="http://schemas.openxmlformats.org/officeDocument/2006/relationships/image" Target="../media/image-2-4.png"/><Relationship Id="rId5" Type="http://schemas.openxmlformats.org/officeDocument/2006/relationships/slideLayout" Target="../slideLayouts/slideLayout1.xml"/><Relationship Id="rId6"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image" Target="../media/image-3-2.png"/><Relationship Id="rId3" Type="http://schemas.openxmlformats.org/officeDocument/2006/relationships/image" Target="../media/image-3-3.png"/><Relationship Id="rId4" Type="http://schemas.openxmlformats.org/officeDocument/2006/relationships/image" Target="../media/image-3-4.png"/><Relationship Id="rId5" Type="http://schemas.openxmlformats.org/officeDocument/2006/relationships/slideLayout" Target="../slideLayouts/slideLayout1.xml"/><Relationship Id="rId6"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image" Target="../media/image-4-2.png"/><Relationship Id="rId3" Type="http://schemas.openxmlformats.org/officeDocument/2006/relationships/image" Target="../media/image-4-3.png"/><Relationship Id="rId4" Type="http://schemas.openxmlformats.org/officeDocument/2006/relationships/slideLayout" Target="../slideLayouts/slideLayout1.xml"/><Relationship Id="rId5"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image" Target="../media/image-5-2.png"/><Relationship Id="rId3" Type="http://schemas.openxmlformats.org/officeDocument/2006/relationships/image" Target="../media/image-5-3.png"/><Relationship Id="rId4" Type="http://schemas.openxmlformats.org/officeDocument/2006/relationships/image" Target="../media/image-5-4.png"/><Relationship Id="rId5" Type="http://schemas.openxmlformats.org/officeDocument/2006/relationships/image" Target="../media/image-5-5.png"/><Relationship Id="rId6" Type="http://schemas.openxmlformats.org/officeDocument/2006/relationships/image" Target="../media/image-5-6.png"/><Relationship Id="rId7" Type="http://schemas.openxmlformats.org/officeDocument/2006/relationships/slideLayout" Target="../slideLayouts/slideLayout1.xml"/><Relationship Id="rId8"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image" Target="../media/image-6-3.png"/><Relationship Id="rId4" Type="http://schemas.openxmlformats.org/officeDocument/2006/relationships/image" Target="../media/image-6-4.png"/><Relationship Id="rId5" Type="http://schemas.openxmlformats.org/officeDocument/2006/relationships/image" Target="../media/image-6-5.png"/><Relationship Id="rId6" Type="http://schemas.openxmlformats.org/officeDocument/2006/relationships/image" Target="../media/image-6-6.png"/><Relationship Id="rId7" Type="http://schemas.openxmlformats.org/officeDocument/2006/relationships/image" Target="../media/image-6-7.png"/><Relationship Id="rId8" Type="http://schemas.openxmlformats.org/officeDocument/2006/relationships/slideLayout" Target="../slideLayouts/slideLayout1.xml"/><Relationship Id="rId9"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image" Target="../media/image-7-2.png"/><Relationship Id="rId3" Type="http://schemas.openxmlformats.org/officeDocument/2006/relationships/image" Target="../media/image-7-3.png"/><Relationship Id="rId4" Type="http://schemas.openxmlformats.org/officeDocument/2006/relationships/image" Target="../media/image-7-4.png"/><Relationship Id="rId5" Type="http://schemas.openxmlformats.org/officeDocument/2006/relationships/image" Target="../media/image-7-5.png"/><Relationship Id="rId6" Type="http://schemas.openxmlformats.org/officeDocument/2006/relationships/slideLayout" Target="../slideLayouts/slideLayout1.xml"/><Relationship Id="rId7"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image" Target="../media/image-8-2.png"/><Relationship Id="rId3" Type="http://schemas.openxmlformats.org/officeDocument/2006/relationships/image" Target="../media/image-8-3.png"/><Relationship Id="rId4" Type="http://schemas.openxmlformats.org/officeDocument/2006/relationships/image" Target="../media/image-8-4.png"/><Relationship Id="rId5" Type="http://schemas.openxmlformats.org/officeDocument/2006/relationships/slideLayout" Target="../slideLayouts/slideLayout1.xml"/><Relationship Id="rId6"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image" Target="../media/image-9-2.png"/><Relationship Id="rId3" Type="http://schemas.openxmlformats.org/officeDocument/2006/relationships/image" Target="../media/image-9-3.png"/><Relationship Id="rId4" Type="http://schemas.openxmlformats.org/officeDocument/2006/relationships/image" Target="../media/image-9-4.png"/><Relationship Id="rId5" Type="http://schemas.openxmlformats.org/officeDocument/2006/relationships/image" Target="../media/image-9-5.png"/><Relationship Id="rId6" Type="http://schemas.openxmlformats.org/officeDocument/2006/relationships/image" Target="../media/image-9-6.png"/><Relationship Id="rId7" Type="http://schemas.openxmlformats.org/officeDocument/2006/relationships/slideLayout" Target="../slideLayouts/slideLayout1.xml"/><Relationship Id="rId8"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image" Target="../media/image-10-2.png"/><Relationship Id="rId3" Type="http://schemas.openxmlformats.org/officeDocument/2006/relationships/image" Target="../media/image-10-3.png"/><Relationship Id="rId4" Type="http://schemas.openxmlformats.org/officeDocument/2006/relationships/image" Target="../media/image-10-4.png"/><Relationship Id="rId5" Type="http://schemas.openxmlformats.org/officeDocument/2006/relationships/image" Target="../media/image-10-5.png"/><Relationship Id="rId6" Type="http://schemas.openxmlformats.org/officeDocument/2006/relationships/image" Target="../media/image-10-6.png"/><Relationship Id="rId7" Type="http://schemas.openxmlformats.org/officeDocument/2006/relationships/slideLayout" Target="../slideLayouts/slideLayout1.xml"/><Relationship Id="rId8"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image" Target="../media/image-11-2.png"/><Relationship Id="rId3" Type="http://schemas.openxmlformats.org/officeDocument/2006/relationships/image" Target="../media/image-11-3.png"/><Relationship Id="rId4" Type="http://schemas.openxmlformats.org/officeDocument/2006/relationships/image" Target="../media/image-11-4.png"/><Relationship Id="rId5" Type="http://schemas.openxmlformats.org/officeDocument/2006/relationships/image" Target="../media/image-11-5.png"/><Relationship Id="rId6" Type="http://schemas.openxmlformats.org/officeDocument/2006/relationships/image" Target="../media/image-11-6.png"/><Relationship Id="rId7" Type="http://schemas.openxmlformats.org/officeDocument/2006/relationships/image" Target="../media/image-11-7.png"/><Relationship Id="rId8" Type="http://schemas.openxmlformats.org/officeDocument/2006/relationships/image" Target="../media/image-11-8.png"/><Relationship Id="rId9" Type="http://schemas.openxmlformats.org/officeDocument/2006/relationships/image" Target="../media/image-11-9.png"/><Relationship Id="rId10" Type="http://schemas.openxmlformats.org/officeDocument/2006/relationships/image" Target="../media/image-11-10.png"/><Relationship Id="rId11" Type="http://schemas.openxmlformats.org/officeDocument/2006/relationships/image" Target="../media/image-11-11.png"/><Relationship Id="rId12" Type="http://schemas.openxmlformats.org/officeDocument/2006/relationships/slideLayout" Target="../slideLayouts/slideLayout1.xml"/><Relationship Id="rId1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image" Target="../media/image-12-2.png"/><Relationship Id="rId3" Type="http://schemas.openxmlformats.org/officeDocument/2006/relationships/image" Target="../media/image-12-3.png"/><Relationship Id="rId4" Type="http://schemas.openxmlformats.org/officeDocument/2006/relationships/image" Target="../media/image-12-4.png"/><Relationship Id="rId5" Type="http://schemas.openxmlformats.org/officeDocument/2006/relationships/slideLayout" Target="../slideLayouts/slideLayout1.xml"/><Relationship Id="rId6"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image" Target="../media/image-13-2.png"/><Relationship Id="rId3" Type="http://schemas.openxmlformats.org/officeDocument/2006/relationships/image" Target="../media/image-13-3.png"/><Relationship Id="rId4" Type="http://schemas.openxmlformats.org/officeDocument/2006/relationships/slideLayout" Target="../slideLayouts/slideLayout1.xml"/><Relationship Id="rId5"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image" Target="../media/image-14-2.png"/><Relationship Id="rId3" Type="http://schemas.openxmlformats.org/officeDocument/2006/relationships/image" Target="../media/image-14-3.png"/><Relationship Id="rId4" Type="http://schemas.openxmlformats.org/officeDocument/2006/relationships/slideLayout" Target="../slideLayouts/slideLayout1.xml"/><Relationship Id="rId5"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image" Target="../media/image-15-2.png"/><Relationship Id="rId3" Type="http://schemas.openxmlformats.org/officeDocument/2006/relationships/image" Target="../media/image-15-3.png"/><Relationship Id="rId4" Type="http://schemas.openxmlformats.org/officeDocument/2006/relationships/image" Target="../media/image-15-4.png"/><Relationship Id="rId5" Type="http://schemas.openxmlformats.org/officeDocument/2006/relationships/image" Target="../media/image-15-5.png"/><Relationship Id="rId6" Type="http://schemas.openxmlformats.org/officeDocument/2006/relationships/image" Target="../media/image-15-6.png"/><Relationship Id="rId7" Type="http://schemas.openxmlformats.org/officeDocument/2006/relationships/image" Target="../media/image-15-7.png"/><Relationship Id="rId8" Type="http://schemas.openxmlformats.org/officeDocument/2006/relationships/image" Target="../media/image-15-8.png"/><Relationship Id="rId9" Type="http://schemas.openxmlformats.org/officeDocument/2006/relationships/image" Target="../media/image-15-9.png"/><Relationship Id="rId10" Type="http://schemas.openxmlformats.org/officeDocument/2006/relationships/image" Target="../media/image-15-10.png"/><Relationship Id="rId11" Type="http://schemas.openxmlformats.org/officeDocument/2006/relationships/image" Target="../media/image-15-11.png"/><Relationship Id="rId12" Type="http://schemas.openxmlformats.org/officeDocument/2006/relationships/image" Target="../media/image-15-12.png"/><Relationship Id="rId13" Type="http://schemas.openxmlformats.org/officeDocument/2006/relationships/image" Target="../media/image-15-13.png"/><Relationship Id="rId14" Type="http://schemas.openxmlformats.org/officeDocument/2006/relationships/image" Target="../media/image-15-14.png"/><Relationship Id="rId15" Type="http://schemas.openxmlformats.org/officeDocument/2006/relationships/image" Target="../media/image-15-15.png"/><Relationship Id="rId16" Type="http://schemas.openxmlformats.org/officeDocument/2006/relationships/image" Target="../media/image-15-16.png"/><Relationship Id="rId17" Type="http://schemas.openxmlformats.org/officeDocument/2006/relationships/image" Target="../media/image-15-17.png"/><Relationship Id="rId18" Type="http://schemas.openxmlformats.org/officeDocument/2006/relationships/image" Target="../media/image-15-18.png"/><Relationship Id="rId19" Type="http://schemas.openxmlformats.org/officeDocument/2006/relationships/image" Target="../media/image-15-19.png"/><Relationship Id="rId20" Type="http://schemas.openxmlformats.org/officeDocument/2006/relationships/image" Target="../media/image-15-20.png"/><Relationship Id="rId21" Type="http://schemas.openxmlformats.org/officeDocument/2006/relationships/image" Target="../media/image-15-21.png"/><Relationship Id="rId22" Type="http://schemas.openxmlformats.org/officeDocument/2006/relationships/image" Target="../media/image-15-22.png"/><Relationship Id="rId23" Type="http://schemas.openxmlformats.org/officeDocument/2006/relationships/image" Target="../media/image-15-23.png"/><Relationship Id="rId24" Type="http://schemas.openxmlformats.org/officeDocument/2006/relationships/image" Target="../media/image-15-24.png"/><Relationship Id="rId25" Type="http://schemas.openxmlformats.org/officeDocument/2006/relationships/image" Target="../media/image-15-25.png"/><Relationship Id="rId26" Type="http://schemas.openxmlformats.org/officeDocument/2006/relationships/image" Target="../media/image-15-26.png"/><Relationship Id="rId27" Type="http://schemas.openxmlformats.org/officeDocument/2006/relationships/image" Target="../media/image-15-27.png"/><Relationship Id="rId28" Type="http://schemas.openxmlformats.org/officeDocument/2006/relationships/image" Target="../media/image-15-28.png"/><Relationship Id="rId29" Type="http://schemas.openxmlformats.org/officeDocument/2006/relationships/slideLayout" Target="../slideLayouts/slideLayout1.xml"/><Relationship Id="rId30"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image" Target="../media/image-16-2.png"/><Relationship Id="rId3" Type="http://schemas.openxmlformats.org/officeDocument/2006/relationships/image" Target="../media/image-16-3.png"/><Relationship Id="rId4" Type="http://schemas.openxmlformats.org/officeDocument/2006/relationships/image" Target="../media/image-16-4.png"/><Relationship Id="rId5" Type="http://schemas.openxmlformats.org/officeDocument/2006/relationships/image" Target="../media/image-16-5.png"/><Relationship Id="rId6" Type="http://schemas.openxmlformats.org/officeDocument/2006/relationships/slideLayout" Target="../slideLayouts/slideLayout1.xml"/><Relationship Id="rId7"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image" Target="../media/image-17-2.png"/><Relationship Id="rId3" Type="http://schemas.openxmlformats.org/officeDocument/2006/relationships/image" Target="../media/image-17-3.png"/><Relationship Id="rId4" Type="http://schemas.openxmlformats.org/officeDocument/2006/relationships/image" Target="../media/image-17-4.png"/><Relationship Id="rId5" Type="http://schemas.openxmlformats.org/officeDocument/2006/relationships/image" Target="../media/image-17-5.png"/><Relationship Id="rId6" Type="http://schemas.openxmlformats.org/officeDocument/2006/relationships/slideLayout" Target="../slideLayouts/slideLayout1.xml"/><Relationship Id="rId7"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image" Target="../media/image-18-2.png"/><Relationship Id="rId3" Type="http://schemas.openxmlformats.org/officeDocument/2006/relationships/image" Target="../media/image-18-3.png"/><Relationship Id="rId4" Type="http://schemas.openxmlformats.org/officeDocument/2006/relationships/image" Target="../media/image-18-4.png"/><Relationship Id="rId5" Type="http://schemas.openxmlformats.org/officeDocument/2006/relationships/image" Target="../media/image-18-5.png"/><Relationship Id="rId6" Type="http://schemas.openxmlformats.org/officeDocument/2006/relationships/slideLayout" Target="../slideLayouts/slideLayout1.xml"/><Relationship Id="rId7"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image" Target="../media/image-19-2.png"/><Relationship Id="rId3" Type="http://schemas.openxmlformats.org/officeDocument/2006/relationships/slideLayout" Target="../slideLayouts/slideLayout1.xml"/><Relationship Id="rId4"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image" Target="../media/image-20-2.png"/><Relationship Id="rId3" Type="http://schemas.openxmlformats.org/officeDocument/2006/relationships/image" Target="../media/image-20-3.png"/><Relationship Id="rId4" Type="http://schemas.openxmlformats.org/officeDocument/2006/relationships/image" Target="../media/image-20-4.png"/><Relationship Id="rId5" Type="http://schemas.openxmlformats.org/officeDocument/2006/relationships/slideLayout" Target="../slideLayouts/slideLayout1.xml"/><Relationship Id="rId6"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image" Target="../media/image-21-1.png"/><Relationship Id="rId2" Type="http://schemas.openxmlformats.org/officeDocument/2006/relationships/image" Target="../media/image-21-2.png"/><Relationship Id="rId3" Type="http://schemas.openxmlformats.org/officeDocument/2006/relationships/image" Target="../media/image-21-3.png"/><Relationship Id="rId4" Type="http://schemas.openxmlformats.org/officeDocument/2006/relationships/image" Target="../media/image-21-4.png"/><Relationship Id="rId5" Type="http://schemas.openxmlformats.org/officeDocument/2006/relationships/slideLayout" Target="../slideLayouts/slideLayout1.xml"/><Relationship Id="rId6"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image-22-1.png"/><Relationship Id="rId2" Type="http://schemas.openxmlformats.org/officeDocument/2006/relationships/image" Target="../media/image-22-2.png"/><Relationship Id="rId3" Type="http://schemas.openxmlformats.org/officeDocument/2006/relationships/image" Target="../media/image-22-3.png"/><Relationship Id="rId4" Type="http://schemas.openxmlformats.org/officeDocument/2006/relationships/slideLayout" Target="../slideLayouts/slideLayout1.xml"/><Relationship Id="rId5"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image" Target="../media/image-23-1.png"/><Relationship Id="rId2" Type="http://schemas.openxmlformats.org/officeDocument/2006/relationships/image" Target="../media/image-23-2.png"/><Relationship Id="rId3" Type="http://schemas.openxmlformats.org/officeDocument/2006/relationships/image" Target="../media/image-23-3.png"/><Relationship Id="rId4" Type="http://schemas.openxmlformats.org/officeDocument/2006/relationships/image" Target="../media/image-23-4.png"/><Relationship Id="rId5" Type="http://schemas.openxmlformats.org/officeDocument/2006/relationships/image" Target="../media/image-23-5.png"/><Relationship Id="rId6" Type="http://schemas.openxmlformats.org/officeDocument/2006/relationships/image" Target="../media/image-23-6.png"/><Relationship Id="rId7" Type="http://schemas.openxmlformats.org/officeDocument/2006/relationships/slideLayout" Target="../slideLayouts/slideLayout1.xml"/><Relationship Id="rId8"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4" Type="http://schemas.openxmlformats.org/officeDocument/2006/relationships/hyperlink" Target="https://unsplash.com/" TargetMode="External"/><Relationship Id="rId1" Type="http://schemas.openxmlformats.org/officeDocument/2006/relationships/image" Target="../media/image-24-1.png"/><Relationship Id="rId2" Type="http://schemas.openxmlformats.org/officeDocument/2006/relationships/image" Target="../media/image-24-2.png"/><Relationship Id="rId3" Type="http://schemas.openxmlformats.org/officeDocument/2006/relationships/image" Target="../media/image-24-3.png"/><Relationship Id="rId5" Type="http://schemas.openxmlformats.org/officeDocument/2006/relationships/image" Target="../media/image-24-4.png"/><Relationship Id="rId6" Type="http://schemas.openxmlformats.org/officeDocument/2006/relationships/slideLayout" Target="../slideLayouts/slideLayout1.xml"/><Relationship Id="rId7" Type="http://schemas.openxmlformats.org/officeDocument/2006/relationships/notesSlide" Target="../notesSlides/notesSlide24.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CCD5C0"/>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7199553"/>
            <a:ext cx="5549712" cy="3087447"/>
          </a:xfrm>
          <a:prstGeom prst="rect">
            <a:avLst/>
          </a:prstGeom>
        </p:spPr>
      </p:pic>
      <p:pic>
        <p:nvPicPr>
          <p:cNvPr id="3" name="Image 1" descr="preencoded.png">    </p:cNvPr>
          <p:cNvPicPr>
            <a:picLocks noChangeAspect="1"/>
          </p:cNvPicPr>
          <p:nvPr/>
        </p:nvPicPr>
        <p:blipFill>
          <a:blip r:embed="rId2"/>
          <a:stretch>
            <a:fillRect/>
          </a:stretch>
        </p:blipFill>
        <p:spPr>
          <a:xfrm>
            <a:off x="12592050" y="0"/>
            <a:ext cx="5695950" cy="4848225"/>
          </a:xfrm>
          <a:prstGeom prst="rect">
            <a:avLst/>
          </a:prstGeom>
        </p:spPr>
      </p:pic>
      <p:sp>
        <p:nvSpPr>
          <p:cNvPr id="4" name="Text 0"/>
          <p:cNvSpPr/>
          <p:nvPr/>
        </p:nvSpPr>
        <p:spPr>
          <a:xfrm>
            <a:off x="1238250" y="590550"/>
            <a:ext cx="16621125" cy="4152900"/>
          </a:xfrm>
          <a:prstGeom prst="rect">
            <a:avLst/>
          </a:prstGeom>
          <a:noFill/>
          <a:ln/>
        </p:spPr>
        <p:txBody>
          <a:bodyPr wrap="square" lIns="0" tIns="0" rIns="0" bIns="0" rtlCol="0" anchor="t"/>
          <a:lstStyle/>
          <a:p>
            <a:pPr algn="l" indent="0" marL="0">
              <a:buNone/>
            </a:pPr>
            <a:r>
              <a:rPr lang="en-US" sz="18000" u="none" dirty="0">
                <a:solidFill>
                  <a:srgbClr val="5C6B4C"/>
                </a:solidFill>
                <a:latin typeface="Fugaz One" pitchFamily="34" charset="0"/>
                <a:ea typeface="Fugaz One" pitchFamily="34" charset="-122"/>
                <a:cs typeface="Fugaz One" pitchFamily="34" charset="-120"/>
              </a:rPr>
              <a:t>Fermentation</a:t>
            </a:r>
            <a:endParaRPr lang="en-US" sz="18000" dirty="0"/>
          </a:p>
        </p:txBody>
      </p:sp>
      <p:grpSp>
        <p:nvGrpSpPr>
          <p:cNvPr id="43679" name="Group"/>
          <p:cNvGrpSpPr/>
          <p:nvPr/>
        </p:nvGrpSpPr>
        <p:grpSpPr>
          <a:xfrm>
            <a:off x="17235487" y="8456817"/>
            <a:ext cx="1463470" cy="1601583"/>
            <a:chOff x="17235487" y="8456817"/>
            <a:chExt cx="1463470" cy="1601583"/>
          </a:xfrm>
        </p:grpSpPr>
        <p:pic>
          <p:nvPicPr>
            <p:cNvPr id="5" name="Image 2" descr="preencoded.png">    </p:cNvPr>
            <p:cNvPicPr>
              <a:picLocks noChangeAspect="1"/>
            </p:cNvPicPr>
            <p:nvPr/>
          </p:nvPicPr>
          <p:blipFill>
            <a:blip r:embed="rId3"/>
            <a:stretch>
              <a:fillRect/>
            </a:stretch>
          </p:blipFill>
          <p:spPr>
            <a:xfrm>
              <a:off x="17640300" y="9525000"/>
              <a:ext cx="533400" cy="533400"/>
            </a:xfrm>
            <a:prstGeom prst="rect">
              <a:avLst/>
            </a:prstGeom>
          </p:spPr>
        </p:pic>
        <p:sp>
          <p:nvSpPr>
            <p:cNvPr id="6" name="Text 1"/>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5C6E4A"/>
                  </a:solidFill>
                  <a:latin typeface="Inter" pitchFamily="34" charset="0"/>
                  <a:ea typeface="Inter" pitchFamily="34" charset="-122"/>
                  <a:cs typeface="Inter" pitchFamily="34" charset="-120"/>
                </a:rPr>
                <a:t>EaTemp</a:t>
              </a:r>
              <a:endParaRPr lang="en-US" sz="2710" dirty="0"/>
            </a:p>
          </p:txBody>
        </p:sp>
      </p:grpSp>
      <p:sp>
        <p:nvSpPr>
          <p:cNvPr id="7" name="Text 2"/>
          <p:cNvSpPr/>
          <p:nvPr/>
        </p:nvSpPr>
        <p:spPr>
          <a:xfrm>
            <a:off x="2447925" y="561975"/>
            <a:ext cx="13605510" cy="1127760"/>
          </a:xfrm>
          <a:prstGeom prst="rect">
            <a:avLst/>
          </a:prstGeom>
          <a:noFill/>
          <a:ln/>
        </p:spPr>
        <p:txBody>
          <a:bodyPr wrap="square" lIns="0" tIns="0" rIns="0" bIns="0" rtlCol="0" anchor="t"/>
          <a:lstStyle/>
          <a:p>
            <a:pPr algn="l" indent="0" marL="0">
              <a:buNone/>
            </a:pPr>
            <a:r>
              <a:rPr lang="en-US" sz="4800" u="none" dirty="0">
                <a:solidFill>
                  <a:srgbClr val="0E0E0E"/>
                </a:solidFill>
                <a:latin typeface="Poppins SemiBold" pitchFamily="34" charset="0"/>
                <a:ea typeface="Poppins SemiBold" pitchFamily="34" charset="-122"/>
                <a:cs typeface="Poppins SemiBold" pitchFamily="34" charset="-120"/>
              </a:rPr>
              <a:t>FREE PRESENTATION TEMPLATE BY EATEMP</a:t>
            </a:r>
            <a:endParaRPr lang="en-US" sz="4800" dirty="0"/>
          </a:p>
        </p:txBody>
      </p:sp>
      <p:pic>
        <p:nvPicPr>
          <p:cNvPr id="8" name="Image 3" descr="preencoded.png">    </p:cNvPr>
          <p:cNvPicPr>
            <a:picLocks noChangeAspect="1"/>
          </p:cNvPicPr>
          <p:nvPr/>
        </p:nvPicPr>
        <p:blipFill>
          <a:blip r:embed="rId4"/>
          <a:stretch>
            <a:fillRect/>
          </a:stretch>
        </p:blipFill>
        <p:spPr>
          <a:xfrm>
            <a:off x="4705349" y="1600200"/>
            <a:ext cx="9067800" cy="86868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CCD5C0"/>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1296778" y="0"/>
            <a:ext cx="6991222" cy="4961555"/>
          </a:xfrm>
          <a:prstGeom prst="rect">
            <a:avLst/>
          </a:prstGeom>
        </p:spPr>
      </p:pic>
      <p:pic>
        <p:nvPicPr>
          <p:cNvPr id="3" name="Image 1" descr="preencoded.png">    </p:cNvPr>
          <p:cNvPicPr>
            <a:picLocks noChangeAspect="1"/>
          </p:cNvPicPr>
          <p:nvPr/>
        </p:nvPicPr>
        <p:blipFill>
          <a:blip r:embed="rId2"/>
          <a:stretch>
            <a:fillRect/>
          </a:stretch>
        </p:blipFill>
        <p:spPr>
          <a:xfrm>
            <a:off x="0" y="7097063"/>
            <a:ext cx="6741823" cy="3189937"/>
          </a:xfrm>
          <a:prstGeom prst="rect">
            <a:avLst/>
          </a:prstGeom>
        </p:spPr>
      </p:pic>
      <p:grpSp>
        <p:nvGrpSpPr>
          <p:cNvPr id="75540" name="Group"/>
          <p:cNvGrpSpPr/>
          <p:nvPr/>
        </p:nvGrpSpPr>
        <p:grpSpPr>
          <a:xfrm>
            <a:off x="17235487" y="8456817"/>
            <a:ext cx="1463470" cy="1601583"/>
            <a:chOff x="17235487" y="8456817"/>
            <a:chExt cx="1463470" cy="1601583"/>
          </a:xfrm>
        </p:grpSpPr>
        <p:pic>
          <p:nvPicPr>
            <p:cNvPr id="4" name="Image 2" descr="preencoded.png">    </p:cNvPr>
            <p:cNvPicPr>
              <a:picLocks noChangeAspect="1"/>
            </p:cNvPicPr>
            <p:nvPr/>
          </p:nvPicPr>
          <p:blipFill>
            <a:blip r:embed="rId3"/>
            <a:stretch>
              <a:fillRect/>
            </a:stretch>
          </p:blipFill>
          <p:spPr>
            <a:xfrm>
              <a:off x="17640300" y="9525000"/>
              <a:ext cx="533400" cy="533400"/>
            </a:xfrm>
            <a:prstGeom prst="rect">
              <a:avLst/>
            </a:prstGeom>
          </p:spPr>
        </p:pic>
        <p:sp>
          <p:nvSpPr>
            <p:cNvPr id="5"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5C6E4A"/>
                  </a:solidFill>
                  <a:latin typeface="Inter" pitchFamily="34" charset="0"/>
                  <a:ea typeface="Inter" pitchFamily="34" charset="-122"/>
                  <a:cs typeface="Inter" pitchFamily="34" charset="-120"/>
                </a:rPr>
                <a:t>EaTemp</a:t>
              </a:r>
              <a:endParaRPr lang="en-US" sz="2710" dirty="0"/>
            </a:p>
          </p:txBody>
        </p:sp>
      </p:grpSp>
      <p:sp>
        <p:nvSpPr>
          <p:cNvPr id="6" name="Text 1"/>
          <p:cNvSpPr/>
          <p:nvPr/>
        </p:nvSpPr>
        <p:spPr>
          <a:xfrm>
            <a:off x="8902065" y="3295650"/>
            <a:ext cx="5875020" cy="2217420"/>
          </a:xfrm>
          <a:prstGeom prst="rect">
            <a:avLst/>
          </a:prstGeom>
          <a:noFill/>
          <a:ln/>
        </p:spPr>
        <p:txBody>
          <a:bodyPr wrap="square" lIns="0" tIns="0" rIns="0" bIns="0" rtlCol="0" anchor="t"/>
          <a:lstStyle/>
          <a:p>
            <a:pPr algn="ctr" indent="0" marL="0">
              <a:buNone/>
            </a:pPr>
            <a:r>
              <a:rPr lang="en-US" sz="9600" u="none" dirty="0">
                <a:solidFill>
                  <a:srgbClr val="5C6B4C"/>
                </a:solidFill>
                <a:latin typeface="Fugaz One" pitchFamily="34" charset="0"/>
                <a:ea typeface="Fugaz One" pitchFamily="34" charset="-122"/>
                <a:cs typeface="Fugaz One" pitchFamily="34" charset="-120"/>
              </a:rPr>
              <a:t>Welcome</a:t>
            </a:r>
            <a:endParaRPr lang="en-US" sz="9600" dirty="0"/>
          </a:p>
        </p:txBody>
      </p:sp>
      <p:sp>
        <p:nvSpPr>
          <p:cNvPr id="7" name="Text 2"/>
          <p:cNvSpPr/>
          <p:nvPr/>
        </p:nvSpPr>
        <p:spPr>
          <a:xfrm>
            <a:off x="6465570" y="5191125"/>
            <a:ext cx="10757535" cy="1935480"/>
          </a:xfrm>
          <a:prstGeom prst="rect">
            <a:avLst/>
          </a:prstGeom>
          <a:noFill/>
          <a:ln/>
        </p:spPr>
        <p:txBody>
          <a:bodyPr wrap="square" lIns="0" tIns="0" rIns="0" bIns="0" rtlCol="0" anchor="t"/>
          <a:lstStyle/>
          <a:p>
            <a:pPr algn="ctr" indent="0" marL="0">
              <a:buNone/>
            </a:pPr>
            <a:r>
              <a:rPr lang="en-US" sz="2400" u="none" dirty="0">
                <a:solidFill>
                  <a:srgbClr val="0E0E0E"/>
                </a:solidFill>
                <a:latin typeface="Poppins" pitchFamily="34" charset="0"/>
                <a:ea typeface="Poppins" pitchFamily="34" charset="-122"/>
                <a:cs typeface="Poppins" pitchFamily="34" charset="-120"/>
              </a:rPr>
              <a:t>Welcome to the world of fantasy! Join us on a journey to explore the mystical creatures, enchanted lands, and magical wonders that exist beyond our reality. Discover the wonders and secrets of this exciting realm and unlock the power of imagination.</a:t>
            </a:r>
            <a:endParaRPr lang="en-US" sz="2400" dirty="0"/>
          </a:p>
        </p:txBody>
      </p:sp>
      <p:pic>
        <p:nvPicPr>
          <p:cNvPr id="8" name="Image 3" descr="preencoded.png">    </p:cNvPr>
          <p:cNvPicPr>
            <a:picLocks noChangeAspect="1"/>
          </p:cNvPicPr>
          <p:nvPr/>
        </p:nvPicPr>
        <p:blipFill>
          <a:blip r:embed="rId4"/>
          <a:stretch>
            <a:fillRect/>
          </a:stretch>
        </p:blipFill>
        <p:spPr>
          <a:xfrm rot="738148">
            <a:off x="1724735" y="477173"/>
            <a:ext cx="4695825" cy="8648700"/>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CCD5C0"/>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2096750" y="5143500"/>
            <a:ext cx="619125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6444660" cy="2331248"/>
          </a:xfrm>
          <a:prstGeom prst="rect">
            <a:avLst/>
          </a:prstGeom>
        </p:spPr>
      </p:pic>
      <p:sp>
        <p:nvSpPr>
          <p:cNvPr id="4" name="Text 0"/>
          <p:cNvSpPr/>
          <p:nvPr/>
        </p:nvSpPr>
        <p:spPr>
          <a:xfrm>
            <a:off x="3781425" y="552450"/>
            <a:ext cx="11151870" cy="2217420"/>
          </a:xfrm>
          <a:prstGeom prst="rect">
            <a:avLst/>
          </a:prstGeom>
          <a:noFill/>
          <a:ln/>
        </p:spPr>
        <p:txBody>
          <a:bodyPr wrap="square" lIns="0" tIns="0" rIns="0" bIns="0" rtlCol="0" anchor="t"/>
          <a:lstStyle/>
          <a:p>
            <a:pPr algn="l" indent="0" marL="0">
              <a:buNone/>
            </a:pPr>
            <a:r>
              <a:rPr lang="en-US" sz="9600" u="none" dirty="0">
                <a:solidFill>
                  <a:srgbClr val="5C6B4C"/>
                </a:solidFill>
                <a:latin typeface="Fugaz One" pitchFamily="34" charset="0"/>
                <a:ea typeface="Fugaz One" pitchFamily="34" charset="-122"/>
                <a:cs typeface="Fugaz One" pitchFamily="34" charset="-120"/>
              </a:rPr>
              <a:t>Table of Contents</a:t>
            </a:r>
            <a:endParaRPr lang="en-US" sz="9600" dirty="0"/>
          </a:p>
        </p:txBody>
      </p:sp>
      <p:grpSp>
        <p:nvGrpSpPr>
          <p:cNvPr id="69574" name="Group"/>
          <p:cNvGrpSpPr/>
          <p:nvPr/>
        </p:nvGrpSpPr>
        <p:grpSpPr>
          <a:xfrm>
            <a:off x="581025" y="3038475"/>
            <a:ext cx="1219200" cy="1219200"/>
            <a:chOff x="581025" y="3038475"/>
            <a:chExt cx="1219200" cy="1219200"/>
          </a:xfrm>
        </p:grpSpPr>
        <p:sp>
          <p:nvSpPr>
            <p:cNvPr id="5" name="Shape 1"/>
            <p:cNvSpPr/>
            <p:nvPr/>
          </p:nvSpPr>
          <p:spPr>
            <a:xfrm>
              <a:off x="581025" y="3038475"/>
              <a:ext cx="1219200" cy="1219200"/>
            </a:xfrm>
            <a:prstGeom prst="ellipse">
              <a:avLst/>
            </a:prstGeom>
            <a:solidFill>
              <a:srgbClr val="5C6E4A"/>
            </a:solidFill>
            <a:ln/>
          </p:spPr>
        </p:sp>
        <p:sp>
          <p:nvSpPr>
            <p:cNvPr id="6" name="Text 2"/>
            <p:cNvSpPr/>
            <p:nvPr/>
          </p:nvSpPr>
          <p:spPr>
            <a:xfrm>
              <a:off x="839153" y="3234690"/>
              <a:ext cx="702945" cy="826770"/>
            </a:xfrm>
            <a:prstGeom prst="rect">
              <a:avLst/>
            </a:prstGeom>
            <a:noFill/>
            <a:ln/>
          </p:spPr>
          <p:txBody>
            <a:bodyPr wrap="square" lIns="0" tIns="0" rIns="0" bIns="0" rtlCol="0" anchor="ctr"/>
            <a:lstStyle/>
            <a:p>
              <a:pPr algn="ctr" indent="0" marL="0">
                <a:buNone/>
              </a:pPr>
              <a:r>
                <a:rPr lang="en-US" sz="3600" u="none" dirty="0">
                  <a:solidFill>
                    <a:srgbClr val="FFFFFF"/>
                  </a:solidFill>
                  <a:latin typeface="Fugaz One" pitchFamily="34" charset="0"/>
                  <a:ea typeface="Fugaz One" pitchFamily="34" charset="-122"/>
                  <a:cs typeface="Fugaz One" pitchFamily="34" charset="-120"/>
                </a:rPr>
                <a:t>01</a:t>
              </a:r>
              <a:endParaRPr lang="en-US" sz="3600" dirty="0"/>
            </a:p>
          </p:txBody>
        </p:sp>
      </p:grpSp>
      <p:grpSp>
        <p:nvGrpSpPr>
          <p:cNvPr id="15658" name="Group"/>
          <p:cNvGrpSpPr/>
          <p:nvPr/>
        </p:nvGrpSpPr>
        <p:grpSpPr>
          <a:xfrm>
            <a:off x="1952625" y="3048000"/>
            <a:ext cx="4206240" cy="1306830"/>
            <a:chOff x="1952625" y="3048000"/>
            <a:chExt cx="4206240" cy="1306830"/>
          </a:xfrm>
        </p:grpSpPr>
        <p:sp>
          <p:nvSpPr>
            <p:cNvPr id="7" name="Text 3"/>
            <p:cNvSpPr/>
            <p:nvPr/>
          </p:nvSpPr>
          <p:spPr>
            <a:xfrm>
              <a:off x="1952625" y="3048000"/>
              <a:ext cx="4206240" cy="826770"/>
            </a:xfrm>
            <a:prstGeom prst="rect">
              <a:avLst/>
            </a:prstGeom>
            <a:noFill/>
            <a:ln/>
          </p:spPr>
          <p:txBody>
            <a:bodyPr wrap="square" lIns="0" tIns="0" rIns="0" bIns="0" rtlCol="0" anchor="t"/>
            <a:lstStyle/>
            <a:p>
              <a:pPr algn="l" indent="0" marL="0">
                <a:buNone/>
              </a:pPr>
              <a:r>
                <a:rPr lang="en-US" sz="3600" u="none" dirty="0">
                  <a:solidFill>
                    <a:srgbClr val="0E0E0E"/>
                  </a:solidFill>
                  <a:latin typeface="Fugaz One" pitchFamily="34" charset="0"/>
                  <a:ea typeface="Fugaz One" pitchFamily="34" charset="-122"/>
                  <a:cs typeface="Fugaz One" pitchFamily="34" charset="-120"/>
                </a:rPr>
                <a:t>Introduction</a:t>
              </a:r>
              <a:endParaRPr lang="en-US" sz="3600" dirty="0"/>
            </a:p>
          </p:txBody>
        </p:sp>
        <p:sp>
          <p:nvSpPr>
            <p:cNvPr id="8" name="Text 4"/>
            <p:cNvSpPr/>
            <p:nvPr/>
          </p:nvSpPr>
          <p:spPr>
            <a:xfrm>
              <a:off x="1952625" y="3790950"/>
              <a:ext cx="4175760" cy="5638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The Extraordinary Realm</a:t>
              </a:r>
              <a:endParaRPr lang="en-US" sz="2400" dirty="0"/>
            </a:p>
          </p:txBody>
        </p:sp>
      </p:grpSp>
      <p:grpSp>
        <p:nvGrpSpPr>
          <p:cNvPr id="54922" name="Group"/>
          <p:cNvGrpSpPr/>
          <p:nvPr/>
        </p:nvGrpSpPr>
        <p:grpSpPr>
          <a:xfrm>
            <a:off x="6181725" y="3038475"/>
            <a:ext cx="1219200" cy="1219200"/>
            <a:chOff x="6181725" y="3038475"/>
            <a:chExt cx="1219200" cy="1219200"/>
          </a:xfrm>
        </p:grpSpPr>
        <p:sp>
          <p:nvSpPr>
            <p:cNvPr id="9" name="Shape 5"/>
            <p:cNvSpPr/>
            <p:nvPr/>
          </p:nvSpPr>
          <p:spPr>
            <a:xfrm>
              <a:off x="6181725" y="3038475"/>
              <a:ext cx="1219200" cy="1219200"/>
            </a:xfrm>
            <a:prstGeom prst="ellipse">
              <a:avLst/>
            </a:prstGeom>
            <a:solidFill>
              <a:srgbClr val="5C6E4A"/>
            </a:solidFill>
            <a:ln/>
          </p:spPr>
        </p:sp>
        <p:sp>
          <p:nvSpPr>
            <p:cNvPr id="10" name="Text 6"/>
            <p:cNvSpPr/>
            <p:nvPr/>
          </p:nvSpPr>
          <p:spPr>
            <a:xfrm>
              <a:off x="6411278" y="3234690"/>
              <a:ext cx="760095" cy="826770"/>
            </a:xfrm>
            <a:prstGeom prst="rect">
              <a:avLst/>
            </a:prstGeom>
            <a:noFill/>
            <a:ln/>
          </p:spPr>
          <p:txBody>
            <a:bodyPr wrap="square" lIns="0" tIns="0" rIns="0" bIns="0" rtlCol="0" anchor="ctr"/>
            <a:lstStyle/>
            <a:p>
              <a:pPr algn="ctr" indent="0" marL="0">
                <a:buNone/>
              </a:pPr>
              <a:r>
                <a:rPr lang="en-US" sz="3600" u="none" dirty="0">
                  <a:solidFill>
                    <a:srgbClr val="FFFFFF"/>
                  </a:solidFill>
                  <a:latin typeface="Fugaz One" pitchFamily="34" charset="0"/>
                  <a:ea typeface="Fugaz One" pitchFamily="34" charset="-122"/>
                  <a:cs typeface="Fugaz One" pitchFamily="34" charset="-120"/>
                </a:rPr>
                <a:t>02</a:t>
              </a:r>
              <a:endParaRPr lang="en-US" sz="3600" dirty="0"/>
            </a:p>
          </p:txBody>
        </p:sp>
      </p:grpSp>
      <p:grpSp>
        <p:nvGrpSpPr>
          <p:cNvPr id="69692" name="Group"/>
          <p:cNvGrpSpPr/>
          <p:nvPr/>
        </p:nvGrpSpPr>
        <p:grpSpPr>
          <a:xfrm>
            <a:off x="7553325" y="3048000"/>
            <a:ext cx="4206240" cy="1306830"/>
            <a:chOff x="7553325" y="3048000"/>
            <a:chExt cx="4206240" cy="1306830"/>
          </a:xfrm>
        </p:grpSpPr>
        <p:sp>
          <p:nvSpPr>
            <p:cNvPr id="11" name="Text 7"/>
            <p:cNvSpPr/>
            <p:nvPr/>
          </p:nvSpPr>
          <p:spPr>
            <a:xfrm>
              <a:off x="7553325" y="3048000"/>
              <a:ext cx="4206240" cy="826770"/>
            </a:xfrm>
            <a:prstGeom prst="rect">
              <a:avLst/>
            </a:prstGeom>
            <a:noFill/>
            <a:ln/>
          </p:spPr>
          <p:txBody>
            <a:bodyPr wrap="square" lIns="0" tIns="0" rIns="0" bIns="0" rtlCol="0" anchor="t"/>
            <a:lstStyle/>
            <a:p>
              <a:pPr algn="l" indent="0" marL="0">
                <a:buNone/>
              </a:pPr>
              <a:r>
                <a:rPr lang="en-US" sz="3600" u="none" dirty="0">
                  <a:solidFill>
                    <a:srgbClr val="0E0E0E"/>
                  </a:solidFill>
                  <a:latin typeface="Fugaz One" pitchFamily="34" charset="0"/>
                  <a:ea typeface="Fugaz One" pitchFamily="34" charset="-122"/>
                  <a:cs typeface="Fugaz One" pitchFamily="34" charset="-120"/>
                </a:rPr>
                <a:t>Encounters</a:t>
              </a:r>
              <a:endParaRPr lang="en-US" sz="3600" dirty="0"/>
            </a:p>
          </p:txBody>
        </p:sp>
        <p:sp>
          <p:nvSpPr>
            <p:cNvPr id="12" name="Text 8"/>
            <p:cNvSpPr/>
            <p:nvPr/>
          </p:nvSpPr>
          <p:spPr>
            <a:xfrm>
              <a:off x="7553325" y="3790950"/>
              <a:ext cx="4175760" cy="5638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Unicorn Sightings</a:t>
              </a:r>
              <a:endParaRPr lang="en-US" sz="2400" dirty="0"/>
            </a:p>
          </p:txBody>
        </p:sp>
      </p:grpSp>
      <p:grpSp>
        <p:nvGrpSpPr>
          <p:cNvPr id="70473" name="Group"/>
          <p:cNvGrpSpPr/>
          <p:nvPr/>
        </p:nvGrpSpPr>
        <p:grpSpPr>
          <a:xfrm>
            <a:off x="581025" y="5276850"/>
            <a:ext cx="1219200" cy="1219200"/>
            <a:chOff x="581025" y="5276850"/>
            <a:chExt cx="1219200" cy="1219200"/>
          </a:xfrm>
        </p:grpSpPr>
        <p:sp>
          <p:nvSpPr>
            <p:cNvPr id="13" name="Shape 9"/>
            <p:cNvSpPr/>
            <p:nvPr/>
          </p:nvSpPr>
          <p:spPr>
            <a:xfrm>
              <a:off x="581025" y="5276850"/>
              <a:ext cx="1219200" cy="1219200"/>
            </a:xfrm>
            <a:prstGeom prst="ellipse">
              <a:avLst/>
            </a:prstGeom>
            <a:solidFill>
              <a:srgbClr val="5C6E4A"/>
            </a:solidFill>
            <a:ln/>
          </p:spPr>
        </p:sp>
        <p:sp>
          <p:nvSpPr>
            <p:cNvPr id="14" name="Text 10"/>
            <p:cNvSpPr/>
            <p:nvPr/>
          </p:nvSpPr>
          <p:spPr>
            <a:xfrm>
              <a:off x="810578" y="5473065"/>
              <a:ext cx="760095" cy="826770"/>
            </a:xfrm>
            <a:prstGeom prst="rect">
              <a:avLst/>
            </a:prstGeom>
            <a:noFill/>
            <a:ln/>
          </p:spPr>
          <p:txBody>
            <a:bodyPr wrap="square" lIns="0" tIns="0" rIns="0" bIns="0" rtlCol="0" anchor="ctr"/>
            <a:lstStyle/>
            <a:p>
              <a:pPr algn="ctr" indent="0" marL="0">
                <a:buNone/>
              </a:pPr>
              <a:r>
                <a:rPr lang="en-US" sz="3600" u="none" dirty="0">
                  <a:solidFill>
                    <a:srgbClr val="FFFFFF"/>
                  </a:solidFill>
                  <a:latin typeface="Fugaz One" pitchFamily="34" charset="0"/>
                  <a:ea typeface="Fugaz One" pitchFamily="34" charset="-122"/>
                  <a:cs typeface="Fugaz One" pitchFamily="34" charset="-120"/>
                </a:rPr>
                <a:t>03</a:t>
              </a:r>
              <a:endParaRPr lang="en-US" sz="3600" dirty="0"/>
            </a:p>
          </p:txBody>
        </p:sp>
      </p:grpSp>
      <p:grpSp>
        <p:nvGrpSpPr>
          <p:cNvPr id="96961" name="Group"/>
          <p:cNvGrpSpPr/>
          <p:nvPr/>
        </p:nvGrpSpPr>
        <p:grpSpPr>
          <a:xfrm>
            <a:off x="1952625" y="5286375"/>
            <a:ext cx="4206240" cy="1306830"/>
            <a:chOff x="1952625" y="5286375"/>
            <a:chExt cx="4206240" cy="1306830"/>
          </a:xfrm>
        </p:grpSpPr>
        <p:sp>
          <p:nvSpPr>
            <p:cNvPr id="15" name="Text 11"/>
            <p:cNvSpPr/>
            <p:nvPr/>
          </p:nvSpPr>
          <p:spPr>
            <a:xfrm>
              <a:off x="1952625" y="5286375"/>
              <a:ext cx="4206240" cy="826770"/>
            </a:xfrm>
            <a:prstGeom prst="rect">
              <a:avLst/>
            </a:prstGeom>
            <a:noFill/>
            <a:ln/>
          </p:spPr>
          <p:txBody>
            <a:bodyPr wrap="square" lIns="0" tIns="0" rIns="0" bIns="0" rtlCol="0" anchor="t"/>
            <a:lstStyle/>
            <a:p>
              <a:pPr algn="l" indent="0" marL="0">
                <a:buNone/>
              </a:pPr>
              <a:r>
                <a:rPr lang="en-US" sz="3600" u="none" dirty="0">
                  <a:solidFill>
                    <a:srgbClr val="0E0E0E"/>
                  </a:solidFill>
                  <a:latin typeface="Fugaz One" pitchFamily="34" charset="0"/>
                  <a:ea typeface="Fugaz One" pitchFamily="34" charset="-122"/>
                  <a:cs typeface="Fugaz One" pitchFamily="34" charset="-120"/>
                </a:rPr>
                <a:t>Wonders</a:t>
              </a:r>
              <a:endParaRPr lang="en-US" sz="3600" dirty="0"/>
            </a:p>
          </p:txBody>
        </p:sp>
        <p:sp>
          <p:nvSpPr>
            <p:cNvPr id="16" name="Text 12"/>
            <p:cNvSpPr/>
            <p:nvPr/>
          </p:nvSpPr>
          <p:spPr>
            <a:xfrm>
              <a:off x="1952625" y="6029325"/>
              <a:ext cx="4175760" cy="5638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Wishes Granted</a:t>
              </a:r>
              <a:endParaRPr lang="en-US" sz="2400" dirty="0"/>
            </a:p>
          </p:txBody>
        </p:sp>
      </p:grpSp>
      <p:grpSp>
        <p:nvGrpSpPr>
          <p:cNvPr id="50894" name="Group"/>
          <p:cNvGrpSpPr/>
          <p:nvPr/>
        </p:nvGrpSpPr>
        <p:grpSpPr>
          <a:xfrm>
            <a:off x="6181725" y="5276850"/>
            <a:ext cx="1219200" cy="1219200"/>
            <a:chOff x="6181725" y="5276850"/>
            <a:chExt cx="1219200" cy="1219200"/>
          </a:xfrm>
        </p:grpSpPr>
        <p:sp>
          <p:nvSpPr>
            <p:cNvPr id="17" name="Shape 13"/>
            <p:cNvSpPr/>
            <p:nvPr/>
          </p:nvSpPr>
          <p:spPr>
            <a:xfrm>
              <a:off x="6181725" y="5276850"/>
              <a:ext cx="1219200" cy="1219200"/>
            </a:xfrm>
            <a:prstGeom prst="ellipse">
              <a:avLst/>
            </a:prstGeom>
            <a:solidFill>
              <a:srgbClr val="5C6E4A"/>
            </a:solidFill>
            <a:ln/>
          </p:spPr>
        </p:sp>
        <p:sp>
          <p:nvSpPr>
            <p:cNvPr id="18" name="Text 14"/>
            <p:cNvSpPr/>
            <p:nvPr/>
          </p:nvSpPr>
          <p:spPr>
            <a:xfrm>
              <a:off x="6416040" y="5473065"/>
              <a:ext cx="750570" cy="826770"/>
            </a:xfrm>
            <a:prstGeom prst="rect">
              <a:avLst/>
            </a:prstGeom>
            <a:noFill/>
            <a:ln/>
          </p:spPr>
          <p:txBody>
            <a:bodyPr wrap="square" lIns="0" tIns="0" rIns="0" bIns="0" rtlCol="0" anchor="ctr"/>
            <a:lstStyle/>
            <a:p>
              <a:pPr algn="ctr" indent="0" marL="0">
                <a:buNone/>
              </a:pPr>
              <a:r>
                <a:rPr lang="en-US" sz="3600" u="none" dirty="0">
                  <a:solidFill>
                    <a:srgbClr val="FFFFFF"/>
                  </a:solidFill>
                  <a:latin typeface="Fugaz One" pitchFamily="34" charset="0"/>
                  <a:ea typeface="Fugaz One" pitchFamily="34" charset="-122"/>
                  <a:cs typeface="Fugaz One" pitchFamily="34" charset="-120"/>
                </a:rPr>
                <a:t>04</a:t>
              </a:r>
              <a:endParaRPr lang="en-US" sz="3600" dirty="0"/>
            </a:p>
          </p:txBody>
        </p:sp>
      </p:grpSp>
      <p:grpSp>
        <p:nvGrpSpPr>
          <p:cNvPr id="82055" name="Group"/>
          <p:cNvGrpSpPr/>
          <p:nvPr/>
        </p:nvGrpSpPr>
        <p:grpSpPr>
          <a:xfrm>
            <a:off x="7553325" y="5286375"/>
            <a:ext cx="4206240" cy="1306830"/>
            <a:chOff x="7553325" y="5286375"/>
            <a:chExt cx="4206240" cy="1306830"/>
          </a:xfrm>
        </p:grpSpPr>
        <p:sp>
          <p:nvSpPr>
            <p:cNvPr id="19" name="Text 15"/>
            <p:cNvSpPr/>
            <p:nvPr/>
          </p:nvSpPr>
          <p:spPr>
            <a:xfrm>
              <a:off x="7553325" y="5286375"/>
              <a:ext cx="4206240" cy="826770"/>
            </a:xfrm>
            <a:prstGeom prst="rect">
              <a:avLst/>
            </a:prstGeom>
            <a:noFill/>
            <a:ln/>
          </p:spPr>
          <p:txBody>
            <a:bodyPr wrap="square" lIns="0" tIns="0" rIns="0" bIns="0" rtlCol="0" anchor="t"/>
            <a:lstStyle/>
            <a:p>
              <a:pPr algn="l" indent="0" marL="0">
                <a:buNone/>
              </a:pPr>
              <a:r>
                <a:rPr lang="en-US" sz="3600" u="none" dirty="0">
                  <a:solidFill>
                    <a:srgbClr val="0E0E0E"/>
                  </a:solidFill>
                  <a:latin typeface="Fugaz One" pitchFamily="34" charset="0"/>
                  <a:ea typeface="Fugaz One" pitchFamily="34" charset="-122"/>
                  <a:cs typeface="Fugaz One" pitchFamily="34" charset="-120"/>
                </a:rPr>
                <a:t>Magic</a:t>
              </a:r>
              <a:endParaRPr lang="en-US" sz="3600" dirty="0"/>
            </a:p>
          </p:txBody>
        </p:sp>
        <p:sp>
          <p:nvSpPr>
            <p:cNvPr id="20" name="Text 16"/>
            <p:cNvSpPr/>
            <p:nvPr/>
          </p:nvSpPr>
          <p:spPr>
            <a:xfrm>
              <a:off x="7553325" y="6029325"/>
              <a:ext cx="4175760" cy="5638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Spellcasting</a:t>
              </a:r>
              <a:endParaRPr lang="en-US" sz="2400" dirty="0"/>
            </a:p>
          </p:txBody>
        </p:sp>
      </p:grpSp>
      <p:grpSp>
        <p:nvGrpSpPr>
          <p:cNvPr id="52911" name="Group"/>
          <p:cNvGrpSpPr/>
          <p:nvPr/>
        </p:nvGrpSpPr>
        <p:grpSpPr>
          <a:xfrm>
            <a:off x="581025" y="7515225"/>
            <a:ext cx="1219200" cy="1219200"/>
            <a:chOff x="581025" y="7515225"/>
            <a:chExt cx="1219200" cy="1219200"/>
          </a:xfrm>
        </p:grpSpPr>
        <p:sp>
          <p:nvSpPr>
            <p:cNvPr id="21" name="Shape 17"/>
            <p:cNvSpPr/>
            <p:nvPr/>
          </p:nvSpPr>
          <p:spPr>
            <a:xfrm>
              <a:off x="581025" y="7515225"/>
              <a:ext cx="1219200" cy="1219200"/>
            </a:xfrm>
            <a:prstGeom prst="ellipse">
              <a:avLst/>
            </a:prstGeom>
            <a:solidFill>
              <a:srgbClr val="5C6E4A"/>
            </a:solidFill>
            <a:ln/>
          </p:spPr>
        </p:sp>
        <p:sp>
          <p:nvSpPr>
            <p:cNvPr id="22" name="Text 18"/>
            <p:cNvSpPr/>
            <p:nvPr/>
          </p:nvSpPr>
          <p:spPr>
            <a:xfrm>
              <a:off x="810578" y="7711440"/>
              <a:ext cx="760095" cy="826770"/>
            </a:xfrm>
            <a:prstGeom prst="rect">
              <a:avLst/>
            </a:prstGeom>
            <a:noFill/>
            <a:ln/>
          </p:spPr>
          <p:txBody>
            <a:bodyPr wrap="square" lIns="0" tIns="0" rIns="0" bIns="0" rtlCol="0" anchor="ctr"/>
            <a:lstStyle/>
            <a:p>
              <a:pPr algn="ctr" indent="0" marL="0">
                <a:buNone/>
              </a:pPr>
              <a:r>
                <a:rPr lang="en-US" sz="3600" u="none" dirty="0">
                  <a:solidFill>
                    <a:srgbClr val="FFFFFF"/>
                  </a:solidFill>
                  <a:latin typeface="Fugaz One" pitchFamily="34" charset="0"/>
                  <a:ea typeface="Fugaz One" pitchFamily="34" charset="-122"/>
                  <a:cs typeface="Fugaz One" pitchFamily="34" charset="-120"/>
                </a:rPr>
                <a:t>05</a:t>
              </a:r>
              <a:endParaRPr lang="en-US" sz="3600" dirty="0"/>
            </a:p>
          </p:txBody>
        </p:sp>
      </p:grpSp>
      <p:grpSp>
        <p:nvGrpSpPr>
          <p:cNvPr id="40340" name="Group"/>
          <p:cNvGrpSpPr/>
          <p:nvPr/>
        </p:nvGrpSpPr>
        <p:grpSpPr>
          <a:xfrm>
            <a:off x="1952625" y="7524750"/>
            <a:ext cx="4206240" cy="1306830"/>
            <a:chOff x="1952625" y="7524750"/>
            <a:chExt cx="4206240" cy="1306830"/>
          </a:xfrm>
        </p:grpSpPr>
        <p:sp>
          <p:nvSpPr>
            <p:cNvPr id="23" name="Text 19"/>
            <p:cNvSpPr/>
            <p:nvPr/>
          </p:nvSpPr>
          <p:spPr>
            <a:xfrm>
              <a:off x="1952625" y="7524750"/>
              <a:ext cx="4206240" cy="826770"/>
            </a:xfrm>
            <a:prstGeom prst="rect">
              <a:avLst/>
            </a:prstGeom>
            <a:noFill/>
            <a:ln/>
          </p:spPr>
          <p:txBody>
            <a:bodyPr wrap="square" lIns="0" tIns="0" rIns="0" bIns="0" rtlCol="0" anchor="t"/>
            <a:lstStyle/>
            <a:p>
              <a:pPr algn="l" indent="0" marL="0">
                <a:buNone/>
              </a:pPr>
              <a:r>
                <a:rPr lang="en-US" sz="3600" u="none" dirty="0">
                  <a:solidFill>
                    <a:srgbClr val="0E0E0E"/>
                  </a:solidFill>
                  <a:latin typeface="Fugaz One" pitchFamily="34" charset="0"/>
                  <a:ea typeface="Fugaz One" pitchFamily="34" charset="-122"/>
                  <a:cs typeface="Fugaz One" pitchFamily="34" charset="-120"/>
                </a:rPr>
                <a:t>Adventure</a:t>
              </a:r>
              <a:endParaRPr lang="en-US" sz="3600" dirty="0"/>
            </a:p>
          </p:txBody>
        </p:sp>
        <p:sp>
          <p:nvSpPr>
            <p:cNvPr id="24" name="Text 20"/>
            <p:cNvSpPr/>
            <p:nvPr/>
          </p:nvSpPr>
          <p:spPr>
            <a:xfrm>
              <a:off x="1952625" y="8267700"/>
              <a:ext cx="4175760" cy="5638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Happily Ever After</a:t>
              </a:r>
              <a:endParaRPr lang="en-US" sz="2400" dirty="0"/>
            </a:p>
          </p:txBody>
        </p:sp>
      </p:grpSp>
      <p:grpSp>
        <p:nvGrpSpPr>
          <p:cNvPr id="28523" name="Group"/>
          <p:cNvGrpSpPr/>
          <p:nvPr/>
        </p:nvGrpSpPr>
        <p:grpSpPr>
          <a:xfrm>
            <a:off x="6181725" y="7515225"/>
            <a:ext cx="1219200" cy="1219200"/>
            <a:chOff x="6181725" y="7515225"/>
            <a:chExt cx="1219200" cy="1219200"/>
          </a:xfrm>
        </p:grpSpPr>
        <p:sp>
          <p:nvSpPr>
            <p:cNvPr id="25" name="Shape 21"/>
            <p:cNvSpPr/>
            <p:nvPr/>
          </p:nvSpPr>
          <p:spPr>
            <a:xfrm>
              <a:off x="6181725" y="7515225"/>
              <a:ext cx="1219200" cy="1219200"/>
            </a:xfrm>
            <a:prstGeom prst="ellipse">
              <a:avLst/>
            </a:prstGeom>
            <a:solidFill>
              <a:srgbClr val="5C6E4A"/>
            </a:solidFill>
            <a:ln/>
          </p:spPr>
        </p:sp>
        <p:sp>
          <p:nvSpPr>
            <p:cNvPr id="26" name="Text 22"/>
            <p:cNvSpPr/>
            <p:nvPr/>
          </p:nvSpPr>
          <p:spPr>
            <a:xfrm>
              <a:off x="6411278" y="7711440"/>
              <a:ext cx="760095" cy="826770"/>
            </a:xfrm>
            <a:prstGeom prst="rect">
              <a:avLst/>
            </a:prstGeom>
            <a:noFill/>
            <a:ln/>
          </p:spPr>
          <p:txBody>
            <a:bodyPr wrap="square" lIns="0" tIns="0" rIns="0" bIns="0" rtlCol="0" anchor="ctr"/>
            <a:lstStyle/>
            <a:p>
              <a:pPr algn="ctr" indent="0" marL="0">
                <a:buNone/>
              </a:pPr>
              <a:r>
                <a:rPr lang="en-US" sz="3600" u="none" dirty="0">
                  <a:solidFill>
                    <a:srgbClr val="FFFFFF"/>
                  </a:solidFill>
                  <a:latin typeface="Fugaz One" pitchFamily="34" charset="0"/>
                  <a:ea typeface="Fugaz One" pitchFamily="34" charset="-122"/>
                  <a:cs typeface="Fugaz One" pitchFamily="34" charset="-120"/>
                </a:rPr>
                <a:t>06</a:t>
              </a:r>
              <a:endParaRPr lang="en-US" sz="3600" dirty="0"/>
            </a:p>
          </p:txBody>
        </p:sp>
      </p:grpSp>
      <p:grpSp>
        <p:nvGrpSpPr>
          <p:cNvPr id="97161" name="Group"/>
          <p:cNvGrpSpPr/>
          <p:nvPr/>
        </p:nvGrpSpPr>
        <p:grpSpPr>
          <a:xfrm>
            <a:off x="7553325" y="7524750"/>
            <a:ext cx="4206240" cy="1306830"/>
            <a:chOff x="7553325" y="7524750"/>
            <a:chExt cx="4206240" cy="1306830"/>
          </a:xfrm>
        </p:grpSpPr>
        <p:sp>
          <p:nvSpPr>
            <p:cNvPr id="27" name="Text 23"/>
            <p:cNvSpPr/>
            <p:nvPr/>
          </p:nvSpPr>
          <p:spPr>
            <a:xfrm>
              <a:off x="7553325" y="7524750"/>
              <a:ext cx="4206240" cy="826770"/>
            </a:xfrm>
            <a:prstGeom prst="rect">
              <a:avLst/>
            </a:prstGeom>
            <a:noFill/>
            <a:ln/>
          </p:spPr>
          <p:txBody>
            <a:bodyPr wrap="square" lIns="0" tIns="0" rIns="0" bIns="0" rtlCol="0" anchor="t"/>
            <a:lstStyle/>
            <a:p>
              <a:pPr algn="l" indent="0" marL="0">
                <a:buNone/>
              </a:pPr>
              <a:r>
                <a:rPr lang="en-US" sz="3600" u="none" dirty="0">
                  <a:solidFill>
                    <a:srgbClr val="0E0E0E"/>
                  </a:solidFill>
                  <a:latin typeface="Fugaz One" pitchFamily="34" charset="0"/>
                  <a:ea typeface="Fugaz One" pitchFamily="34" charset="-122"/>
                  <a:cs typeface="Fugaz One" pitchFamily="34" charset="-120"/>
                </a:rPr>
                <a:t>Conclusion</a:t>
              </a:r>
              <a:endParaRPr lang="en-US" sz="3600" dirty="0"/>
            </a:p>
          </p:txBody>
        </p:sp>
        <p:sp>
          <p:nvSpPr>
            <p:cNvPr id="28" name="Text 24"/>
            <p:cNvSpPr/>
            <p:nvPr/>
          </p:nvSpPr>
          <p:spPr>
            <a:xfrm>
              <a:off x="7553325" y="8267700"/>
              <a:ext cx="4175760" cy="5638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Embrace the Fantasy</a:t>
              </a:r>
              <a:endParaRPr lang="en-US" sz="2400" dirty="0"/>
            </a:p>
          </p:txBody>
        </p:sp>
      </p:grpSp>
      <p:pic>
        <p:nvPicPr>
          <p:cNvPr id="29" name="Image 2" descr="preencoded.png">    </p:cNvPr>
          <p:cNvPicPr>
            <a:picLocks noChangeAspect="1"/>
          </p:cNvPicPr>
          <p:nvPr/>
        </p:nvPicPr>
        <p:blipFill>
          <a:blip r:embed="rId3"/>
          <a:stretch>
            <a:fillRect/>
          </a:stretch>
        </p:blipFill>
        <p:spPr>
          <a:xfrm>
            <a:off x="11210925" y="2343150"/>
            <a:ext cx="5257800" cy="7010400"/>
          </a:xfrm>
          <a:prstGeom prst="rect">
            <a:avLst/>
          </a:prstGeom>
        </p:spPr>
      </p:pic>
      <p:grpSp>
        <p:nvGrpSpPr>
          <p:cNvPr id="64249" name="Group"/>
          <p:cNvGrpSpPr/>
          <p:nvPr/>
        </p:nvGrpSpPr>
        <p:grpSpPr>
          <a:xfrm>
            <a:off x="17235487" y="8456817"/>
            <a:ext cx="1463470" cy="1601583"/>
            <a:chOff x="17235487" y="8456817"/>
            <a:chExt cx="1463470" cy="1601583"/>
          </a:xfrm>
        </p:grpSpPr>
        <p:pic>
          <p:nvPicPr>
            <p:cNvPr id="30" name="Image 3" descr="preencoded.png">    </p:cNvPr>
            <p:cNvPicPr>
              <a:picLocks noChangeAspect="1"/>
            </p:cNvPicPr>
            <p:nvPr/>
          </p:nvPicPr>
          <p:blipFill>
            <a:blip r:embed="rId4"/>
            <a:stretch>
              <a:fillRect/>
            </a:stretch>
          </p:blipFill>
          <p:spPr>
            <a:xfrm>
              <a:off x="17640300" y="9525000"/>
              <a:ext cx="533400" cy="533400"/>
            </a:xfrm>
            <a:prstGeom prst="rect">
              <a:avLst/>
            </a:prstGeom>
          </p:spPr>
        </p:pic>
        <p:sp>
          <p:nvSpPr>
            <p:cNvPr id="31" name="Text 25"/>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5C6E4A"/>
                  </a:solidFill>
                  <a:latin typeface="Inter" pitchFamily="34" charset="0"/>
                  <a:ea typeface="Inter" pitchFamily="34" charset="-122"/>
                  <a:cs typeface="Inter" pitchFamily="34" charset="-120"/>
                </a:rPr>
                <a:t>EaTemp</a:t>
              </a:r>
              <a:endParaRPr lang="en-US" sz="2710" dirty="0"/>
            </a:p>
          </p:txBody>
        </p:sp>
      </p:gr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CCD5C0"/>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0872492" y="0"/>
            <a:ext cx="6755609" cy="3470521"/>
          </a:xfrm>
          <a:prstGeom prst="rect">
            <a:avLst/>
          </a:prstGeom>
        </p:spPr>
      </p:pic>
      <p:pic>
        <p:nvPicPr>
          <p:cNvPr id="3" name="Image 1" descr="preencoded.png">    </p:cNvPr>
          <p:cNvPicPr>
            <a:picLocks noChangeAspect="1"/>
          </p:cNvPicPr>
          <p:nvPr/>
        </p:nvPicPr>
        <p:blipFill>
          <a:blip r:embed="rId2"/>
          <a:stretch>
            <a:fillRect/>
          </a:stretch>
        </p:blipFill>
        <p:spPr>
          <a:xfrm>
            <a:off x="0" y="5705475"/>
            <a:ext cx="5553075" cy="4581525"/>
          </a:xfrm>
          <a:prstGeom prst="rect">
            <a:avLst/>
          </a:prstGeom>
        </p:spPr>
      </p:pic>
      <p:grpSp>
        <p:nvGrpSpPr>
          <p:cNvPr id="54229" name="Group"/>
          <p:cNvGrpSpPr/>
          <p:nvPr/>
        </p:nvGrpSpPr>
        <p:grpSpPr>
          <a:xfrm>
            <a:off x="17235487" y="8456817"/>
            <a:ext cx="1463470" cy="1601583"/>
            <a:chOff x="17235487" y="8456817"/>
            <a:chExt cx="1463470" cy="1601583"/>
          </a:xfrm>
        </p:grpSpPr>
        <p:pic>
          <p:nvPicPr>
            <p:cNvPr id="4" name="Image 2" descr="preencoded.png">    </p:cNvPr>
            <p:cNvPicPr>
              <a:picLocks noChangeAspect="1"/>
            </p:cNvPicPr>
            <p:nvPr/>
          </p:nvPicPr>
          <p:blipFill>
            <a:blip r:embed="rId3"/>
            <a:stretch>
              <a:fillRect/>
            </a:stretch>
          </p:blipFill>
          <p:spPr>
            <a:xfrm>
              <a:off x="17640300" y="9525000"/>
              <a:ext cx="533400" cy="533400"/>
            </a:xfrm>
            <a:prstGeom prst="rect">
              <a:avLst/>
            </a:prstGeom>
          </p:spPr>
        </p:pic>
        <p:sp>
          <p:nvSpPr>
            <p:cNvPr id="5"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5C6E4A"/>
                  </a:solidFill>
                  <a:latin typeface="Inter" pitchFamily="34" charset="0"/>
                  <a:ea typeface="Inter" pitchFamily="34" charset="-122"/>
                  <a:cs typeface="Inter" pitchFamily="34" charset="-120"/>
                </a:rPr>
                <a:t>EaTemp</a:t>
              </a:r>
              <a:endParaRPr lang="en-US" sz="2710" dirty="0"/>
            </a:p>
          </p:txBody>
        </p:sp>
      </p:grpSp>
      <p:sp>
        <p:nvSpPr>
          <p:cNvPr id="6" name="Text 1"/>
          <p:cNvSpPr/>
          <p:nvPr/>
        </p:nvSpPr>
        <p:spPr>
          <a:xfrm>
            <a:off x="2219325" y="2057400"/>
            <a:ext cx="12344400" cy="1381125"/>
          </a:xfrm>
          <a:prstGeom prst="rect">
            <a:avLst/>
          </a:prstGeom>
          <a:noFill/>
          <a:ln/>
        </p:spPr>
        <p:txBody>
          <a:bodyPr wrap="square" lIns="0" tIns="0" rIns="0" bIns="0" rtlCol="0" anchor="t"/>
          <a:lstStyle/>
          <a:p>
            <a:pPr algn="l" indent="0" marL="0">
              <a:buNone/>
            </a:pPr>
            <a:r>
              <a:rPr lang="en-US" sz="6000" u="none" dirty="0">
                <a:solidFill>
                  <a:srgbClr val="5C6B4C"/>
                </a:solidFill>
                <a:latin typeface="Fugaz One" pitchFamily="34" charset="0"/>
                <a:ea typeface="Fugaz One" pitchFamily="34" charset="-122"/>
                <a:cs typeface="Fugaz One" pitchFamily="34" charset="-120"/>
              </a:rPr>
              <a:t>The Realm of the Extraordinary</a:t>
            </a:r>
            <a:endParaRPr lang="en-US" sz="6000" dirty="0"/>
          </a:p>
        </p:txBody>
      </p:sp>
      <p:grpSp>
        <p:nvGrpSpPr>
          <p:cNvPr id="51011" name="Group"/>
          <p:cNvGrpSpPr/>
          <p:nvPr/>
        </p:nvGrpSpPr>
        <p:grpSpPr>
          <a:xfrm>
            <a:off x="2219325" y="3552825"/>
            <a:ext cx="13910310" cy="5135880"/>
            <a:chOff x="2219325" y="3552825"/>
            <a:chExt cx="13910310" cy="5135880"/>
          </a:xfrm>
        </p:grpSpPr>
        <p:sp>
          <p:nvSpPr>
            <p:cNvPr id="7" name="Text 2"/>
            <p:cNvSpPr/>
            <p:nvPr/>
          </p:nvSpPr>
          <p:spPr>
            <a:xfrm>
              <a:off x="2219325" y="3552825"/>
              <a:ext cx="6604635" cy="51358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Welcome to the Fantasy World, a realm of wonder and enchantment where anything is possible. Here, dragons breathe fire, unicorns prance through meadows, and rainbows shine brightly. This world is a place where wishes come true, where potions can be cursed and spells are cast. It's a place of treasure and adventure, where the impossible becomes possible. But the greatest treasure of all is the one that lies within. </a:t>
              </a:r>
              <a:endParaRPr lang="en-US" sz="2400" dirty="0"/>
            </a:p>
          </p:txBody>
        </p:sp>
        <p:sp>
          <p:nvSpPr>
            <p:cNvPr id="8" name="Text 3"/>
            <p:cNvSpPr/>
            <p:nvPr/>
          </p:nvSpPr>
          <p:spPr>
            <a:xfrm>
              <a:off x="9525000" y="3552825"/>
              <a:ext cx="6604635" cy="51358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The world of fantasy is a reflection of our deepest desires, our fondest dreams, and our wildest imaginations. It's a place where we can let go of the constraints of reality and explore the boundless possibilities of the human mind. In this introduction, we will delve into the mysteries of this realm, uncovering the magic and wonder that lies within. So come with us and let's embark on a journey through the Fantasy World.</a:t>
              </a:r>
              <a:endParaRPr lang="en-US" sz="2400" dirty="0"/>
            </a:p>
          </p:txBody>
        </p:sp>
      </p:gr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CCD5C0"/>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7199551"/>
            <a:ext cx="5549712" cy="3087449"/>
          </a:xfrm>
          <a:prstGeom prst="rect">
            <a:avLst/>
          </a:prstGeom>
        </p:spPr>
      </p:pic>
      <p:pic>
        <p:nvPicPr>
          <p:cNvPr id="3" name="Image 1" descr="preencoded.png">    </p:cNvPr>
          <p:cNvPicPr>
            <a:picLocks noChangeAspect="1"/>
          </p:cNvPicPr>
          <p:nvPr/>
        </p:nvPicPr>
        <p:blipFill>
          <a:blip r:embed="rId2"/>
          <a:stretch>
            <a:fillRect/>
          </a:stretch>
        </p:blipFill>
        <p:spPr>
          <a:xfrm>
            <a:off x="12592050" y="0"/>
            <a:ext cx="5695950" cy="4848225"/>
          </a:xfrm>
          <a:prstGeom prst="rect">
            <a:avLst/>
          </a:prstGeom>
        </p:spPr>
      </p:pic>
      <p:grpSp>
        <p:nvGrpSpPr>
          <p:cNvPr id="50294" name="Group"/>
          <p:cNvGrpSpPr/>
          <p:nvPr/>
        </p:nvGrpSpPr>
        <p:grpSpPr>
          <a:xfrm>
            <a:off x="17235487" y="8456817"/>
            <a:ext cx="1463470" cy="1601583"/>
            <a:chOff x="17235487" y="8456817"/>
            <a:chExt cx="1463470" cy="1601583"/>
          </a:xfrm>
        </p:grpSpPr>
        <p:pic>
          <p:nvPicPr>
            <p:cNvPr id="4" name="Image 2" descr="preencoded.png">    </p:cNvPr>
            <p:cNvPicPr>
              <a:picLocks noChangeAspect="1"/>
            </p:cNvPicPr>
            <p:nvPr/>
          </p:nvPicPr>
          <p:blipFill>
            <a:blip r:embed="rId3"/>
            <a:stretch>
              <a:fillRect/>
            </a:stretch>
          </p:blipFill>
          <p:spPr>
            <a:xfrm>
              <a:off x="17640300" y="9525000"/>
              <a:ext cx="533400" cy="533400"/>
            </a:xfrm>
            <a:prstGeom prst="rect">
              <a:avLst/>
            </a:prstGeom>
          </p:spPr>
        </p:pic>
        <p:sp>
          <p:nvSpPr>
            <p:cNvPr id="5"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5C6E4A"/>
                  </a:solidFill>
                  <a:latin typeface="Inter" pitchFamily="34" charset="0"/>
                  <a:ea typeface="Inter" pitchFamily="34" charset="-122"/>
                  <a:cs typeface="Inter" pitchFamily="34" charset="-120"/>
                </a:rPr>
                <a:t>EaTemp</a:t>
              </a:r>
              <a:endParaRPr lang="en-US" sz="2710" dirty="0"/>
            </a:p>
          </p:txBody>
        </p:sp>
      </p:grpSp>
      <p:pic>
        <p:nvPicPr>
          <p:cNvPr id="6" name="Image 3" descr="preencoded.png">    </p:cNvPr>
          <p:cNvPicPr>
            <a:picLocks noChangeAspect="1"/>
          </p:cNvPicPr>
          <p:nvPr/>
        </p:nvPicPr>
        <p:blipFill>
          <a:blip r:embed="rId4"/>
          <a:stretch>
            <a:fillRect/>
          </a:stretch>
        </p:blipFill>
        <p:spPr>
          <a:xfrm>
            <a:off x="0" y="0"/>
            <a:ext cx="8763000" cy="10287000"/>
          </a:xfrm>
          <a:prstGeom prst="rect">
            <a:avLst/>
          </a:prstGeom>
        </p:spPr>
      </p:pic>
      <p:grpSp>
        <p:nvGrpSpPr>
          <p:cNvPr id="83346" name="Group"/>
          <p:cNvGrpSpPr/>
          <p:nvPr/>
        </p:nvGrpSpPr>
        <p:grpSpPr>
          <a:xfrm>
            <a:off x="9763125" y="2747963"/>
            <a:ext cx="790575" cy="1209675"/>
            <a:chOff x="9763125" y="2747963"/>
            <a:chExt cx="790575" cy="1209675"/>
          </a:xfrm>
        </p:grpSpPr>
        <p:pic>
          <p:nvPicPr>
            <p:cNvPr id="7" name="Image 4" descr="preencoded.png">    </p:cNvPr>
            <p:cNvPicPr>
              <a:picLocks noChangeAspect="1"/>
            </p:cNvPicPr>
            <p:nvPr/>
          </p:nvPicPr>
          <p:blipFill>
            <a:blip r:embed="rId5"/>
            <a:stretch>
              <a:fillRect/>
            </a:stretch>
          </p:blipFill>
          <p:spPr>
            <a:xfrm>
              <a:off x="9763125" y="2747963"/>
              <a:ext cx="790575" cy="1209675"/>
            </a:xfrm>
            <a:prstGeom prst="rect">
              <a:avLst/>
            </a:prstGeom>
          </p:spPr>
        </p:pic>
        <p:grpSp>
          <p:nvGrpSpPr>
            <p:cNvPr id="76906" name="Group"/>
            <p:cNvGrpSpPr/>
            <p:nvPr/>
          </p:nvGrpSpPr>
          <p:grpSpPr>
            <a:xfrm>
              <a:off x="10829925" y="2028825"/>
              <a:ext cx="6482715" cy="2754630"/>
              <a:chOff x="10829925" y="2028825"/>
              <a:chExt cx="6482715" cy="2754630"/>
            </a:xfrm>
          </p:grpSpPr>
          <p:sp>
            <p:nvSpPr>
              <p:cNvPr id="8" name="Text 1"/>
              <p:cNvSpPr/>
              <p:nvPr/>
            </p:nvSpPr>
            <p:spPr>
              <a:xfrm>
                <a:off x="10829925" y="2028825"/>
                <a:ext cx="6482715" cy="826770"/>
              </a:xfrm>
              <a:prstGeom prst="rect">
                <a:avLst/>
              </a:prstGeom>
              <a:noFill/>
              <a:ln/>
            </p:spPr>
            <p:txBody>
              <a:bodyPr wrap="square" lIns="0" tIns="0" rIns="0" bIns="0" rtlCol="0" anchor="t"/>
              <a:lstStyle/>
              <a:p>
                <a:pPr algn="l" indent="0" marL="0">
                  <a:buNone/>
                </a:pPr>
                <a:r>
                  <a:rPr lang="en-US" sz="3600" u="none" dirty="0">
                    <a:solidFill>
                      <a:srgbClr val="0E0E0E"/>
                    </a:solidFill>
                    <a:latin typeface="Fugaz One" pitchFamily="34" charset="0"/>
                    <a:ea typeface="Fugaz One" pitchFamily="34" charset="-122"/>
                    <a:cs typeface="Fugaz One" pitchFamily="34" charset="-120"/>
                  </a:rPr>
                  <a:t>Unicorn Sightings</a:t>
                </a:r>
                <a:endParaRPr lang="en-US" sz="3600" dirty="0"/>
              </a:p>
            </p:txBody>
          </p:sp>
          <p:sp>
            <p:nvSpPr>
              <p:cNvPr id="9" name="Text 2"/>
              <p:cNvSpPr/>
              <p:nvPr/>
            </p:nvSpPr>
            <p:spPr>
              <a:xfrm>
                <a:off x="10829925" y="2847975"/>
                <a:ext cx="6452235" cy="19354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A record of the number of unicorns spotted in the fantasy realm and the beauty and mystery that surrounds these enchanting creatures.</a:t>
                </a:r>
                <a:endParaRPr lang="en-US" sz="2400" dirty="0"/>
              </a:p>
            </p:txBody>
          </p:sp>
        </p:grpSp>
      </p:grpSp>
      <p:grpSp>
        <p:nvGrpSpPr>
          <p:cNvPr id="31217" name="Group"/>
          <p:cNvGrpSpPr/>
          <p:nvPr/>
        </p:nvGrpSpPr>
        <p:grpSpPr>
          <a:xfrm>
            <a:off x="9763125" y="5786438"/>
            <a:ext cx="790575" cy="904875"/>
            <a:chOff x="9763125" y="5786438"/>
            <a:chExt cx="790575" cy="904875"/>
          </a:xfrm>
        </p:grpSpPr>
        <p:pic>
          <p:nvPicPr>
            <p:cNvPr id="10" name="Image 5" descr="preencoded.png">    </p:cNvPr>
            <p:cNvPicPr>
              <a:picLocks noChangeAspect="1"/>
            </p:cNvPicPr>
            <p:nvPr/>
          </p:nvPicPr>
          <p:blipFill>
            <a:blip r:embed="rId6"/>
            <a:stretch>
              <a:fillRect/>
            </a:stretch>
          </p:blipFill>
          <p:spPr>
            <a:xfrm>
              <a:off x="9763125" y="5786438"/>
              <a:ext cx="790575" cy="904875"/>
            </a:xfrm>
            <a:prstGeom prst="rect">
              <a:avLst/>
            </a:prstGeom>
          </p:spPr>
        </p:pic>
        <p:grpSp>
          <p:nvGrpSpPr>
            <p:cNvPr id="91664" name="Group"/>
            <p:cNvGrpSpPr/>
            <p:nvPr/>
          </p:nvGrpSpPr>
          <p:grpSpPr>
            <a:xfrm>
              <a:off x="10829925" y="5143500"/>
              <a:ext cx="6482715" cy="2297430"/>
              <a:chOff x="10829925" y="5143500"/>
              <a:chExt cx="6482715" cy="2297430"/>
            </a:xfrm>
          </p:grpSpPr>
          <p:sp>
            <p:nvSpPr>
              <p:cNvPr id="11" name="Text 3"/>
              <p:cNvSpPr/>
              <p:nvPr/>
            </p:nvSpPr>
            <p:spPr>
              <a:xfrm>
                <a:off x="10829925" y="5143500"/>
                <a:ext cx="6482715" cy="826770"/>
              </a:xfrm>
              <a:prstGeom prst="rect">
                <a:avLst/>
              </a:prstGeom>
              <a:noFill/>
              <a:ln/>
            </p:spPr>
            <p:txBody>
              <a:bodyPr wrap="square" lIns="0" tIns="0" rIns="0" bIns="0" rtlCol="0" anchor="t"/>
              <a:lstStyle/>
              <a:p>
                <a:pPr algn="l" indent="0" marL="0">
                  <a:buNone/>
                </a:pPr>
                <a:r>
                  <a:rPr lang="en-US" sz="3600" u="none" dirty="0">
                    <a:solidFill>
                      <a:srgbClr val="0E0E0E"/>
                    </a:solidFill>
                    <a:latin typeface="Fugaz One" pitchFamily="34" charset="0"/>
                    <a:ea typeface="Fugaz One" pitchFamily="34" charset="-122"/>
                    <a:cs typeface="Fugaz One" pitchFamily="34" charset="-120"/>
                  </a:rPr>
                  <a:t>Dragon Taming</a:t>
                </a:r>
                <a:endParaRPr lang="en-US" sz="3600" dirty="0"/>
              </a:p>
            </p:txBody>
          </p:sp>
          <p:sp>
            <p:nvSpPr>
              <p:cNvPr id="12" name="Text 4"/>
              <p:cNvSpPr/>
              <p:nvPr/>
            </p:nvSpPr>
            <p:spPr>
              <a:xfrm>
                <a:off x="10829925" y="5962650"/>
                <a:ext cx="6452235" cy="14782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A closer look at the art of taming dragons and the brave adventurers who dare to take on these fearsome creatures.</a:t>
                </a:r>
                <a:endParaRPr lang="en-US" sz="2400" dirty="0"/>
              </a:p>
            </p:txBody>
          </p:sp>
        </p:grpSp>
      </p:gr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CCD5C0"/>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2096750" y="5143500"/>
            <a:ext cx="619125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6444660" cy="2331244"/>
          </a:xfrm>
          <a:prstGeom prst="rect">
            <a:avLst/>
          </a:prstGeom>
        </p:spPr>
      </p:pic>
      <p:grpSp>
        <p:nvGrpSpPr>
          <p:cNvPr id="75967" name="Group"/>
          <p:cNvGrpSpPr/>
          <p:nvPr/>
        </p:nvGrpSpPr>
        <p:grpSpPr>
          <a:xfrm>
            <a:off x="17235487" y="8456817"/>
            <a:ext cx="1463470" cy="1601583"/>
            <a:chOff x="17235487" y="8456817"/>
            <a:chExt cx="1463470" cy="1601583"/>
          </a:xfrm>
        </p:grpSpPr>
        <p:pic>
          <p:nvPicPr>
            <p:cNvPr id="4" name="Image 2" descr="preencoded.png">    </p:cNvPr>
            <p:cNvPicPr>
              <a:picLocks noChangeAspect="1"/>
            </p:cNvPicPr>
            <p:nvPr/>
          </p:nvPicPr>
          <p:blipFill>
            <a:blip r:embed="rId3"/>
            <a:stretch>
              <a:fillRect/>
            </a:stretch>
          </p:blipFill>
          <p:spPr>
            <a:xfrm>
              <a:off x="17640300" y="9525000"/>
              <a:ext cx="533400" cy="533400"/>
            </a:xfrm>
            <a:prstGeom prst="rect">
              <a:avLst/>
            </a:prstGeom>
          </p:spPr>
        </p:pic>
        <p:sp>
          <p:nvSpPr>
            <p:cNvPr id="5"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5C6E4A"/>
                  </a:solidFill>
                  <a:latin typeface="Inter" pitchFamily="34" charset="0"/>
                  <a:ea typeface="Inter" pitchFamily="34" charset="-122"/>
                  <a:cs typeface="Inter" pitchFamily="34" charset="-120"/>
                </a:rPr>
                <a:t>EaTemp</a:t>
              </a:r>
              <a:endParaRPr lang="en-US" sz="2710" dirty="0"/>
            </a:p>
          </p:txBody>
        </p:sp>
      </p:grpSp>
      <p:grpSp>
        <p:nvGrpSpPr>
          <p:cNvPr id="68710" name="Group"/>
          <p:cNvGrpSpPr/>
          <p:nvPr/>
        </p:nvGrpSpPr>
        <p:grpSpPr>
          <a:xfrm>
            <a:off x="2657475" y="1009650"/>
            <a:ext cx="6096000" cy="8439150"/>
            <a:chOff x="2657475" y="1009650"/>
            <a:chExt cx="6096000" cy="8439150"/>
          </a:xfrm>
        </p:grpSpPr>
        <p:pic>
          <p:nvPicPr>
            <p:cNvPr id="6" name="Image 3" descr="preencoded.png">    </p:cNvPr>
            <p:cNvPicPr>
              <a:picLocks noChangeAspect="1"/>
            </p:cNvPicPr>
            <p:nvPr/>
          </p:nvPicPr>
          <p:blipFill>
            <a:blip r:embed="rId4"/>
            <a:stretch>
              <a:fillRect/>
            </a:stretch>
          </p:blipFill>
          <p:spPr>
            <a:xfrm>
              <a:off x="5105400" y="1009650"/>
              <a:ext cx="1200150" cy="1000125"/>
            </a:xfrm>
            <a:prstGeom prst="rect">
              <a:avLst/>
            </a:prstGeom>
          </p:spPr>
        </p:pic>
        <p:grpSp>
          <p:nvGrpSpPr>
            <p:cNvPr id="69288" name="Group"/>
            <p:cNvGrpSpPr/>
            <p:nvPr/>
          </p:nvGrpSpPr>
          <p:grpSpPr>
            <a:xfrm>
              <a:off x="3700463" y="2438400"/>
              <a:ext cx="4170045" cy="826770"/>
              <a:chOff x="3700463" y="2438400"/>
              <a:chExt cx="4170045" cy="826770"/>
            </a:xfrm>
          </p:grpSpPr>
          <p:sp>
            <p:nvSpPr>
              <p:cNvPr id="7" name="Text 1"/>
              <p:cNvSpPr/>
              <p:nvPr/>
            </p:nvSpPr>
            <p:spPr>
              <a:xfrm>
                <a:off x="3700463" y="2438400"/>
                <a:ext cx="4170045" cy="826770"/>
              </a:xfrm>
              <a:prstGeom prst="rect">
                <a:avLst/>
              </a:prstGeom>
              <a:noFill/>
              <a:ln/>
            </p:spPr>
            <p:txBody>
              <a:bodyPr wrap="square" lIns="0" tIns="0" rIns="0" bIns="0" rtlCol="0" anchor="t"/>
              <a:lstStyle/>
              <a:p>
                <a:pPr algn="l" indent="0" marL="0">
                  <a:buNone/>
                </a:pPr>
                <a:r>
                  <a:rPr lang="en-US" sz="3600" u="none" dirty="0">
                    <a:solidFill>
                      <a:srgbClr val="0E0E0E"/>
                    </a:solidFill>
                    <a:latin typeface="Fugaz One" pitchFamily="34" charset="0"/>
                    <a:ea typeface="Fugaz One" pitchFamily="34" charset="-122"/>
                    <a:cs typeface="Fugaz One" pitchFamily="34" charset="-120"/>
                  </a:rPr>
                  <a:t>Unicorn Sightings</a:t>
                </a:r>
                <a:endParaRPr lang="en-US" sz="3600" dirty="0"/>
              </a:p>
            </p:txBody>
          </p:sp>
        </p:grpSp>
        <p:grpSp>
          <p:nvGrpSpPr>
            <p:cNvPr id="74338" name="Group"/>
            <p:cNvGrpSpPr/>
            <p:nvPr/>
          </p:nvGrpSpPr>
          <p:grpSpPr>
            <a:xfrm>
              <a:off x="2626995" y="3562350"/>
              <a:ext cx="6156960" cy="1478280"/>
              <a:chOff x="2626995" y="3562350"/>
              <a:chExt cx="6156960" cy="1478280"/>
            </a:xfrm>
          </p:grpSpPr>
          <p:sp>
            <p:nvSpPr>
              <p:cNvPr id="8" name="Text 2"/>
              <p:cNvSpPr/>
              <p:nvPr/>
            </p:nvSpPr>
            <p:spPr>
              <a:xfrm>
                <a:off x="2626995" y="3562350"/>
                <a:ext cx="6156960" cy="1478280"/>
              </a:xfrm>
              <a:prstGeom prst="rect">
                <a:avLst/>
              </a:prstGeom>
              <a:noFill/>
              <a:ln/>
            </p:spPr>
            <p:txBody>
              <a:bodyPr wrap="square" lIns="0" tIns="0" rIns="0" bIns="0" rtlCol="0" anchor="t"/>
              <a:lstStyle/>
              <a:p>
                <a:pPr algn="ctr" indent="0" marL="0">
                  <a:buNone/>
                </a:pPr>
                <a:r>
                  <a:rPr lang="en-US" sz="2400" u="none" dirty="0">
                    <a:solidFill>
                      <a:srgbClr val="0E0E0E"/>
                    </a:solidFill>
                    <a:latin typeface="Poppins" pitchFamily="34" charset="0"/>
                    <a:ea typeface="Poppins" pitchFamily="34" charset="-122"/>
                    <a:cs typeface="Poppins" pitchFamily="34" charset="-120"/>
                  </a:rPr>
                  <a:t>A record of the number of unicorns spotted in the fantasy realm and the beauty and mystery.</a:t>
                </a:r>
                <a:endParaRPr lang="en-US" sz="2400" dirty="0"/>
              </a:p>
            </p:txBody>
          </p:sp>
        </p:grpSp>
        <p:pic>
          <p:nvPicPr>
            <p:cNvPr id="9" name="Image 4" descr="preencoded.png">    </p:cNvPr>
            <p:cNvPicPr>
              <a:picLocks noChangeAspect="1"/>
            </p:cNvPicPr>
            <p:nvPr/>
          </p:nvPicPr>
          <p:blipFill>
            <a:blip r:embed="rId5"/>
            <a:stretch>
              <a:fillRect/>
            </a:stretch>
          </p:blipFill>
          <p:spPr>
            <a:xfrm>
              <a:off x="2657475" y="5391150"/>
              <a:ext cx="6096000" cy="4057650"/>
            </a:xfrm>
            <a:prstGeom prst="rect">
              <a:avLst/>
            </a:prstGeom>
          </p:spPr>
        </p:pic>
      </p:grpSp>
      <p:grpSp>
        <p:nvGrpSpPr>
          <p:cNvPr id="84823" name="Group"/>
          <p:cNvGrpSpPr/>
          <p:nvPr/>
        </p:nvGrpSpPr>
        <p:grpSpPr>
          <a:xfrm>
            <a:off x="9496425" y="1009650"/>
            <a:ext cx="6096000" cy="8439150"/>
            <a:chOff x="9496425" y="1009650"/>
            <a:chExt cx="6096000" cy="8439150"/>
          </a:xfrm>
        </p:grpSpPr>
        <p:pic>
          <p:nvPicPr>
            <p:cNvPr id="10" name="Image 5" descr="preencoded.png">    </p:cNvPr>
            <p:cNvPicPr>
              <a:picLocks noChangeAspect="1"/>
            </p:cNvPicPr>
            <p:nvPr/>
          </p:nvPicPr>
          <p:blipFill>
            <a:blip r:embed="rId6"/>
            <a:stretch>
              <a:fillRect/>
            </a:stretch>
          </p:blipFill>
          <p:spPr>
            <a:xfrm>
              <a:off x="12044363" y="1009650"/>
              <a:ext cx="1000125" cy="1000125"/>
            </a:xfrm>
            <a:prstGeom prst="rect">
              <a:avLst/>
            </a:prstGeom>
          </p:spPr>
        </p:pic>
        <p:grpSp>
          <p:nvGrpSpPr>
            <p:cNvPr id="22509" name="Group"/>
            <p:cNvGrpSpPr/>
            <p:nvPr/>
          </p:nvGrpSpPr>
          <p:grpSpPr>
            <a:xfrm>
              <a:off x="10868025" y="2438400"/>
              <a:ext cx="3512820" cy="826770"/>
              <a:chOff x="10868025" y="2438400"/>
              <a:chExt cx="3512820" cy="826770"/>
            </a:xfrm>
          </p:grpSpPr>
          <p:sp>
            <p:nvSpPr>
              <p:cNvPr id="11" name="Text 3"/>
              <p:cNvSpPr/>
              <p:nvPr/>
            </p:nvSpPr>
            <p:spPr>
              <a:xfrm>
                <a:off x="10868025" y="2438400"/>
                <a:ext cx="3512820" cy="826770"/>
              </a:xfrm>
              <a:prstGeom prst="rect">
                <a:avLst/>
              </a:prstGeom>
              <a:noFill/>
              <a:ln/>
            </p:spPr>
            <p:txBody>
              <a:bodyPr wrap="square" lIns="0" tIns="0" rIns="0" bIns="0" rtlCol="0" anchor="t"/>
              <a:lstStyle/>
              <a:p>
                <a:pPr algn="l" indent="0" marL="0">
                  <a:buNone/>
                </a:pPr>
                <a:r>
                  <a:rPr lang="en-US" sz="3600" u="none" dirty="0">
                    <a:solidFill>
                      <a:srgbClr val="0E0E0E"/>
                    </a:solidFill>
                    <a:latin typeface="Fugaz One" pitchFamily="34" charset="0"/>
                    <a:ea typeface="Fugaz One" pitchFamily="34" charset="-122"/>
                    <a:cs typeface="Fugaz One" pitchFamily="34" charset="-120"/>
                  </a:rPr>
                  <a:t>Dragon Taming</a:t>
                </a:r>
                <a:endParaRPr lang="en-US" sz="3600" dirty="0"/>
              </a:p>
            </p:txBody>
          </p:sp>
        </p:grpSp>
        <p:grpSp>
          <p:nvGrpSpPr>
            <p:cNvPr id="77099" name="Group"/>
            <p:cNvGrpSpPr/>
            <p:nvPr/>
          </p:nvGrpSpPr>
          <p:grpSpPr>
            <a:xfrm>
              <a:off x="9465945" y="3562350"/>
              <a:ext cx="6156960" cy="1478280"/>
              <a:chOff x="9465945" y="3562350"/>
              <a:chExt cx="6156960" cy="1478280"/>
            </a:xfrm>
          </p:grpSpPr>
          <p:sp>
            <p:nvSpPr>
              <p:cNvPr id="12" name="Text 4"/>
              <p:cNvSpPr/>
              <p:nvPr/>
            </p:nvSpPr>
            <p:spPr>
              <a:xfrm>
                <a:off x="9465945" y="3562350"/>
                <a:ext cx="6156960" cy="1478280"/>
              </a:xfrm>
              <a:prstGeom prst="rect">
                <a:avLst/>
              </a:prstGeom>
              <a:noFill/>
              <a:ln/>
            </p:spPr>
            <p:txBody>
              <a:bodyPr wrap="square" lIns="0" tIns="0" rIns="0" bIns="0" rtlCol="0" anchor="t"/>
              <a:lstStyle/>
              <a:p>
                <a:pPr algn="ctr" indent="0" marL="0">
                  <a:buNone/>
                </a:pPr>
                <a:r>
                  <a:rPr lang="en-US" sz="2400" u="none" dirty="0">
                    <a:solidFill>
                      <a:srgbClr val="0E0E0E"/>
                    </a:solidFill>
                    <a:latin typeface="Poppins" pitchFamily="34" charset="0"/>
                    <a:ea typeface="Poppins" pitchFamily="34" charset="-122"/>
                    <a:cs typeface="Poppins" pitchFamily="34" charset="-120"/>
                  </a:rPr>
                  <a:t>A closer look at the art of taming dragons and the brave adventurers who take on these creatures.</a:t>
                </a:r>
                <a:endParaRPr lang="en-US" sz="2400" dirty="0"/>
              </a:p>
            </p:txBody>
          </p:sp>
        </p:grpSp>
        <p:pic>
          <p:nvPicPr>
            <p:cNvPr id="13" name="Image 6" descr="preencoded.png">    </p:cNvPr>
            <p:cNvPicPr>
              <a:picLocks noChangeAspect="1"/>
            </p:cNvPicPr>
            <p:nvPr/>
          </p:nvPicPr>
          <p:blipFill>
            <a:blip r:embed="rId7"/>
            <a:stretch>
              <a:fillRect/>
            </a:stretch>
          </p:blipFill>
          <p:spPr>
            <a:xfrm>
              <a:off x="9496425" y="5391150"/>
              <a:ext cx="6096000" cy="4057650"/>
            </a:xfrm>
            <a:prstGeom prst="rect">
              <a:avLst/>
            </a:prstGeom>
          </p:spPr>
        </p:pic>
      </p:gr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CCD5C0"/>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1296778" y="0"/>
            <a:ext cx="6991222" cy="4961558"/>
          </a:xfrm>
          <a:prstGeom prst="rect">
            <a:avLst/>
          </a:prstGeom>
        </p:spPr>
      </p:pic>
      <p:pic>
        <p:nvPicPr>
          <p:cNvPr id="3" name="Image 1" descr="preencoded.png">    </p:cNvPr>
          <p:cNvPicPr>
            <a:picLocks noChangeAspect="1"/>
          </p:cNvPicPr>
          <p:nvPr/>
        </p:nvPicPr>
        <p:blipFill>
          <a:blip r:embed="rId2"/>
          <a:stretch>
            <a:fillRect/>
          </a:stretch>
        </p:blipFill>
        <p:spPr>
          <a:xfrm>
            <a:off x="0" y="7097064"/>
            <a:ext cx="6741823" cy="3189936"/>
          </a:xfrm>
          <a:prstGeom prst="rect">
            <a:avLst/>
          </a:prstGeom>
        </p:spPr>
      </p:pic>
      <p:grpSp>
        <p:nvGrpSpPr>
          <p:cNvPr id="81709" name="Group"/>
          <p:cNvGrpSpPr/>
          <p:nvPr/>
        </p:nvGrpSpPr>
        <p:grpSpPr>
          <a:xfrm>
            <a:off x="17235487" y="8456817"/>
            <a:ext cx="1463470" cy="1601583"/>
            <a:chOff x="17235487" y="8456817"/>
            <a:chExt cx="1463470" cy="1601583"/>
          </a:xfrm>
        </p:grpSpPr>
        <p:pic>
          <p:nvPicPr>
            <p:cNvPr id="4" name="Image 2" descr="preencoded.png">    </p:cNvPr>
            <p:cNvPicPr>
              <a:picLocks noChangeAspect="1"/>
            </p:cNvPicPr>
            <p:nvPr/>
          </p:nvPicPr>
          <p:blipFill>
            <a:blip r:embed="rId3"/>
            <a:stretch>
              <a:fillRect/>
            </a:stretch>
          </p:blipFill>
          <p:spPr>
            <a:xfrm>
              <a:off x="17640300" y="9525000"/>
              <a:ext cx="533400" cy="533400"/>
            </a:xfrm>
            <a:prstGeom prst="rect">
              <a:avLst/>
            </a:prstGeom>
          </p:spPr>
        </p:pic>
        <p:sp>
          <p:nvSpPr>
            <p:cNvPr id="5"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5C6E4A"/>
                  </a:solidFill>
                  <a:latin typeface="Inter" pitchFamily="34" charset="0"/>
                  <a:ea typeface="Inter" pitchFamily="34" charset="-122"/>
                  <a:cs typeface="Inter" pitchFamily="34" charset="-120"/>
                </a:rPr>
                <a:t>EaTemp</a:t>
              </a:r>
              <a:endParaRPr lang="en-US" sz="2710" dirty="0"/>
            </a:p>
          </p:txBody>
        </p:sp>
      </p:grpSp>
      <p:pic>
        <p:nvPicPr>
          <p:cNvPr id="6" name="Image 3" descr="preencoded.png">    </p:cNvPr>
          <p:cNvPicPr>
            <a:picLocks noChangeAspect="1"/>
          </p:cNvPicPr>
          <p:nvPr/>
        </p:nvPicPr>
        <p:blipFill>
          <a:blip r:embed="rId4"/>
          <a:stretch>
            <a:fillRect/>
          </a:stretch>
        </p:blipFill>
        <p:spPr>
          <a:xfrm>
            <a:off x="0" y="1038225"/>
            <a:ext cx="4093464" cy="3328415"/>
          </a:xfrm>
          <a:prstGeom prst="rect">
            <a:avLst/>
          </a:prstGeom>
        </p:spPr>
      </p:pic>
      <p:grpSp>
        <p:nvGrpSpPr>
          <p:cNvPr id="63374" name="Group"/>
          <p:cNvGrpSpPr/>
          <p:nvPr/>
        </p:nvGrpSpPr>
        <p:grpSpPr>
          <a:xfrm>
            <a:off x="2895600" y="2714625"/>
            <a:ext cx="8159115" cy="5520690"/>
            <a:chOff x="2895600" y="2714625"/>
            <a:chExt cx="8159115" cy="5520690"/>
          </a:xfrm>
        </p:grpSpPr>
        <p:sp>
          <p:nvSpPr>
            <p:cNvPr id="7" name="Text 1"/>
            <p:cNvSpPr/>
            <p:nvPr/>
          </p:nvSpPr>
          <p:spPr>
            <a:xfrm>
              <a:off x="2895600" y="2714625"/>
              <a:ext cx="8130540" cy="4827270"/>
            </a:xfrm>
            <a:prstGeom prst="rect">
              <a:avLst/>
            </a:prstGeom>
            <a:noFill/>
            <a:ln/>
          </p:spPr>
          <p:txBody>
            <a:bodyPr wrap="square" lIns="0" tIns="0" rIns="0" bIns="0" rtlCol="0" anchor="t"/>
            <a:lstStyle/>
            <a:p>
              <a:pPr algn="l" indent="0" marL="0">
                <a:buNone/>
              </a:pPr>
              <a:r>
                <a:rPr lang="en-US" sz="3600" u="none" dirty="0">
                  <a:solidFill>
                    <a:srgbClr val="0E0E0E"/>
                  </a:solidFill>
                  <a:latin typeface="Fugaz One" pitchFamily="34" charset="0"/>
                  <a:ea typeface="Fugaz One" pitchFamily="34" charset="-122"/>
                  <a:cs typeface="Fugaz One" pitchFamily="34" charset="-120"/>
                </a:rPr>
                <a:t>Fantasy is the gateway to the impossible, the land where the ordinary becomes extraordinary, and the impossible becomes possible. It is the realm of the imagination, where anything can happen and everything is possible.</a:t>
              </a:r>
              <a:endParaRPr lang="en-US" sz="3600" dirty="0"/>
            </a:p>
          </p:txBody>
        </p:sp>
        <p:sp>
          <p:nvSpPr>
            <p:cNvPr id="8" name="Text 2"/>
            <p:cNvSpPr/>
            <p:nvPr/>
          </p:nvSpPr>
          <p:spPr>
            <a:xfrm>
              <a:off x="7705725" y="7610475"/>
              <a:ext cx="3348990" cy="624840"/>
            </a:xfrm>
            <a:prstGeom prst="rect">
              <a:avLst/>
            </a:prstGeom>
            <a:noFill/>
            <a:ln/>
          </p:spPr>
          <p:txBody>
            <a:bodyPr wrap="square" lIns="0" tIns="0" rIns="0" bIns="0" rtlCol="0" anchor="t"/>
            <a:lstStyle/>
            <a:p>
              <a:pPr algn="l" indent="0" marL="0">
                <a:buNone/>
              </a:pPr>
              <a:r>
                <a:rPr lang="en-US" sz="2700" u="none" dirty="0">
                  <a:solidFill>
                    <a:srgbClr val="0E0E0E"/>
                  </a:solidFill>
                  <a:latin typeface="Fugaz One" pitchFamily="34" charset="0"/>
                  <a:ea typeface="Fugaz One" pitchFamily="34" charset="-122"/>
                  <a:cs typeface="Fugaz One" pitchFamily="34" charset="-120"/>
                </a:rPr>
                <a:t>The Dream Weaver</a:t>
              </a:r>
              <a:endParaRPr lang="en-US" sz="2700" dirty="0"/>
            </a:p>
          </p:txBody>
        </p:sp>
      </p:grpSp>
      <p:pic>
        <p:nvPicPr>
          <p:cNvPr id="9" name="Image 4" descr="preencoded.png">    </p:cNvPr>
          <p:cNvPicPr>
            <a:picLocks noChangeAspect="1"/>
          </p:cNvPicPr>
          <p:nvPr/>
        </p:nvPicPr>
        <p:blipFill>
          <a:blip r:embed="rId5"/>
          <a:stretch>
            <a:fillRect/>
          </a:stretch>
        </p:blipFill>
        <p:spPr>
          <a:xfrm>
            <a:off x="11620500" y="1428750"/>
            <a:ext cx="5210175" cy="7734300"/>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CCD5C0"/>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0872492" y="0"/>
            <a:ext cx="6755609" cy="3470514"/>
          </a:xfrm>
          <a:prstGeom prst="rect">
            <a:avLst/>
          </a:prstGeom>
        </p:spPr>
      </p:pic>
      <p:pic>
        <p:nvPicPr>
          <p:cNvPr id="3" name="Image 1" descr="preencoded.png">    </p:cNvPr>
          <p:cNvPicPr>
            <a:picLocks noChangeAspect="1"/>
          </p:cNvPicPr>
          <p:nvPr/>
        </p:nvPicPr>
        <p:blipFill>
          <a:blip r:embed="rId2"/>
          <a:stretch>
            <a:fillRect/>
          </a:stretch>
        </p:blipFill>
        <p:spPr>
          <a:xfrm>
            <a:off x="0" y="5705475"/>
            <a:ext cx="5553075" cy="4581525"/>
          </a:xfrm>
          <a:prstGeom prst="rect">
            <a:avLst/>
          </a:prstGeom>
        </p:spPr>
      </p:pic>
      <p:grpSp>
        <p:nvGrpSpPr>
          <p:cNvPr id="47592" name="Group"/>
          <p:cNvGrpSpPr/>
          <p:nvPr/>
        </p:nvGrpSpPr>
        <p:grpSpPr>
          <a:xfrm>
            <a:off x="17235487" y="8456817"/>
            <a:ext cx="1463470" cy="1601583"/>
            <a:chOff x="17235487" y="8456817"/>
            <a:chExt cx="1463470" cy="1601583"/>
          </a:xfrm>
        </p:grpSpPr>
        <p:pic>
          <p:nvPicPr>
            <p:cNvPr id="4" name="Image 2" descr="preencoded.png">    </p:cNvPr>
            <p:cNvPicPr>
              <a:picLocks noChangeAspect="1"/>
            </p:cNvPicPr>
            <p:nvPr/>
          </p:nvPicPr>
          <p:blipFill>
            <a:blip r:embed="rId3"/>
            <a:stretch>
              <a:fillRect/>
            </a:stretch>
          </p:blipFill>
          <p:spPr>
            <a:xfrm>
              <a:off x="17640300" y="9525000"/>
              <a:ext cx="533400" cy="533400"/>
            </a:xfrm>
            <a:prstGeom prst="rect">
              <a:avLst/>
            </a:prstGeom>
          </p:spPr>
        </p:pic>
        <p:sp>
          <p:nvSpPr>
            <p:cNvPr id="5"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5C6E4A"/>
                  </a:solidFill>
                  <a:latin typeface="Inter" pitchFamily="34" charset="0"/>
                  <a:ea typeface="Inter" pitchFamily="34" charset="-122"/>
                  <a:cs typeface="Inter" pitchFamily="34" charset="-120"/>
                </a:rPr>
                <a:t>EaTemp</a:t>
              </a:r>
              <a:endParaRPr lang="en-US" sz="2710" dirty="0"/>
            </a:p>
          </p:txBody>
        </p:sp>
      </p:grpSp>
      <p:pic>
        <p:nvPicPr>
          <p:cNvPr id="6" name="Image 3" descr="preencoded.png">    </p:cNvPr>
          <p:cNvPicPr>
            <a:picLocks noChangeAspect="1"/>
          </p:cNvPicPr>
          <p:nvPr/>
        </p:nvPicPr>
        <p:blipFill>
          <a:blip r:embed="rId4"/>
          <a:stretch>
            <a:fillRect/>
          </a:stretch>
        </p:blipFill>
        <p:spPr>
          <a:xfrm>
            <a:off x="4838700" y="952500"/>
            <a:ext cx="8610600" cy="8382000"/>
          </a:xfrm>
          <a:prstGeom prst="rect">
            <a:avLst/>
          </a:prstGeom>
        </p:spPr>
      </p:pic>
      <p:grpSp>
        <p:nvGrpSpPr>
          <p:cNvPr id="89775" name="Group"/>
          <p:cNvGrpSpPr/>
          <p:nvPr/>
        </p:nvGrpSpPr>
        <p:grpSpPr>
          <a:xfrm>
            <a:off x="1047750" y="1028700"/>
            <a:ext cx="3368040" cy="4164330"/>
            <a:chOff x="1047750" y="1028700"/>
            <a:chExt cx="3368040" cy="4164330"/>
          </a:xfrm>
        </p:grpSpPr>
        <p:sp>
          <p:nvSpPr>
            <p:cNvPr id="7" name="Text 1"/>
            <p:cNvSpPr/>
            <p:nvPr/>
          </p:nvSpPr>
          <p:spPr>
            <a:xfrm>
              <a:off x="1047750" y="1028700"/>
              <a:ext cx="3368040" cy="2160270"/>
            </a:xfrm>
            <a:prstGeom prst="rect">
              <a:avLst/>
            </a:prstGeom>
            <a:noFill/>
            <a:ln/>
          </p:spPr>
          <p:txBody>
            <a:bodyPr wrap="square" lIns="0" tIns="0" rIns="0" bIns="0" rtlCol="0" anchor="t"/>
            <a:lstStyle/>
            <a:p>
              <a:pPr algn="l" indent="0" marL="0">
                <a:buNone/>
              </a:pPr>
              <a:r>
                <a:rPr lang="en-US" sz="3600" u="none" dirty="0">
                  <a:solidFill>
                    <a:srgbClr val="0E0E0E"/>
                  </a:solidFill>
                  <a:latin typeface="Fugaz One" pitchFamily="34" charset="0"/>
                  <a:ea typeface="Fugaz One" pitchFamily="34" charset="-122"/>
                  <a:cs typeface="Fugaz One" pitchFamily="34" charset="-120"/>
                </a:rPr>
                <a:t>Dragon Taming Technique</a:t>
              </a:r>
              <a:endParaRPr lang="en-US" sz="3600" dirty="0"/>
            </a:p>
          </p:txBody>
        </p:sp>
        <p:sp>
          <p:nvSpPr>
            <p:cNvPr id="8" name="Text 2"/>
            <p:cNvSpPr/>
            <p:nvPr/>
          </p:nvSpPr>
          <p:spPr>
            <a:xfrm>
              <a:off x="1047750" y="3257550"/>
              <a:ext cx="3337560" cy="19354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A guide to taming and caring for dragons in the realm of magic.</a:t>
              </a:r>
              <a:endParaRPr lang="en-US" sz="2400" dirty="0"/>
            </a:p>
          </p:txBody>
        </p:sp>
      </p:grpSp>
      <p:grpSp>
        <p:nvGrpSpPr>
          <p:cNvPr id="78991" name="Group"/>
          <p:cNvGrpSpPr/>
          <p:nvPr/>
        </p:nvGrpSpPr>
        <p:grpSpPr>
          <a:xfrm>
            <a:off x="14249400" y="5200650"/>
            <a:ext cx="3368040" cy="4164330"/>
            <a:chOff x="14249400" y="5200650"/>
            <a:chExt cx="3368040" cy="4164330"/>
          </a:xfrm>
        </p:grpSpPr>
        <p:sp>
          <p:nvSpPr>
            <p:cNvPr id="9" name="Text 3"/>
            <p:cNvSpPr/>
            <p:nvPr/>
          </p:nvSpPr>
          <p:spPr>
            <a:xfrm>
              <a:off x="14249400" y="5200650"/>
              <a:ext cx="3368040" cy="2160270"/>
            </a:xfrm>
            <a:prstGeom prst="rect">
              <a:avLst/>
            </a:prstGeom>
            <a:noFill/>
            <a:ln/>
          </p:spPr>
          <p:txBody>
            <a:bodyPr wrap="square" lIns="0" tIns="0" rIns="0" bIns="0" rtlCol="0" anchor="t"/>
            <a:lstStyle/>
            <a:p>
              <a:pPr algn="l" indent="0" marL="0">
                <a:buNone/>
              </a:pPr>
              <a:r>
                <a:rPr lang="en-US" sz="3600" u="none" dirty="0">
                  <a:solidFill>
                    <a:srgbClr val="0E0E0E"/>
                  </a:solidFill>
                  <a:latin typeface="Fugaz One" pitchFamily="34" charset="0"/>
                  <a:ea typeface="Fugaz One" pitchFamily="34" charset="-122"/>
                  <a:cs typeface="Fugaz One" pitchFamily="34" charset="-120"/>
                </a:rPr>
                <a:t>The Art of Unicorn Sighting</a:t>
              </a:r>
              <a:endParaRPr lang="en-US" sz="3600" dirty="0"/>
            </a:p>
          </p:txBody>
        </p:sp>
        <p:sp>
          <p:nvSpPr>
            <p:cNvPr id="10" name="Text 4"/>
            <p:cNvSpPr/>
            <p:nvPr/>
          </p:nvSpPr>
          <p:spPr>
            <a:xfrm>
              <a:off x="14249400" y="7429500"/>
              <a:ext cx="3337560" cy="19354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Tips and tricks for spotting the elusive unicorns in their natural habitat.</a:t>
              </a:r>
              <a:endParaRPr lang="en-US" sz="2400" dirty="0"/>
            </a:p>
          </p:txBody>
        </p:sp>
      </p:gr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CCD5C0"/>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7199551"/>
            <a:ext cx="5549712" cy="3087449"/>
          </a:xfrm>
          <a:prstGeom prst="rect">
            <a:avLst/>
          </a:prstGeom>
        </p:spPr>
      </p:pic>
      <p:pic>
        <p:nvPicPr>
          <p:cNvPr id="3" name="Image 1" descr="preencoded.png">    </p:cNvPr>
          <p:cNvPicPr>
            <a:picLocks noChangeAspect="1"/>
          </p:cNvPicPr>
          <p:nvPr/>
        </p:nvPicPr>
        <p:blipFill>
          <a:blip r:embed="rId2"/>
          <a:stretch>
            <a:fillRect/>
          </a:stretch>
        </p:blipFill>
        <p:spPr>
          <a:xfrm>
            <a:off x="12592050" y="0"/>
            <a:ext cx="5695950" cy="4848225"/>
          </a:xfrm>
          <a:prstGeom prst="rect">
            <a:avLst/>
          </a:prstGeom>
        </p:spPr>
      </p:pic>
      <p:sp>
        <p:nvSpPr>
          <p:cNvPr id="4" name="Text 0"/>
          <p:cNvSpPr/>
          <p:nvPr/>
        </p:nvSpPr>
        <p:spPr>
          <a:xfrm>
            <a:off x="1619250" y="561975"/>
            <a:ext cx="15059025" cy="1381125"/>
          </a:xfrm>
          <a:prstGeom prst="rect">
            <a:avLst/>
          </a:prstGeom>
          <a:noFill/>
          <a:ln/>
        </p:spPr>
        <p:txBody>
          <a:bodyPr wrap="square" lIns="0" tIns="0" rIns="0" bIns="0" rtlCol="0" anchor="t"/>
          <a:lstStyle/>
          <a:p>
            <a:pPr algn="ctr" indent="0" marL="0">
              <a:buNone/>
            </a:pPr>
            <a:r>
              <a:rPr lang="en-US" sz="6000" u="none" dirty="0">
                <a:solidFill>
                  <a:srgbClr val="5C6B4C"/>
                </a:solidFill>
                <a:latin typeface="Fugaz One" pitchFamily="34" charset="0"/>
                <a:ea typeface="Fugaz One" pitchFamily="34" charset="-122"/>
                <a:cs typeface="Fugaz One" pitchFamily="34" charset="-120"/>
              </a:rPr>
              <a:t>The Magic of Dragons: A Research</a:t>
            </a:r>
            <a:endParaRPr lang="en-US" sz="6000" dirty="0"/>
          </a:p>
        </p:txBody>
      </p:sp>
      <p:grpSp>
        <p:nvGrpSpPr>
          <p:cNvPr id="90321" name="Group"/>
          <p:cNvGrpSpPr/>
          <p:nvPr/>
        </p:nvGrpSpPr>
        <p:grpSpPr>
          <a:xfrm>
            <a:off x="1609725" y="3019425"/>
            <a:ext cx="6153150" cy="6153150"/>
            <a:chOff x="1609725" y="3019425"/>
            <a:chExt cx="6153150" cy="6153150"/>
          </a:xfrm>
        </p:grpSpPr>
        <p:sp>
          <p:nvSpPr>
            <p:cNvPr id="5" name="Shape 1"/>
            <p:cNvSpPr/>
            <p:nvPr/>
          </p:nvSpPr>
          <p:spPr>
            <a:xfrm>
              <a:off x="1609725" y="3019425"/>
              <a:ext cx="6153150" cy="6153150"/>
            </a:xfrm>
            <a:prstGeom prst="ellipse">
              <a:avLst/>
            </a:prstGeom>
            <a:solidFill>
              <a:srgbClr val="5C6E4A"/>
            </a:solidFill>
            <a:ln/>
          </p:spPr>
        </p:sp>
        <p:sp>
          <p:nvSpPr>
            <p:cNvPr id="6" name="Shape 2"/>
            <p:cNvSpPr/>
            <p:nvPr/>
          </p:nvSpPr>
          <p:spPr>
            <a:xfrm>
              <a:off x="2381250" y="4438650"/>
              <a:ext cx="4619625" cy="4619625"/>
            </a:xfrm>
            <a:prstGeom prst="ellipse">
              <a:avLst/>
            </a:prstGeom>
            <a:solidFill>
              <a:srgbClr val="E6E6E6"/>
            </a:solidFill>
            <a:ln/>
          </p:spPr>
        </p:sp>
        <p:sp>
          <p:nvSpPr>
            <p:cNvPr id="7" name="Shape 3"/>
            <p:cNvSpPr/>
            <p:nvPr/>
          </p:nvSpPr>
          <p:spPr>
            <a:xfrm>
              <a:off x="3152775" y="5848350"/>
              <a:ext cx="3067050" cy="3067050"/>
            </a:xfrm>
            <a:prstGeom prst="ellipse">
              <a:avLst/>
            </a:prstGeom>
            <a:solidFill>
              <a:srgbClr val="FFFFFF"/>
            </a:solidFill>
            <a:ln/>
          </p:spPr>
        </p:sp>
        <p:sp>
          <p:nvSpPr>
            <p:cNvPr id="8" name="Text 4"/>
            <p:cNvSpPr/>
            <p:nvPr/>
          </p:nvSpPr>
          <p:spPr>
            <a:xfrm>
              <a:off x="4063365" y="3358515"/>
              <a:ext cx="1236345" cy="826770"/>
            </a:xfrm>
            <a:prstGeom prst="rect">
              <a:avLst/>
            </a:prstGeom>
            <a:noFill/>
            <a:ln/>
          </p:spPr>
          <p:txBody>
            <a:bodyPr wrap="square" lIns="0" tIns="0" rIns="0" bIns="0" rtlCol="0" anchor="ctr"/>
            <a:lstStyle/>
            <a:p>
              <a:pPr algn="ctr" indent="0" marL="0">
                <a:buNone/>
              </a:pPr>
              <a:r>
                <a:rPr lang="en-US" sz="3600" u="none" dirty="0">
                  <a:solidFill>
                    <a:srgbClr val="FFFFFF"/>
                  </a:solidFill>
                  <a:latin typeface="Fugaz One" pitchFamily="34" charset="0"/>
                  <a:ea typeface="Fugaz One" pitchFamily="34" charset="-122"/>
                  <a:cs typeface="Fugaz One" pitchFamily="34" charset="-120"/>
                </a:rPr>
                <a:t>6.7M</a:t>
              </a:r>
              <a:endParaRPr lang="en-US" sz="3600" dirty="0"/>
            </a:p>
          </p:txBody>
        </p:sp>
        <p:sp>
          <p:nvSpPr>
            <p:cNvPr id="9" name="Text 5"/>
            <p:cNvSpPr/>
            <p:nvPr/>
          </p:nvSpPr>
          <p:spPr>
            <a:xfrm>
              <a:off x="4053840" y="6968490"/>
              <a:ext cx="1264920" cy="826770"/>
            </a:xfrm>
            <a:prstGeom prst="rect">
              <a:avLst/>
            </a:prstGeom>
            <a:noFill/>
            <a:ln/>
          </p:spPr>
          <p:txBody>
            <a:bodyPr wrap="square" lIns="0" tIns="0" rIns="0" bIns="0" rtlCol="0" anchor="ctr"/>
            <a:lstStyle/>
            <a:p>
              <a:pPr algn="ctr" indent="0" marL="0">
                <a:buNone/>
              </a:pPr>
              <a:r>
                <a:rPr lang="en-US" sz="3600" u="none" dirty="0">
                  <a:solidFill>
                    <a:srgbClr val="5C6E4A"/>
                  </a:solidFill>
                  <a:latin typeface="Fugaz One" pitchFamily="34" charset="0"/>
                  <a:ea typeface="Fugaz One" pitchFamily="34" charset="-122"/>
                  <a:cs typeface="Fugaz One" pitchFamily="34" charset="-120"/>
                </a:rPr>
                <a:t>2.3M</a:t>
              </a:r>
              <a:endParaRPr lang="en-US" sz="3600" dirty="0"/>
            </a:p>
          </p:txBody>
        </p:sp>
        <p:sp>
          <p:nvSpPr>
            <p:cNvPr id="10" name="Text 6"/>
            <p:cNvSpPr/>
            <p:nvPr/>
          </p:nvSpPr>
          <p:spPr>
            <a:xfrm>
              <a:off x="4063365" y="4768215"/>
              <a:ext cx="1255395" cy="826770"/>
            </a:xfrm>
            <a:prstGeom prst="rect">
              <a:avLst/>
            </a:prstGeom>
            <a:noFill/>
            <a:ln/>
          </p:spPr>
          <p:txBody>
            <a:bodyPr wrap="square" lIns="0" tIns="0" rIns="0" bIns="0" rtlCol="0" anchor="ctr"/>
            <a:lstStyle/>
            <a:p>
              <a:pPr algn="ctr" indent="0" marL="0">
                <a:buNone/>
              </a:pPr>
              <a:r>
                <a:rPr lang="en-US" sz="3600" u="none" dirty="0">
                  <a:solidFill>
                    <a:srgbClr val="5C6E4A"/>
                  </a:solidFill>
                  <a:latin typeface="Fugaz One" pitchFamily="34" charset="0"/>
                  <a:ea typeface="Fugaz One" pitchFamily="34" charset="-122"/>
                  <a:cs typeface="Fugaz One" pitchFamily="34" charset="-120"/>
                </a:rPr>
                <a:t>4.4M</a:t>
              </a:r>
              <a:endParaRPr lang="en-US" sz="3600" dirty="0"/>
            </a:p>
          </p:txBody>
        </p:sp>
      </p:grpSp>
      <p:grpSp>
        <p:nvGrpSpPr>
          <p:cNvPr id="96334" name="Group"/>
          <p:cNvGrpSpPr/>
          <p:nvPr/>
        </p:nvGrpSpPr>
        <p:grpSpPr>
          <a:xfrm>
            <a:off x="17235487" y="8456817"/>
            <a:ext cx="1463470" cy="1601583"/>
            <a:chOff x="17235487" y="8456817"/>
            <a:chExt cx="1463470" cy="1601583"/>
          </a:xfrm>
        </p:grpSpPr>
        <p:pic>
          <p:nvPicPr>
            <p:cNvPr id="11" name="Image 2" descr="preencoded.png">    </p:cNvPr>
            <p:cNvPicPr>
              <a:picLocks noChangeAspect="1"/>
            </p:cNvPicPr>
            <p:nvPr/>
          </p:nvPicPr>
          <p:blipFill>
            <a:blip r:embed="rId3"/>
            <a:stretch>
              <a:fillRect/>
            </a:stretch>
          </p:blipFill>
          <p:spPr>
            <a:xfrm>
              <a:off x="17640300" y="9525000"/>
              <a:ext cx="533400" cy="533400"/>
            </a:xfrm>
            <a:prstGeom prst="rect">
              <a:avLst/>
            </a:prstGeom>
          </p:spPr>
        </p:pic>
        <p:sp>
          <p:nvSpPr>
            <p:cNvPr id="12" name="Text 7"/>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5C6E4A"/>
                  </a:solidFill>
                  <a:latin typeface="Inter" pitchFamily="34" charset="0"/>
                  <a:ea typeface="Inter" pitchFamily="34" charset="-122"/>
                  <a:cs typeface="Inter" pitchFamily="34" charset="-120"/>
                </a:rPr>
                <a:t>EaTemp</a:t>
              </a:r>
              <a:endParaRPr lang="en-US" sz="2710" dirty="0"/>
            </a:p>
          </p:txBody>
        </p:sp>
      </p:grpSp>
      <p:grpSp>
        <p:nvGrpSpPr>
          <p:cNvPr id="37605" name="Group"/>
          <p:cNvGrpSpPr/>
          <p:nvPr/>
        </p:nvGrpSpPr>
        <p:grpSpPr>
          <a:xfrm>
            <a:off x="9448800" y="2667000"/>
            <a:ext cx="600075" cy="457200"/>
            <a:chOff x="9448800" y="2667000"/>
            <a:chExt cx="600075" cy="457200"/>
          </a:xfrm>
        </p:grpSpPr>
        <p:pic>
          <p:nvPicPr>
            <p:cNvPr id="13" name="Image 3" descr="preencoded.png">    </p:cNvPr>
            <p:cNvPicPr>
              <a:picLocks noChangeAspect="1"/>
            </p:cNvPicPr>
            <p:nvPr/>
          </p:nvPicPr>
          <p:blipFill>
            <a:blip r:embed="rId4"/>
            <a:stretch>
              <a:fillRect/>
            </a:stretch>
          </p:blipFill>
          <p:spPr>
            <a:xfrm>
              <a:off x="9448800" y="2667000"/>
              <a:ext cx="600075" cy="457200"/>
            </a:xfrm>
            <a:prstGeom prst="rect">
              <a:avLst/>
            </a:prstGeom>
          </p:spPr>
        </p:pic>
        <p:grpSp>
          <p:nvGrpSpPr>
            <p:cNvPr id="13131" name="Group"/>
            <p:cNvGrpSpPr/>
            <p:nvPr/>
          </p:nvGrpSpPr>
          <p:grpSpPr>
            <a:xfrm>
              <a:off x="9477375" y="3324225"/>
              <a:ext cx="6404610" cy="1021080"/>
              <a:chOff x="9477375" y="3324225"/>
              <a:chExt cx="6404610" cy="1021080"/>
            </a:xfrm>
          </p:grpSpPr>
          <p:sp>
            <p:nvSpPr>
              <p:cNvPr id="14" name="Text 8"/>
              <p:cNvSpPr/>
              <p:nvPr/>
            </p:nvSpPr>
            <p:spPr>
              <a:xfrm>
                <a:off x="9477375" y="3324225"/>
                <a:ext cx="6404610" cy="10210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"The Art of Archery": Discover the intricacies of the Art of Archery .</a:t>
                </a:r>
                <a:endParaRPr lang="en-US" sz="2400" dirty="0"/>
              </a:p>
            </p:txBody>
          </p:sp>
        </p:grpSp>
      </p:grpSp>
      <p:grpSp>
        <p:nvGrpSpPr>
          <p:cNvPr id="40569" name="Group"/>
          <p:cNvGrpSpPr/>
          <p:nvPr/>
        </p:nvGrpSpPr>
        <p:grpSpPr>
          <a:xfrm>
            <a:off x="9448800" y="5181600"/>
            <a:ext cx="647700" cy="552450"/>
            <a:chOff x="9448800" y="5181600"/>
            <a:chExt cx="647700" cy="552450"/>
          </a:xfrm>
        </p:grpSpPr>
        <p:pic>
          <p:nvPicPr>
            <p:cNvPr id="15" name="Image 4" descr="preencoded.png">    </p:cNvPr>
            <p:cNvPicPr>
              <a:picLocks noChangeAspect="1"/>
            </p:cNvPicPr>
            <p:nvPr/>
          </p:nvPicPr>
          <p:blipFill>
            <a:blip r:embed="rId5"/>
            <a:stretch>
              <a:fillRect/>
            </a:stretch>
          </p:blipFill>
          <p:spPr>
            <a:xfrm>
              <a:off x="9448800" y="5181600"/>
              <a:ext cx="647700" cy="552450"/>
            </a:xfrm>
            <a:prstGeom prst="rect">
              <a:avLst/>
            </a:prstGeom>
          </p:spPr>
        </p:pic>
        <p:grpSp>
          <p:nvGrpSpPr>
            <p:cNvPr id="95009" name="Group"/>
            <p:cNvGrpSpPr/>
            <p:nvPr/>
          </p:nvGrpSpPr>
          <p:grpSpPr>
            <a:xfrm>
              <a:off x="9477375" y="5934075"/>
              <a:ext cx="6404610" cy="1021080"/>
              <a:chOff x="9477375" y="5934075"/>
              <a:chExt cx="6404610" cy="1021080"/>
            </a:xfrm>
          </p:grpSpPr>
          <p:sp>
            <p:nvSpPr>
              <p:cNvPr id="16" name="Text 9"/>
              <p:cNvSpPr/>
              <p:nvPr/>
            </p:nvSpPr>
            <p:spPr>
              <a:xfrm>
                <a:off x="9477375" y="5934075"/>
                <a:ext cx="6404610" cy="10210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"The Music of the Elves": Immerse yourself in the enchanting music of the elves.</a:t>
                </a:r>
                <a:endParaRPr lang="en-US" sz="2400" dirty="0"/>
              </a:p>
            </p:txBody>
          </p:sp>
        </p:grpSp>
      </p:grpSp>
      <p:grpSp>
        <p:nvGrpSpPr>
          <p:cNvPr id="34810" name="Group"/>
          <p:cNvGrpSpPr/>
          <p:nvPr/>
        </p:nvGrpSpPr>
        <p:grpSpPr>
          <a:xfrm>
            <a:off x="9448800" y="7696200"/>
            <a:ext cx="666751" cy="533400"/>
            <a:chOff x="9448800" y="7696200"/>
            <a:chExt cx="666751" cy="533400"/>
          </a:xfrm>
        </p:grpSpPr>
        <p:pic>
          <p:nvPicPr>
            <p:cNvPr id="17" name="Image 5" descr="preencoded.png">    </p:cNvPr>
            <p:cNvPicPr>
              <a:picLocks noChangeAspect="1"/>
            </p:cNvPicPr>
            <p:nvPr/>
          </p:nvPicPr>
          <p:blipFill>
            <a:blip r:embed="rId6"/>
            <a:stretch>
              <a:fillRect/>
            </a:stretch>
          </p:blipFill>
          <p:spPr>
            <a:xfrm>
              <a:off x="9448800" y="7696200"/>
              <a:ext cx="666751" cy="533400"/>
            </a:xfrm>
            <a:prstGeom prst="rect">
              <a:avLst/>
            </a:prstGeom>
          </p:spPr>
        </p:pic>
        <p:grpSp>
          <p:nvGrpSpPr>
            <p:cNvPr id="62975" name="Group"/>
            <p:cNvGrpSpPr/>
            <p:nvPr/>
          </p:nvGrpSpPr>
          <p:grpSpPr>
            <a:xfrm>
              <a:off x="9477375" y="8429625"/>
              <a:ext cx="6404610" cy="1021080"/>
              <a:chOff x="9477375" y="8429625"/>
              <a:chExt cx="6404610" cy="1021080"/>
            </a:xfrm>
          </p:grpSpPr>
          <p:sp>
            <p:nvSpPr>
              <p:cNvPr id="18" name="Text 10"/>
              <p:cNvSpPr/>
              <p:nvPr/>
            </p:nvSpPr>
            <p:spPr>
              <a:xfrm>
                <a:off x="9477375" y="8429625"/>
                <a:ext cx="6404610" cy="10210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"The Life of an Elf": Learn about the customs and daily life of the elves.</a:t>
                </a:r>
                <a:endParaRPr lang="en-US" sz="2400" dirty="0"/>
              </a:p>
            </p:txBody>
          </p:sp>
        </p:grpSp>
      </p:gr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CCD5C0"/>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0872492" y="0"/>
            <a:ext cx="6755609" cy="3470514"/>
          </a:xfrm>
          <a:prstGeom prst="rect">
            <a:avLst/>
          </a:prstGeom>
        </p:spPr>
      </p:pic>
      <p:pic>
        <p:nvPicPr>
          <p:cNvPr id="3" name="Image 1" descr="preencoded.png">    </p:cNvPr>
          <p:cNvPicPr>
            <a:picLocks noChangeAspect="1"/>
          </p:cNvPicPr>
          <p:nvPr/>
        </p:nvPicPr>
        <p:blipFill>
          <a:blip r:embed="rId2"/>
          <a:stretch>
            <a:fillRect/>
          </a:stretch>
        </p:blipFill>
        <p:spPr>
          <a:xfrm>
            <a:off x="0" y="5705475"/>
            <a:ext cx="5553075" cy="4581525"/>
          </a:xfrm>
          <a:prstGeom prst="rect">
            <a:avLst/>
          </a:prstGeom>
        </p:spPr>
      </p:pic>
      <p:grpSp>
        <p:nvGrpSpPr>
          <p:cNvPr id="83527" name="Group"/>
          <p:cNvGrpSpPr/>
          <p:nvPr/>
        </p:nvGrpSpPr>
        <p:grpSpPr>
          <a:xfrm>
            <a:off x="17235487" y="8456817"/>
            <a:ext cx="1463470" cy="1601583"/>
            <a:chOff x="17235487" y="8456817"/>
            <a:chExt cx="1463470" cy="1601583"/>
          </a:xfrm>
        </p:grpSpPr>
        <p:pic>
          <p:nvPicPr>
            <p:cNvPr id="4" name="Image 2" descr="preencoded.png">    </p:cNvPr>
            <p:cNvPicPr>
              <a:picLocks noChangeAspect="1"/>
            </p:cNvPicPr>
            <p:nvPr/>
          </p:nvPicPr>
          <p:blipFill>
            <a:blip r:embed="rId3"/>
            <a:stretch>
              <a:fillRect/>
            </a:stretch>
          </p:blipFill>
          <p:spPr>
            <a:xfrm>
              <a:off x="17640300" y="9525000"/>
              <a:ext cx="533400" cy="533400"/>
            </a:xfrm>
            <a:prstGeom prst="rect">
              <a:avLst/>
            </a:prstGeom>
          </p:spPr>
        </p:pic>
        <p:sp>
          <p:nvSpPr>
            <p:cNvPr id="5"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5C6E4A"/>
                  </a:solidFill>
                  <a:latin typeface="Inter" pitchFamily="34" charset="0"/>
                  <a:ea typeface="Inter" pitchFamily="34" charset="-122"/>
                  <a:cs typeface="Inter" pitchFamily="34" charset="-120"/>
                </a:rPr>
                <a:t>EaTemp</a:t>
              </a:r>
              <a:endParaRPr lang="en-US" sz="2710" dirty="0"/>
            </a:p>
          </p:txBody>
        </p:sp>
      </p:grpSp>
      <p:sp>
        <p:nvSpPr>
          <p:cNvPr id="6" name="Text 1"/>
          <p:cNvSpPr/>
          <p:nvPr/>
        </p:nvSpPr>
        <p:spPr>
          <a:xfrm>
            <a:off x="6829425" y="352425"/>
            <a:ext cx="4752975" cy="1381125"/>
          </a:xfrm>
          <a:prstGeom prst="rect">
            <a:avLst/>
          </a:prstGeom>
          <a:noFill/>
          <a:ln/>
        </p:spPr>
        <p:txBody>
          <a:bodyPr wrap="square" lIns="0" tIns="0" rIns="0" bIns="0" rtlCol="0" anchor="t"/>
          <a:lstStyle/>
          <a:p>
            <a:pPr algn="l" indent="0" marL="0">
              <a:buNone/>
            </a:pPr>
            <a:r>
              <a:rPr lang="en-US" sz="6000" u="none" dirty="0">
                <a:solidFill>
                  <a:srgbClr val="5C6B4C"/>
                </a:solidFill>
                <a:latin typeface="Fugaz One" pitchFamily="34" charset="0"/>
                <a:ea typeface="Fugaz One" pitchFamily="34" charset="-122"/>
                <a:cs typeface="Fugaz One" pitchFamily="34" charset="-120"/>
              </a:rPr>
              <a:t>Pricing Plan</a:t>
            </a:r>
            <a:endParaRPr lang="en-US" sz="6000" dirty="0"/>
          </a:p>
        </p:txBody>
      </p:sp>
      <p:grpSp>
        <p:nvGrpSpPr>
          <p:cNvPr id="98970" name="Group"/>
          <p:cNvGrpSpPr/>
          <p:nvPr/>
        </p:nvGrpSpPr>
        <p:grpSpPr>
          <a:xfrm>
            <a:off x="1333500" y="1866900"/>
            <a:ext cx="15630525" cy="7724775"/>
            <a:chOff x="1333500" y="1866900"/>
            <a:chExt cx="15630525" cy="7724775"/>
          </a:xfrm>
        </p:grpSpPr>
        <p:sp>
          <p:nvSpPr>
            <p:cNvPr id="7" name="Shape 2"/>
            <p:cNvSpPr/>
            <p:nvPr/>
          </p:nvSpPr>
          <p:spPr>
            <a:xfrm>
              <a:off x="1333500" y="1866900"/>
              <a:ext cx="4829175" cy="7724775"/>
            </a:xfrm>
            <a:prstGeom prst="roundRect">
              <a:avLst>
                <a:gd name="adj" fmla="val 3156"/>
              </a:avLst>
            </a:prstGeom>
            <a:noFill/>
            <a:ln w="9525">
              <a:solidFill>
                <a:srgbClr val="5C6E4A"/>
              </a:solidFill>
              <a:prstDash val="solid"/>
            </a:ln>
          </p:spPr>
        </p:sp>
        <p:pic>
          <p:nvPicPr>
            <p:cNvPr id="8" name="Image 3" descr="preencoded.png">    </p:cNvPr>
            <p:cNvPicPr>
              <a:picLocks noChangeAspect="1"/>
            </p:cNvPicPr>
            <p:nvPr/>
          </p:nvPicPr>
          <p:blipFill>
            <a:blip r:embed="rId4"/>
            <a:stretch>
              <a:fillRect/>
            </a:stretch>
          </p:blipFill>
          <p:spPr>
            <a:xfrm>
              <a:off x="3424237" y="2181225"/>
              <a:ext cx="647700" cy="1114425"/>
            </a:xfrm>
            <a:prstGeom prst="rect">
              <a:avLst/>
            </a:prstGeom>
          </p:spPr>
        </p:pic>
        <p:sp>
          <p:nvSpPr>
            <p:cNvPr id="9" name="Shape 3"/>
            <p:cNvSpPr/>
            <p:nvPr/>
          </p:nvSpPr>
          <p:spPr>
            <a:xfrm>
              <a:off x="6734175" y="1866900"/>
              <a:ext cx="4829175" cy="7724775"/>
            </a:xfrm>
            <a:prstGeom prst="roundRect">
              <a:avLst>
                <a:gd name="adj" fmla="val 3156"/>
              </a:avLst>
            </a:prstGeom>
            <a:noFill/>
            <a:ln w="9525">
              <a:solidFill>
                <a:srgbClr val="5C6E4A"/>
              </a:solidFill>
              <a:prstDash val="solid"/>
            </a:ln>
          </p:spPr>
        </p:sp>
        <p:pic>
          <p:nvPicPr>
            <p:cNvPr id="10" name="Image 4" descr="preencoded.png">    </p:cNvPr>
            <p:cNvPicPr>
              <a:picLocks noChangeAspect="1"/>
            </p:cNvPicPr>
            <p:nvPr/>
          </p:nvPicPr>
          <p:blipFill>
            <a:blip r:embed="rId5"/>
            <a:stretch>
              <a:fillRect/>
            </a:stretch>
          </p:blipFill>
          <p:spPr>
            <a:xfrm>
              <a:off x="8662988" y="2181225"/>
              <a:ext cx="971550" cy="1114425"/>
            </a:xfrm>
            <a:prstGeom prst="rect">
              <a:avLst/>
            </a:prstGeom>
          </p:spPr>
        </p:pic>
        <p:sp>
          <p:nvSpPr>
            <p:cNvPr id="11" name="Shape 4"/>
            <p:cNvSpPr/>
            <p:nvPr/>
          </p:nvSpPr>
          <p:spPr>
            <a:xfrm>
              <a:off x="12134850" y="1866900"/>
              <a:ext cx="4829175" cy="7724775"/>
            </a:xfrm>
            <a:prstGeom prst="roundRect">
              <a:avLst>
                <a:gd name="adj" fmla="val 3156"/>
              </a:avLst>
            </a:prstGeom>
            <a:noFill/>
            <a:ln w="9525">
              <a:solidFill>
                <a:srgbClr val="5C6E4A"/>
              </a:solidFill>
              <a:prstDash val="solid"/>
            </a:ln>
          </p:spPr>
        </p:sp>
        <p:pic>
          <p:nvPicPr>
            <p:cNvPr id="12" name="Image 5" descr="preencoded.png">    </p:cNvPr>
            <p:cNvPicPr>
              <a:picLocks noChangeAspect="1"/>
            </p:cNvPicPr>
            <p:nvPr/>
          </p:nvPicPr>
          <p:blipFill>
            <a:blip r:embed="rId6"/>
            <a:stretch>
              <a:fillRect/>
            </a:stretch>
          </p:blipFill>
          <p:spPr>
            <a:xfrm>
              <a:off x="14016038" y="2181225"/>
              <a:ext cx="1066800" cy="1114425"/>
            </a:xfrm>
            <a:prstGeom prst="rect">
              <a:avLst/>
            </a:prstGeom>
          </p:spPr>
        </p:pic>
        <p:sp>
          <p:nvSpPr>
            <p:cNvPr id="13" name="Text 5"/>
            <p:cNvSpPr/>
            <p:nvPr/>
          </p:nvSpPr>
          <p:spPr>
            <a:xfrm>
              <a:off x="3053715" y="3495675"/>
              <a:ext cx="1388745" cy="826770"/>
            </a:xfrm>
            <a:prstGeom prst="rect">
              <a:avLst/>
            </a:prstGeom>
            <a:noFill/>
            <a:ln/>
          </p:spPr>
          <p:txBody>
            <a:bodyPr wrap="square" lIns="0" tIns="0" rIns="0" bIns="0" rtlCol="0" anchor="t"/>
            <a:lstStyle/>
            <a:p>
              <a:pPr algn="ctr" indent="0" marL="0">
                <a:buNone/>
              </a:pPr>
              <a:r>
                <a:rPr lang="en-US" sz="3600" u="none" dirty="0">
                  <a:solidFill>
                    <a:srgbClr val="5C6E4A"/>
                  </a:solidFill>
                  <a:latin typeface="Fugaz One" pitchFamily="34" charset="0"/>
                  <a:ea typeface="Fugaz One" pitchFamily="34" charset="-122"/>
                  <a:cs typeface="Fugaz One" pitchFamily="34" charset="-120"/>
                </a:rPr>
                <a:t>Basic</a:t>
              </a:r>
              <a:endParaRPr lang="en-US" sz="3600" dirty="0"/>
            </a:p>
          </p:txBody>
        </p:sp>
        <p:sp>
          <p:nvSpPr>
            <p:cNvPr id="14" name="Text 6"/>
            <p:cNvSpPr/>
            <p:nvPr/>
          </p:nvSpPr>
          <p:spPr>
            <a:xfrm>
              <a:off x="1676400" y="4391025"/>
              <a:ext cx="4204335" cy="4069080"/>
            </a:xfrm>
            <a:prstGeom prst="rect">
              <a:avLst/>
            </a:prstGeom>
            <a:noFill/>
            <a:ln/>
          </p:spPr>
          <p:txBody>
            <a:bodyPr wrap="square" lIns="0" tIns="0" rIns="0" bIns="0" rtlCol="0" anchor="t"/>
            <a:lstStyle/>
            <a:p>
              <a:pPr algn="l" marL="342900" indent="-342900">
                <a:spcAft>
                  <a:spcPts val="1200"/>
                </a:spcAft>
                <a:buSzPct val="100000"/>
                <a:buChar char="•"/>
              </a:pPr>
              <a:r>
                <a:rPr lang="en-US" sz="2400" u="none" dirty="0">
                  <a:solidFill>
                    <a:srgbClr val="0E0E0E"/>
                  </a:solidFill>
                  <a:latin typeface="Poppins" pitchFamily="34" charset="0"/>
                  <a:ea typeface="Poppins" pitchFamily="34" charset="-122"/>
                  <a:cs typeface="Poppins" pitchFamily="34" charset="-120"/>
                </a:rPr>
                <a:t>Access to the entry-level dungeons.</a:t>
              </a:r>
              <a:endParaRPr lang="en-US" sz="2400" dirty="0"/>
            </a:p>
            <a:p>
              <a:pPr algn="l" marL="342900" indent="-342900">
                <a:spcAft>
                  <a:spcPts val="1200"/>
                </a:spcAft>
                <a:buSzPct val="100000"/>
                <a:buChar char="•"/>
              </a:pPr>
              <a:r>
                <a:rPr lang="en-US" sz="2400" u="none" dirty="0">
                  <a:solidFill>
                    <a:srgbClr val="0E0E0E"/>
                  </a:solidFill>
                  <a:latin typeface="Poppins" pitchFamily="34" charset="0"/>
                  <a:ea typeface="Poppins" pitchFamily="34" charset="-122"/>
                  <a:cs typeface="Poppins" pitchFamily="34" charset="-120"/>
                </a:rPr>
                <a:t>A limited number of quests and battles per month.</a:t>
              </a:r>
              <a:endParaRPr lang="en-US" sz="2400" dirty="0"/>
            </a:p>
            <a:p>
              <a:pPr algn="l" marL="342900" indent="-342900">
                <a:spcAft>
                  <a:spcPts val="1200"/>
                </a:spcAft>
                <a:buSzPct val="100000"/>
                <a:buChar char="•"/>
              </a:pPr>
              <a:r>
                <a:rPr lang="en-US" sz="2400" u="none" dirty="0">
                  <a:solidFill>
                    <a:srgbClr val="0E0E0E"/>
                  </a:solidFill>
                  <a:latin typeface="Poppins" pitchFamily="34" charset="0"/>
                  <a:ea typeface="Poppins" pitchFamily="34" charset="-122"/>
                  <a:cs typeface="Poppins" pitchFamily="34" charset="-120"/>
                </a:rPr>
                <a:t>Ability to form a small party with fellow adventurers.</a:t>
              </a:r>
              <a:endParaRPr lang="en-US" sz="2400" dirty="0"/>
            </a:p>
          </p:txBody>
        </p:sp>
        <p:sp>
          <p:nvSpPr>
            <p:cNvPr id="15" name="Text 7"/>
            <p:cNvSpPr/>
            <p:nvPr/>
          </p:nvSpPr>
          <p:spPr>
            <a:xfrm>
              <a:off x="2386965" y="8582025"/>
              <a:ext cx="2722245" cy="826770"/>
            </a:xfrm>
            <a:prstGeom prst="rect">
              <a:avLst/>
            </a:prstGeom>
            <a:noFill/>
            <a:ln/>
          </p:spPr>
          <p:txBody>
            <a:bodyPr wrap="square" lIns="0" tIns="0" rIns="0" bIns="0" rtlCol="0" anchor="t"/>
            <a:lstStyle/>
            <a:p>
              <a:pPr algn="ctr" indent="0" marL="0">
                <a:buNone/>
              </a:pPr>
              <a:r>
                <a:rPr lang="en-US" sz="3600" u="none" dirty="0">
                  <a:solidFill>
                    <a:srgbClr val="0E0E0E"/>
                  </a:solidFill>
                  <a:latin typeface="Fugaz One" pitchFamily="34" charset="0"/>
                  <a:ea typeface="Fugaz One" pitchFamily="34" charset="-122"/>
                  <a:cs typeface="Fugaz One" pitchFamily="34" charset="-120"/>
                </a:rPr>
                <a:t>$10/month</a:t>
              </a:r>
              <a:endParaRPr lang="en-US" sz="3600" dirty="0"/>
            </a:p>
          </p:txBody>
        </p:sp>
        <p:sp>
          <p:nvSpPr>
            <p:cNvPr id="16" name="Text 8"/>
            <p:cNvSpPr/>
            <p:nvPr/>
          </p:nvSpPr>
          <p:spPr>
            <a:xfrm>
              <a:off x="8530590" y="3495675"/>
              <a:ext cx="1236345" cy="826770"/>
            </a:xfrm>
            <a:prstGeom prst="rect">
              <a:avLst/>
            </a:prstGeom>
            <a:noFill/>
            <a:ln/>
          </p:spPr>
          <p:txBody>
            <a:bodyPr wrap="square" lIns="0" tIns="0" rIns="0" bIns="0" rtlCol="0" anchor="t"/>
            <a:lstStyle/>
            <a:p>
              <a:pPr algn="ctr" indent="0" marL="0">
                <a:buNone/>
              </a:pPr>
              <a:r>
                <a:rPr lang="en-US" sz="3600" u="none" dirty="0">
                  <a:solidFill>
                    <a:srgbClr val="5C6E4A"/>
                  </a:solidFill>
                  <a:latin typeface="Fugaz One" pitchFamily="34" charset="0"/>
                  <a:ea typeface="Fugaz One" pitchFamily="34" charset="-122"/>
                  <a:cs typeface="Fugaz One" pitchFamily="34" charset="-120"/>
                </a:rPr>
                <a:t>Elite</a:t>
              </a:r>
              <a:endParaRPr lang="en-US" sz="3600" dirty="0"/>
            </a:p>
          </p:txBody>
        </p:sp>
        <p:sp>
          <p:nvSpPr>
            <p:cNvPr id="17" name="Text 9"/>
            <p:cNvSpPr/>
            <p:nvPr/>
          </p:nvSpPr>
          <p:spPr>
            <a:xfrm>
              <a:off x="7077075" y="4391025"/>
              <a:ext cx="4204335" cy="4069080"/>
            </a:xfrm>
            <a:prstGeom prst="rect">
              <a:avLst/>
            </a:prstGeom>
            <a:noFill/>
            <a:ln/>
          </p:spPr>
          <p:txBody>
            <a:bodyPr wrap="square" lIns="0" tIns="0" rIns="0" bIns="0" rtlCol="0" anchor="t"/>
            <a:lstStyle/>
            <a:p>
              <a:pPr algn="l" marL="342900" indent="-342900">
                <a:spcAft>
                  <a:spcPts val="1200"/>
                </a:spcAft>
                <a:buSzPct val="100000"/>
                <a:buChar char="•"/>
              </a:pPr>
              <a:r>
                <a:rPr lang="en-US" sz="2400" u="none" dirty="0">
                  <a:solidFill>
                    <a:srgbClr val="0E0E0E"/>
                  </a:solidFill>
                  <a:latin typeface="Poppins" pitchFamily="34" charset="0"/>
                  <a:ea typeface="Poppins" pitchFamily="34" charset="-122"/>
                  <a:cs typeface="Poppins" pitchFamily="34" charset="-120"/>
                </a:rPr>
                <a:t>Access to the intermediate and advanced dungeons.</a:t>
              </a:r>
              <a:endParaRPr lang="en-US" sz="2400" dirty="0"/>
            </a:p>
            <a:p>
              <a:pPr algn="l" marL="342900" indent="-342900">
                <a:spcAft>
                  <a:spcPts val="1200"/>
                </a:spcAft>
                <a:buSzPct val="100000"/>
                <a:buChar char="•"/>
              </a:pPr>
              <a:r>
                <a:rPr lang="en-US" sz="2400" u="none" dirty="0">
                  <a:solidFill>
                    <a:srgbClr val="0E0E0E"/>
                  </a:solidFill>
                  <a:latin typeface="Poppins" pitchFamily="34" charset="0"/>
                  <a:ea typeface="Poppins" pitchFamily="34" charset="-122"/>
                  <a:cs typeface="Poppins" pitchFamily="34" charset="-120"/>
                </a:rPr>
                <a:t>A greater number of quests and battles</a:t>
              </a:r>
              <a:endParaRPr lang="en-US" sz="2400" dirty="0"/>
            </a:p>
            <a:p>
              <a:pPr algn="l" marL="342900" indent="-342900">
                <a:spcAft>
                  <a:spcPts val="1200"/>
                </a:spcAft>
                <a:buSzPct val="100000"/>
                <a:buChar char="•"/>
              </a:pPr>
              <a:r>
                <a:rPr lang="en-US" sz="2400" u="none" dirty="0">
                  <a:solidFill>
                    <a:srgbClr val="0E0E0E"/>
                  </a:solidFill>
                  <a:latin typeface="Poppins" pitchFamily="34" charset="0"/>
                  <a:ea typeface="Poppins" pitchFamily="34" charset="-122"/>
                  <a:cs typeface="Poppins" pitchFamily="34" charset="-120"/>
                </a:rPr>
                <a:t>Ability to form larger parties with fellow adventurers.</a:t>
              </a:r>
              <a:endParaRPr lang="en-US" sz="2400" dirty="0"/>
            </a:p>
          </p:txBody>
        </p:sp>
        <p:sp>
          <p:nvSpPr>
            <p:cNvPr id="18" name="Text 10"/>
            <p:cNvSpPr/>
            <p:nvPr/>
          </p:nvSpPr>
          <p:spPr>
            <a:xfrm>
              <a:off x="7759065" y="8582025"/>
              <a:ext cx="2779395" cy="826770"/>
            </a:xfrm>
            <a:prstGeom prst="rect">
              <a:avLst/>
            </a:prstGeom>
            <a:noFill/>
            <a:ln/>
          </p:spPr>
          <p:txBody>
            <a:bodyPr wrap="square" lIns="0" tIns="0" rIns="0" bIns="0" rtlCol="0" anchor="t"/>
            <a:lstStyle/>
            <a:p>
              <a:pPr algn="ctr" indent="0" marL="0">
                <a:buNone/>
              </a:pPr>
              <a:r>
                <a:rPr lang="en-US" sz="3600" u="none" dirty="0">
                  <a:solidFill>
                    <a:srgbClr val="0E0E0E"/>
                  </a:solidFill>
                  <a:latin typeface="Fugaz One" pitchFamily="34" charset="0"/>
                  <a:ea typeface="Fugaz One" pitchFamily="34" charset="-122"/>
                  <a:cs typeface="Fugaz One" pitchFamily="34" charset="-120"/>
                </a:rPr>
                <a:t>$50/month</a:t>
              </a:r>
              <a:endParaRPr lang="en-US" sz="3600" dirty="0"/>
            </a:p>
          </p:txBody>
        </p:sp>
        <p:sp>
          <p:nvSpPr>
            <p:cNvPr id="19" name="Text 11"/>
            <p:cNvSpPr/>
            <p:nvPr/>
          </p:nvSpPr>
          <p:spPr>
            <a:xfrm>
              <a:off x="13302615" y="3495675"/>
              <a:ext cx="2493645" cy="826770"/>
            </a:xfrm>
            <a:prstGeom prst="rect">
              <a:avLst/>
            </a:prstGeom>
            <a:noFill/>
            <a:ln/>
          </p:spPr>
          <p:txBody>
            <a:bodyPr wrap="square" lIns="0" tIns="0" rIns="0" bIns="0" rtlCol="0" anchor="t"/>
            <a:lstStyle/>
            <a:p>
              <a:pPr algn="ctr" indent="0" marL="0">
                <a:buNone/>
              </a:pPr>
              <a:r>
                <a:rPr lang="en-US" sz="3600" u="none" dirty="0">
                  <a:solidFill>
                    <a:srgbClr val="5C6E4A"/>
                  </a:solidFill>
                  <a:latin typeface="Fugaz One" pitchFamily="34" charset="0"/>
                  <a:ea typeface="Fugaz One" pitchFamily="34" charset="-122"/>
                  <a:cs typeface="Fugaz One" pitchFamily="34" charset="-120"/>
                </a:rPr>
                <a:t>Legendary</a:t>
              </a:r>
              <a:endParaRPr lang="en-US" sz="3600" dirty="0"/>
            </a:p>
          </p:txBody>
        </p:sp>
        <p:sp>
          <p:nvSpPr>
            <p:cNvPr id="20" name="Text 12"/>
            <p:cNvSpPr/>
            <p:nvPr/>
          </p:nvSpPr>
          <p:spPr>
            <a:xfrm>
              <a:off x="12477750" y="4391025"/>
              <a:ext cx="4204335" cy="4069080"/>
            </a:xfrm>
            <a:prstGeom prst="rect">
              <a:avLst/>
            </a:prstGeom>
            <a:noFill/>
            <a:ln/>
          </p:spPr>
          <p:txBody>
            <a:bodyPr wrap="square" lIns="0" tIns="0" rIns="0" bIns="0" rtlCol="0" anchor="t"/>
            <a:lstStyle/>
            <a:p>
              <a:pPr algn="l" marL="342900" indent="-342900">
                <a:spcAft>
                  <a:spcPts val="1200"/>
                </a:spcAft>
                <a:buSzPct val="100000"/>
                <a:buChar char="•"/>
              </a:pPr>
              <a:r>
                <a:rPr lang="en-US" sz="2400" u="none" dirty="0">
                  <a:solidFill>
                    <a:srgbClr val="0E0E0E"/>
                  </a:solidFill>
                  <a:latin typeface="Poppins" pitchFamily="34" charset="0"/>
                  <a:ea typeface="Poppins" pitchFamily="34" charset="-122"/>
                  <a:cs typeface="Poppins" pitchFamily="34" charset="-120"/>
                </a:rPr>
                <a:t>Access to the most challenging dungeons and encounters.</a:t>
              </a:r>
              <a:endParaRPr lang="en-US" sz="2400" dirty="0"/>
            </a:p>
            <a:p>
              <a:pPr algn="l" marL="342900" indent="-342900">
                <a:spcAft>
                  <a:spcPts val="1200"/>
                </a:spcAft>
                <a:buSzPct val="100000"/>
                <a:buChar char="•"/>
              </a:pPr>
              <a:r>
                <a:rPr lang="en-US" sz="2400" u="none" dirty="0">
                  <a:solidFill>
                    <a:srgbClr val="0E0E0E"/>
                  </a:solidFill>
                  <a:latin typeface="Poppins" pitchFamily="34" charset="0"/>
                  <a:ea typeface="Poppins" pitchFamily="34" charset="-122"/>
                  <a:cs typeface="Poppins" pitchFamily="34" charset="-120"/>
                </a:rPr>
                <a:t>Unlimited quests and battles per month.</a:t>
              </a:r>
              <a:endParaRPr lang="en-US" sz="2400" dirty="0"/>
            </a:p>
            <a:p>
              <a:pPr algn="l" marL="342900" indent="-342900">
                <a:spcAft>
                  <a:spcPts val="1200"/>
                </a:spcAft>
                <a:buSzPct val="100000"/>
                <a:buChar char="•"/>
              </a:pPr>
              <a:r>
                <a:rPr lang="en-US" sz="2400" u="none" dirty="0">
                  <a:solidFill>
                    <a:srgbClr val="0E0E0E"/>
                  </a:solidFill>
                  <a:latin typeface="Poppins" pitchFamily="34" charset="0"/>
                  <a:ea typeface="Poppins" pitchFamily="34" charset="-122"/>
                  <a:cs typeface="Poppins" pitchFamily="34" charset="-120"/>
                </a:rPr>
                <a:t>The ability to form the largest parties with fellow adventurers.</a:t>
              </a:r>
              <a:endParaRPr lang="en-US" sz="2400" dirty="0"/>
            </a:p>
          </p:txBody>
        </p:sp>
        <p:sp>
          <p:nvSpPr>
            <p:cNvPr id="21" name="Text 13"/>
            <p:cNvSpPr/>
            <p:nvPr/>
          </p:nvSpPr>
          <p:spPr>
            <a:xfrm>
              <a:off x="13035915" y="8582025"/>
              <a:ext cx="3027045" cy="826770"/>
            </a:xfrm>
            <a:prstGeom prst="rect">
              <a:avLst/>
            </a:prstGeom>
            <a:noFill/>
            <a:ln/>
          </p:spPr>
          <p:txBody>
            <a:bodyPr wrap="square" lIns="0" tIns="0" rIns="0" bIns="0" rtlCol="0" anchor="t"/>
            <a:lstStyle/>
            <a:p>
              <a:pPr algn="ctr" indent="0" marL="0">
                <a:buNone/>
              </a:pPr>
              <a:r>
                <a:rPr lang="en-US" sz="3600" u="none" dirty="0">
                  <a:solidFill>
                    <a:srgbClr val="0E0E0E"/>
                  </a:solidFill>
                  <a:latin typeface="Fugaz One" pitchFamily="34" charset="0"/>
                  <a:ea typeface="Fugaz One" pitchFamily="34" charset="-122"/>
                  <a:cs typeface="Fugaz One" pitchFamily="34" charset="-120"/>
                </a:rPr>
                <a:t>$100/month</a:t>
              </a:r>
              <a:endParaRPr lang="en-US" sz="3600" dirty="0"/>
            </a:p>
          </p:txBody>
        </p:sp>
      </p:gr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CCD5C0"/>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2096750" y="5143500"/>
            <a:ext cx="619125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6444660" cy="2331244"/>
          </a:xfrm>
          <a:prstGeom prst="rect">
            <a:avLst/>
          </a:prstGeom>
        </p:spPr>
      </p:pic>
      <p:grpSp>
        <p:nvGrpSpPr>
          <p:cNvPr id="59052" name="Group"/>
          <p:cNvGrpSpPr/>
          <p:nvPr/>
        </p:nvGrpSpPr>
        <p:grpSpPr>
          <a:xfrm>
            <a:off x="17235487" y="8456817"/>
            <a:ext cx="1463470" cy="1601583"/>
            <a:chOff x="17235487" y="8456817"/>
            <a:chExt cx="1463470" cy="1601583"/>
          </a:xfrm>
        </p:grpSpPr>
        <p:pic>
          <p:nvPicPr>
            <p:cNvPr id="4" name="Image 2" descr="preencoded.png">    </p:cNvPr>
            <p:cNvPicPr>
              <a:picLocks noChangeAspect="1"/>
            </p:cNvPicPr>
            <p:nvPr/>
          </p:nvPicPr>
          <p:blipFill>
            <a:blip r:embed="rId3"/>
            <a:stretch>
              <a:fillRect/>
            </a:stretch>
          </p:blipFill>
          <p:spPr>
            <a:xfrm>
              <a:off x="17640300" y="9525000"/>
              <a:ext cx="533400" cy="533400"/>
            </a:xfrm>
            <a:prstGeom prst="rect">
              <a:avLst/>
            </a:prstGeom>
          </p:spPr>
        </p:pic>
        <p:sp>
          <p:nvSpPr>
            <p:cNvPr id="5"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5C6E4A"/>
                  </a:solidFill>
                  <a:latin typeface="Inter" pitchFamily="34" charset="0"/>
                  <a:ea typeface="Inter" pitchFamily="34" charset="-122"/>
                  <a:cs typeface="Inter" pitchFamily="34" charset="-120"/>
                </a:rPr>
                <a:t>EaTemp</a:t>
              </a:r>
              <a:endParaRPr lang="en-US" sz="2710" dirty="0"/>
            </a:p>
          </p:txBody>
        </p:sp>
      </p:grpSp>
      <p:grpSp>
        <p:nvGrpSpPr>
          <p:cNvPr id="92913" name="Group"/>
          <p:cNvGrpSpPr/>
          <p:nvPr/>
        </p:nvGrpSpPr>
        <p:grpSpPr>
          <a:xfrm>
            <a:off x="2495548" y="873137"/>
            <a:ext cx="13355957" cy="8706156"/>
            <a:chOff x="2495548" y="873137"/>
            <a:chExt cx="13355957" cy="8706156"/>
          </a:xfrm>
        </p:grpSpPr>
        <p:pic>
          <p:nvPicPr>
            <p:cNvPr id="6" name="Image 3" descr="preencoded.png">    </p:cNvPr>
            <p:cNvPicPr>
              <a:picLocks noChangeAspect="1"/>
            </p:cNvPicPr>
            <p:nvPr/>
          </p:nvPicPr>
          <p:blipFill>
            <a:blip r:embed="rId4"/>
            <a:stretch>
              <a:fillRect/>
            </a:stretch>
          </p:blipFill>
          <p:spPr>
            <a:xfrm>
              <a:off x="9029700" y="1209666"/>
              <a:ext cx="3914775" cy="3924309"/>
            </a:xfrm>
            <a:prstGeom prst="rect">
              <a:avLst/>
            </a:prstGeom>
          </p:spPr>
        </p:pic>
        <p:pic>
          <p:nvPicPr>
            <p:cNvPr id="7" name="Image 4" descr="preencoded.png">    </p:cNvPr>
            <p:cNvPicPr>
              <a:picLocks noChangeAspect="1"/>
            </p:cNvPicPr>
            <p:nvPr/>
          </p:nvPicPr>
          <p:blipFill>
            <a:blip r:embed="rId5"/>
            <a:stretch>
              <a:fillRect/>
            </a:stretch>
          </p:blipFill>
          <p:spPr>
            <a:xfrm>
              <a:off x="5105400" y="1209666"/>
              <a:ext cx="3914775" cy="3924309"/>
            </a:xfrm>
            <a:prstGeom prst="rect">
              <a:avLst/>
            </a:prstGeom>
          </p:spPr>
        </p:pic>
        <p:pic>
          <p:nvPicPr>
            <p:cNvPr id="8" name="Image 5" descr="preencoded.png">    </p:cNvPr>
            <p:cNvPicPr>
              <a:picLocks noChangeAspect="1"/>
            </p:cNvPicPr>
            <p:nvPr/>
          </p:nvPicPr>
          <p:blipFill>
            <a:blip r:embed="rId6"/>
            <a:stretch>
              <a:fillRect/>
            </a:stretch>
          </p:blipFill>
          <p:spPr>
            <a:xfrm>
              <a:off x="5105400" y="5143500"/>
              <a:ext cx="3914775" cy="3924309"/>
            </a:xfrm>
            <a:prstGeom prst="rect">
              <a:avLst/>
            </a:prstGeom>
          </p:spPr>
        </p:pic>
        <p:pic>
          <p:nvPicPr>
            <p:cNvPr id="9" name="Image 6" descr="preencoded.png">    </p:cNvPr>
            <p:cNvPicPr>
              <a:picLocks noChangeAspect="1"/>
            </p:cNvPicPr>
            <p:nvPr/>
          </p:nvPicPr>
          <p:blipFill>
            <a:blip r:embed="rId7"/>
            <a:stretch>
              <a:fillRect/>
            </a:stretch>
          </p:blipFill>
          <p:spPr>
            <a:xfrm>
              <a:off x="9029700" y="5143500"/>
              <a:ext cx="3914775" cy="3924309"/>
            </a:xfrm>
            <a:prstGeom prst="rect">
              <a:avLst/>
            </a:prstGeom>
          </p:spPr>
        </p:pic>
        <p:sp>
          <p:nvSpPr>
            <p:cNvPr id="10" name="Shape 1"/>
            <p:cNvSpPr/>
            <p:nvPr/>
          </p:nvSpPr>
          <p:spPr>
            <a:xfrm rot="5396226">
              <a:off x="4686297" y="5148263"/>
              <a:ext cx="8677280" cy="0"/>
            </a:xfrm>
            <a:prstGeom prst="line">
              <a:avLst/>
            </a:prstGeom>
            <a:noFill/>
            <a:ln w="9525">
              <a:solidFill>
                <a:srgbClr val="000000"/>
              </a:solidFill>
              <a:prstDash val="solid"/>
            </a:ln>
          </p:spPr>
        </p:sp>
        <p:sp>
          <p:nvSpPr>
            <p:cNvPr id="11" name="Shape 2"/>
            <p:cNvSpPr/>
            <p:nvPr/>
          </p:nvSpPr>
          <p:spPr>
            <a:xfrm rot="2509">
              <a:off x="2495548" y="5138738"/>
              <a:ext cx="13049253" cy="0"/>
            </a:xfrm>
            <a:prstGeom prst="line">
              <a:avLst/>
            </a:prstGeom>
            <a:noFill/>
            <a:ln w="9525">
              <a:solidFill>
                <a:srgbClr val="000000"/>
              </a:solidFill>
              <a:prstDash val="solid"/>
            </a:ln>
          </p:spPr>
        </p:sp>
        <p:pic>
          <p:nvPicPr>
            <p:cNvPr id="12" name="Image 7" descr="preencoded.png">    </p:cNvPr>
            <p:cNvPicPr>
              <a:picLocks noChangeAspect="1"/>
            </p:cNvPicPr>
            <p:nvPr/>
          </p:nvPicPr>
          <p:blipFill>
            <a:blip r:embed="rId8"/>
            <a:stretch>
              <a:fillRect/>
            </a:stretch>
          </p:blipFill>
          <p:spPr>
            <a:xfrm>
              <a:off x="2559058" y="873137"/>
              <a:ext cx="1092180" cy="1092182"/>
            </a:xfrm>
            <a:prstGeom prst="rect">
              <a:avLst/>
            </a:prstGeom>
          </p:spPr>
        </p:pic>
        <p:pic>
          <p:nvPicPr>
            <p:cNvPr id="13" name="Image 8" descr="preencoded.png">    </p:cNvPr>
            <p:cNvPicPr>
              <a:picLocks noChangeAspect="1"/>
            </p:cNvPicPr>
            <p:nvPr/>
          </p:nvPicPr>
          <p:blipFill>
            <a:blip r:embed="rId9"/>
            <a:stretch>
              <a:fillRect/>
            </a:stretch>
          </p:blipFill>
          <p:spPr>
            <a:xfrm>
              <a:off x="2571731" y="6099572"/>
              <a:ext cx="1139446" cy="1139446"/>
            </a:xfrm>
            <a:prstGeom prst="rect">
              <a:avLst/>
            </a:prstGeom>
          </p:spPr>
        </p:pic>
        <p:pic>
          <p:nvPicPr>
            <p:cNvPr id="14" name="Image 9" descr="preencoded.png">    </p:cNvPr>
            <p:cNvPicPr>
              <a:picLocks noChangeAspect="1"/>
            </p:cNvPicPr>
            <p:nvPr/>
          </p:nvPicPr>
          <p:blipFill>
            <a:blip r:embed="rId10"/>
            <a:stretch>
              <a:fillRect/>
            </a:stretch>
          </p:blipFill>
          <p:spPr>
            <a:xfrm>
              <a:off x="12506325" y="962025"/>
              <a:ext cx="894080" cy="892810"/>
            </a:xfrm>
            <a:prstGeom prst="rect">
              <a:avLst/>
            </a:prstGeom>
          </p:spPr>
        </p:pic>
        <p:pic>
          <p:nvPicPr>
            <p:cNvPr id="15" name="Image 10" descr="preencoded.png">    </p:cNvPr>
            <p:cNvPicPr>
              <a:picLocks noChangeAspect="1"/>
            </p:cNvPicPr>
            <p:nvPr/>
          </p:nvPicPr>
          <p:blipFill>
            <a:blip r:embed="rId11"/>
            <a:stretch>
              <a:fillRect/>
            </a:stretch>
          </p:blipFill>
          <p:spPr>
            <a:xfrm>
              <a:off x="12430126" y="6095997"/>
              <a:ext cx="1117600" cy="1219200"/>
            </a:xfrm>
            <a:prstGeom prst="rect">
              <a:avLst/>
            </a:prstGeom>
          </p:spPr>
        </p:pic>
        <p:sp>
          <p:nvSpPr>
            <p:cNvPr id="16" name="Text 3"/>
            <p:cNvSpPr/>
            <p:nvPr/>
          </p:nvSpPr>
          <p:spPr>
            <a:xfrm>
              <a:off x="7496175" y="3076575"/>
              <a:ext cx="1217295" cy="2217420"/>
            </a:xfrm>
            <a:prstGeom prst="rect">
              <a:avLst/>
            </a:prstGeom>
            <a:noFill/>
            <a:ln/>
          </p:spPr>
          <p:txBody>
            <a:bodyPr wrap="square" lIns="0" tIns="0" rIns="0" bIns="0" rtlCol="0" anchor="t"/>
            <a:lstStyle/>
            <a:p>
              <a:pPr algn="l" indent="0" marL="0">
                <a:buNone/>
              </a:pPr>
              <a:r>
                <a:rPr lang="en-US" sz="9600" u="none" dirty="0">
                  <a:solidFill>
                    <a:srgbClr val="0E0E0E"/>
                  </a:solidFill>
                  <a:latin typeface="Fugaz One" pitchFamily="34" charset="0"/>
                  <a:ea typeface="Fugaz One" pitchFamily="34" charset="-122"/>
                  <a:cs typeface="Fugaz One" pitchFamily="34" charset="-120"/>
                </a:rPr>
                <a:t>S</a:t>
              </a:r>
              <a:endParaRPr lang="en-US" sz="9600" dirty="0"/>
            </a:p>
          </p:txBody>
        </p:sp>
        <p:sp>
          <p:nvSpPr>
            <p:cNvPr id="17" name="Text 4"/>
            <p:cNvSpPr/>
            <p:nvPr/>
          </p:nvSpPr>
          <p:spPr>
            <a:xfrm>
              <a:off x="9496425" y="3076575"/>
              <a:ext cx="1645920" cy="2217420"/>
            </a:xfrm>
            <a:prstGeom prst="rect">
              <a:avLst/>
            </a:prstGeom>
            <a:noFill/>
            <a:ln/>
          </p:spPr>
          <p:txBody>
            <a:bodyPr wrap="square" lIns="0" tIns="0" rIns="0" bIns="0" rtlCol="0" anchor="t"/>
            <a:lstStyle/>
            <a:p>
              <a:pPr algn="l" indent="0" marL="0">
                <a:buNone/>
              </a:pPr>
              <a:r>
                <a:rPr lang="en-US" sz="9600" u="none" dirty="0">
                  <a:solidFill>
                    <a:srgbClr val="FFFFFF"/>
                  </a:solidFill>
                  <a:latin typeface="Fugaz One" pitchFamily="34" charset="0"/>
                  <a:ea typeface="Fugaz One" pitchFamily="34" charset="-122"/>
                  <a:cs typeface="Fugaz One" pitchFamily="34" charset="-120"/>
                </a:rPr>
                <a:t>W</a:t>
              </a:r>
              <a:endParaRPr lang="en-US" sz="9600" dirty="0"/>
            </a:p>
          </p:txBody>
        </p:sp>
        <p:sp>
          <p:nvSpPr>
            <p:cNvPr id="18" name="Text 5"/>
            <p:cNvSpPr/>
            <p:nvPr/>
          </p:nvSpPr>
          <p:spPr>
            <a:xfrm>
              <a:off x="7391400" y="5638800"/>
              <a:ext cx="1236345" cy="2217420"/>
            </a:xfrm>
            <a:prstGeom prst="rect">
              <a:avLst/>
            </a:prstGeom>
            <a:noFill/>
            <a:ln/>
          </p:spPr>
          <p:txBody>
            <a:bodyPr wrap="square" lIns="0" tIns="0" rIns="0" bIns="0" rtlCol="0" anchor="t"/>
            <a:lstStyle/>
            <a:p>
              <a:pPr algn="l" indent="0" marL="0">
                <a:buNone/>
              </a:pPr>
              <a:r>
                <a:rPr lang="en-US" sz="9600" u="none" dirty="0">
                  <a:solidFill>
                    <a:srgbClr val="FFFFFF"/>
                  </a:solidFill>
                  <a:latin typeface="Fugaz One" pitchFamily="34" charset="0"/>
                  <a:ea typeface="Fugaz One" pitchFamily="34" charset="-122"/>
                  <a:cs typeface="Fugaz One" pitchFamily="34" charset="-120"/>
                </a:rPr>
                <a:t>O</a:t>
              </a:r>
              <a:endParaRPr lang="en-US" sz="9600" dirty="0"/>
            </a:p>
          </p:txBody>
        </p:sp>
        <p:sp>
          <p:nvSpPr>
            <p:cNvPr id="19" name="Text 6"/>
            <p:cNvSpPr/>
            <p:nvPr/>
          </p:nvSpPr>
          <p:spPr>
            <a:xfrm>
              <a:off x="9686925" y="5638800"/>
              <a:ext cx="1283970" cy="2217420"/>
            </a:xfrm>
            <a:prstGeom prst="rect">
              <a:avLst/>
            </a:prstGeom>
            <a:noFill/>
            <a:ln/>
          </p:spPr>
          <p:txBody>
            <a:bodyPr wrap="square" lIns="0" tIns="0" rIns="0" bIns="0" rtlCol="0" anchor="t"/>
            <a:lstStyle/>
            <a:p>
              <a:pPr algn="l" indent="0" marL="0">
                <a:buNone/>
              </a:pPr>
              <a:r>
                <a:rPr lang="en-US" sz="9600" u="none" dirty="0">
                  <a:solidFill>
                    <a:srgbClr val="0E0E0E"/>
                  </a:solidFill>
                  <a:latin typeface="Fugaz One" pitchFamily="34" charset="0"/>
                  <a:ea typeface="Fugaz One" pitchFamily="34" charset="-122"/>
                  <a:cs typeface="Fugaz One" pitchFamily="34" charset="-120"/>
                </a:rPr>
                <a:t>T</a:t>
              </a:r>
              <a:endParaRPr lang="en-US" sz="9600" dirty="0"/>
            </a:p>
          </p:txBody>
        </p:sp>
        <p:sp>
          <p:nvSpPr>
            <p:cNvPr id="20" name="Text 7"/>
            <p:cNvSpPr/>
            <p:nvPr/>
          </p:nvSpPr>
          <p:spPr>
            <a:xfrm>
              <a:off x="2495550" y="2614613"/>
              <a:ext cx="3497580" cy="624840"/>
            </a:xfrm>
            <a:prstGeom prst="rect">
              <a:avLst/>
            </a:prstGeom>
            <a:noFill/>
            <a:ln/>
          </p:spPr>
          <p:txBody>
            <a:bodyPr wrap="square" lIns="0" tIns="0" rIns="0" bIns="0" rtlCol="0" anchor="t"/>
            <a:lstStyle/>
            <a:p>
              <a:pPr algn="l" indent="0" marL="0">
                <a:buNone/>
              </a:pPr>
              <a:r>
                <a:rPr lang="en-US" sz="2700" u="none" dirty="0">
                  <a:solidFill>
                    <a:srgbClr val="0E0E0E"/>
                  </a:solidFill>
                  <a:latin typeface="Fugaz One" pitchFamily="34" charset="0"/>
                  <a:ea typeface="Fugaz One" pitchFamily="34" charset="-122"/>
                  <a:cs typeface="Fugaz One" pitchFamily="34" charset="-120"/>
                </a:rPr>
                <a:t>Strengths</a:t>
              </a:r>
              <a:endParaRPr lang="en-US" sz="2700" dirty="0"/>
            </a:p>
          </p:txBody>
        </p:sp>
        <p:sp>
          <p:nvSpPr>
            <p:cNvPr id="21" name="Text 8"/>
            <p:cNvSpPr/>
            <p:nvPr/>
          </p:nvSpPr>
          <p:spPr>
            <a:xfrm>
              <a:off x="2495550" y="3271838"/>
              <a:ext cx="3489960" cy="10210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Rare event causes unpredictable magic.</a:t>
              </a:r>
              <a:endParaRPr lang="en-US" sz="2400" dirty="0"/>
            </a:p>
          </p:txBody>
        </p:sp>
        <p:sp>
          <p:nvSpPr>
            <p:cNvPr id="22" name="Text 9"/>
            <p:cNvSpPr/>
            <p:nvPr/>
          </p:nvSpPr>
          <p:spPr>
            <a:xfrm>
              <a:off x="2495550" y="7900988"/>
              <a:ext cx="3497580" cy="624840"/>
            </a:xfrm>
            <a:prstGeom prst="rect">
              <a:avLst/>
            </a:prstGeom>
            <a:noFill/>
            <a:ln/>
          </p:spPr>
          <p:txBody>
            <a:bodyPr wrap="square" lIns="0" tIns="0" rIns="0" bIns="0" rtlCol="0" anchor="t"/>
            <a:lstStyle/>
            <a:p>
              <a:pPr algn="l" indent="0" marL="0">
                <a:buNone/>
              </a:pPr>
              <a:r>
                <a:rPr lang="en-US" sz="2700" u="none" dirty="0">
                  <a:solidFill>
                    <a:srgbClr val="0E0E0E"/>
                  </a:solidFill>
                  <a:latin typeface="Fugaz One" pitchFamily="34" charset="0"/>
                  <a:ea typeface="Fugaz One" pitchFamily="34" charset="-122"/>
                  <a:cs typeface="Fugaz One" pitchFamily="34" charset="-120"/>
                </a:rPr>
                <a:t>Opportunities</a:t>
              </a:r>
              <a:endParaRPr lang="en-US" sz="2700" dirty="0"/>
            </a:p>
          </p:txBody>
        </p:sp>
        <p:sp>
          <p:nvSpPr>
            <p:cNvPr id="23" name="Text 10"/>
            <p:cNvSpPr/>
            <p:nvPr/>
          </p:nvSpPr>
          <p:spPr>
            <a:xfrm>
              <a:off x="2495550" y="8558213"/>
              <a:ext cx="3489960" cy="10210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Rare event causes unpredictable magic.</a:t>
              </a:r>
              <a:endParaRPr lang="en-US" sz="2400" dirty="0"/>
            </a:p>
          </p:txBody>
        </p:sp>
        <p:sp>
          <p:nvSpPr>
            <p:cNvPr id="24" name="Text 11"/>
            <p:cNvSpPr/>
            <p:nvPr/>
          </p:nvSpPr>
          <p:spPr>
            <a:xfrm>
              <a:off x="12353925" y="2614613"/>
              <a:ext cx="3497580" cy="624840"/>
            </a:xfrm>
            <a:prstGeom prst="rect">
              <a:avLst/>
            </a:prstGeom>
            <a:noFill/>
            <a:ln/>
          </p:spPr>
          <p:txBody>
            <a:bodyPr wrap="square" lIns="0" tIns="0" rIns="0" bIns="0" rtlCol="0" anchor="t"/>
            <a:lstStyle/>
            <a:p>
              <a:pPr algn="l" indent="0" marL="0">
                <a:buNone/>
              </a:pPr>
              <a:r>
                <a:rPr lang="en-US" sz="2700" u="none" dirty="0">
                  <a:solidFill>
                    <a:srgbClr val="0E0E0E"/>
                  </a:solidFill>
                  <a:latin typeface="Fugaz One" pitchFamily="34" charset="0"/>
                  <a:ea typeface="Fugaz One" pitchFamily="34" charset="-122"/>
                  <a:cs typeface="Fugaz One" pitchFamily="34" charset="-120"/>
                </a:rPr>
                <a:t>Weaknesses</a:t>
              </a:r>
              <a:endParaRPr lang="en-US" sz="2700" dirty="0"/>
            </a:p>
          </p:txBody>
        </p:sp>
        <p:sp>
          <p:nvSpPr>
            <p:cNvPr id="25" name="Text 12"/>
            <p:cNvSpPr/>
            <p:nvPr/>
          </p:nvSpPr>
          <p:spPr>
            <a:xfrm>
              <a:off x="12353925" y="3271838"/>
              <a:ext cx="3489960" cy="10210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Rare event causes unpredictable magic.</a:t>
              </a:r>
              <a:endParaRPr lang="en-US" sz="2400" dirty="0"/>
            </a:p>
          </p:txBody>
        </p:sp>
        <p:sp>
          <p:nvSpPr>
            <p:cNvPr id="26" name="Text 13"/>
            <p:cNvSpPr/>
            <p:nvPr/>
          </p:nvSpPr>
          <p:spPr>
            <a:xfrm>
              <a:off x="12353925" y="7900988"/>
              <a:ext cx="3497580" cy="624840"/>
            </a:xfrm>
            <a:prstGeom prst="rect">
              <a:avLst/>
            </a:prstGeom>
            <a:noFill/>
            <a:ln/>
          </p:spPr>
          <p:txBody>
            <a:bodyPr wrap="square" lIns="0" tIns="0" rIns="0" bIns="0" rtlCol="0" anchor="t"/>
            <a:lstStyle/>
            <a:p>
              <a:pPr algn="l" indent="0" marL="0">
                <a:buNone/>
              </a:pPr>
              <a:r>
                <a:rPr lang="en-US" sz="2700" u="none" dirty="0">
                  <a:solidFill>
                    <a:srgbClr val="0E0E0E"/>
                  </a:solidFill>
                  <a:latin typeface="Fugaz One" pitchFamily="34" charset="0"/>
                  <a:ea typeface="Fugaz One" pitchFamily="34" charset="-122"/>
                  <a:cs typeface="Fugaz One" pitchFamily="34" charset="-120"/>
                </a:rPr>
                <a:t>Threats</a:t>
              </a:r>
              <a:endParaRPr lang="en-US" sz="2700" dirty="0"/>
            </a:p>
          </p:txBody>
        </p:sp>
        <p:sp>
          <p:nvSpPr>
            <p:cNvPr id="27" name="Text 14"/>
            <p:cNvSpPr/>
            <p:nvPr/>
          </p:nvSpPr>
          <p:spPr>
            <a:xfrm>
              <a:off x="12353925" y="8558213"/>
              <a:ext cx="3489960" cy="10210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Rare event causes unpredictable magic.</a:t>
              </a:r>
              <a:endParaRPr lang="en-US" sz="2400" dirty="0"/>
            </a:p>
          </p:txBody>
        </p:sp>
      </p:gr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CCD5C0"/>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7199551"/>
            <a:ext cx="5549712" cy="3087449"/>
          </a:xfrm>
          <a:prstGeom prst="rect">
            <a:avLst/>
          </a:prstGeom>
        </p:spPr>
      </p:pic>
      <p:pic>
        <p:nvPicPr>
          <p:cNvPr id="3" name="Image 1" descr="preencoded.png">    </p:cNvPr>
          <p:cNvPicPr>
            <a:picLocks noChangeAspect="1"/>
          </p:cNvPicPr>
          <p:nvPr/>
        </p:nvPicPr>
        <p:blipFill>
          <a:blip r:embed="rId2"/>
          <a:stretch>
            <a:fillRect/>
          </a:stretch>
        </p:blipFill>
        <p:spPr>
          <a:xfrm>
            <a:off x="12592050" y="0"/>
            <a:ext cx="5695950" cy="4848225"/>
          </a:xfrm>
          <a:prstGeom prst="rect">
            <a:avLst/>
          </a:prstGeom>
        </p:spPr>
      </p:pic>
      <p:grpSp>
        <p:nvGrpSpPr>
          <p:cNvPr id="46203" name="Group"/>
          <p:cNvGrpSpPr/>
          <p:nvPr/>
        </p:nvGrpSpPr>
        <p:grpSpPr>
          <a:xfrm>
            <a:off x="17235487" y="8456817"/>
            <a:ext cx="1463470" cy="1601583"/>
            <a:chOff x="17235487" y="8456817"/>
            <a:chExt cx="1463470" cy="1601583"/>
          </a:xfrm>
        </p:grpSpPr>
        <p:pic>
          <p:nvPicPr>
            <p:cNvPr id="4" name="Image 2" descr="preencoded.png">    </p:cNvPr>
            <p:cNvPicPr>
              <a:picLocks noChangeAspect="1"/>
            </p:cNvPicPr>
            <p:nvPr/>
          </p:nvPicPr>
          <p:blipFill>
            <a:blip r:embed="rId3"/>
            <a:stretch>
              <a:fillRect/>
            </a:stretch>
          </p:blipFill>
          <p:spPr>
            <a:xfrm>
              <a:off x="17640300" y="9525000"/>
              <a:ext cx="533400" cy="533400"/>
            </a:xfrm>
            <a:prstGeom prst="rect">
              <a:avLst/>
            </a:prstGeom>
          </p:spPr>
        </p:pic>
        <p:sp>
          <p:nvSpPr>
            <p:cNvPr id="5"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5C6E4A"/>
                  </a:solidFill>
                  <a:latin typeface="Inter" pitchFamily="34" charset="0"/>
                  <a:ea typeface="Inter" pitchFamily="34" charset="-122"/>
                  <a:cs typeface="Inter" pitchFamily="34" charset="-120"/>
                </a:rPr>
                <a:t>EaTemp</a:t>
              </a:r>
              <a:endParaRPr lang="en-US" sz="2710" dirty="0"/>
            </a:p>
          </p:txBody>
        </p:sp>
      </p:grpSp>
      <p:pic>
        <p:nvPicPr>
          <p:cNvPr id="6" name="Image 3" descr="preencoded.png">    </p:cNvPr>
          <p:cNvPicPr>
            <a:picLocks noChangeAspect="1"/>
          </p:cNvPicPr>
          <p:nvPr/>
        </p:nvPicPr>
        <p:blipFill>
          <a:blip r:embed="rId4"/>
          <a:stretch>
            <a:fillRect/>
          </a:stretch>
        </p:blipFill>
        <p:spPr>
          <a:xfrm>
            <a:off x="9696450" y="2028825"/>
            <a:ext cx="5781675" cy="7058025"/>
          </a:xfrm>
          <a:prstGeom prst="rect">
            <a:avLst/>
          </a:prstGeom>
        </p:spPr>
      </p:pic>
      <p:sp>
        <p:nvSpPr>
          <p:cNvPr id="7" name="Text 1"/>
          <p:cNvSpPr/>
          <p:nvPr/>
        </p:nvSpPr>
        <p:spPr>
          <a:xfrm>
            <a:off x="2238375" y="1485900"/>
            <a:ext cx="7915275" cy="1381125"/>
          </a:xfrm>
          <a:prstGeom prst="rect">
            <a:avLst/>
          </a:prstGeom>
          <a:noFill/>
          <a:ln/>
        </p:spPr>
        <p:txBody>
          <a:bodyPr wrap="square" lIns="0" tIns="0" rIns="0" bIns="0" rtlCol="0" anchor="t"/>
          <a:lstStyle/>
          <a:p>
            <a:pPr algn="l" indent="0" marL="0">
              <a:buNone/>
            </a:pPr>
            <a:r>
              <a:rPr lang="en-US" sz="6000" u="none" dirty="0">
                <a:solidFill>
                  <a:srgbClr val="0E0E0E"/>
                </a:solidFill>
                <a:latin typeface="Fugaz One" pitchFamily="34" charset="0"/>
                <a:ea typeface="Fugaz One" pitchFamily="34" charset="-122"/>
                <a:cs typeface="Fugaz One" pitchFamily="34" charset="-120"/>
              </a:rPr>
              <a:t>Some Data</a:t>
            </a:r>
            <a:endParaRPr lang="en-US" sz="6000" dirty="0"/>
          </a:p>
        </p:txBody>
      </p:sp>
      <p:grpSp>
        <p:nvGrpSpPr>
          <p:cNvPr id="51893" name="Group"/>
          <p:cNvGrpSpPr/>
          <p:nvPr/>
        </p:nvGrpSpPr>
        <p:grpSpPr>
          <a:xfrm>
            <a:off x="2124075" y="3962400"/>
            <a:ext cx="1828800" cy="1381125"/>
            <a:chOff x="2124075" y="3962400"/>
            <a:chExt cx="1828800" cy="1381125"/>
          </a:xfrm>
        </p:grpSpPr>
        <p:sp>
          <p:nvSpPr>
            <p:cNvPr id="8" name="Text 2"/>
            <p:cNvSpPr/>
            <p:nvPr/>
          </p:nvSpPr>
          <p:spPr>
            <a:xfrm>
              <a:off x="2124075" y="3962400"/>
              <a:ext cx="1828800" cy="1381125"/>
            </a:xfrm>
            <a:prstGeom prst="rect">
              <a:avLst/>
            </a:prstGeom>
            <a:noFill/>
            <a:ln/>
          </p:spPr>
          <p:txBody>
            <a:bodyPr wrap="square" lIns="0" tIns="0" rIns="0" bIns="0" rtlCol="0" anchor="t"/>
            <a:lstStyle/>
            <a:p>
              <a:pPr algn="l" indent="0" marL="0">
                <a:buNone/>
              </a:pPr>
              <a:r>
                <a:rPr lang="en-US" sz="6000" u="none" dirty="0">
                  <a:solidFill>
                    <a:srgbClr val="5C6B4C"/>
                  </a:solidFill>
                  <a:latin typeface="Fugaz One" pitchFamily="34" charset="0"/>
                  <a:ea typeface="Fugaz One" pitchFamily="34" charset="-122"/>
                  <a:cs typeface="Fugaz One" pitchFamily="34" charset="-120"/>
                </a:rPr>
                <a:t>75%</a:t>
              </a:r>
              <a:endParaRPr lang="en-US" sz="6000" dirty="0"/>
            </a:p>
          </p:txBody>
        </p:sp>
      </p:grpSp>
      <p:grpSp>
        <p:nvGrpSpPr>
          <p:cNvPr id="56965" name="Group"/>
          <p:cNvGrpSpPr/>
          <p:nvPr/>
        </p:nvGrpSpPr>
        <p:grpSpPr>
          <a:xfrm>
            <a:off x="3838575" y="3771900"/>
            <a:ext cx="4783455" cy="1602105"/>
            <a:chOff x="3838575" y="3771900"/>
            <a:chExt cx="4783455" cy="1602105"/>
          </a:xfrm>
        </p:grpSpPr>
        <p:sp>
          <p:nvSpPr>
            <p:cNvPr id="9" name="Text 3"/>
            <p:cNvSpPr/>
            <p:nvPr/>
          </p:nvSpPr>
          <p:spPr>
            <a:xfrm>
              <a:off x="3838575" y="3771900"/>
              <a:ext cx="4783455" cy="624840"/>
            </a:xfrm>
            <a:prstGeom prst="rect">
              <a:avLst/>
            </a:prstGeom>
            <a:noFill/>
            <a:ln/>
          </p:spPr>
          <p:txBody>
            <a:bodyPr wrap="square" lIns="0" tIns="0" rIns="0" bIns="0" rtlCol="0" anchor="t"/>
            <a:lstStyle/>
            <a:p>
              <a:pPr algn="l" indent="0" marL="0">
                <a:buNone/>
              </a:pPr>
              <a:r>
                <a:rPr lang="en-US" sz="2700" u="none" dirty="0">
                  <a:solidFill>
                    <a:srgbClr val="0E0E0E"/>
                  </a:solidFill>
                  <a:latin typeface="Fugaz One" pitchFamily="34" charset="0"/>
                  <a:ea typeface="Fugaz One" pitchFamily="34" charset="-122"/>
                  <a:cs typeface="Fugaz One" pitchFamily="34" charset="-120"/>
                </a:rPr>
                <a:t>Enchanted Creatures</a:t>
              </a:r>
              <a:endParaRPr lang="en-US" sz="2700" dirty="0"/>
            </a:p>
          </p:txBody>
        </p:sp>
        <p:sp>
          <p:nvSpPr>
            <p:cNvPr id="10" name="Text 4"/>
            <p:cNvSpPr/>
            <p:nvPr/>
          </p:nvSpPr>
          <p:spPr>
            <a:xfrm>
              <a:off x="3838575" y="4352925"/>
              <a:ext cx="4775835" cy="10210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possess the ability to cast spells.</a:t>
              </a:r>
              <a:endParaRPr lang="en-US" sz="2400" dirty="0"/>
            </a:p>
          </p:txBody>
        </p:sp>
      </p:grpSp>
      <p:grpSp>
        <p:nvGrpSpPr>
          <p:cNvPr id="69756" name="Group"/>
          <p:cNvGrpSpPr/>
          <p:nvPr/>
        </p:nvGrpSpPr>
        <p:grpSpPr>
          <a:xfrm>
            <a:off x="2124075" y="5724525"/>
            <a:ext cx="1905000" cy="1381125"/>
            <a:chOff x="2124075" y="5724525"/>
            <a:chExt cx="1905000" cy="1381125"/>
          </a:xfrm>
        </p:grpSpPr>
        <p:sp>
          <p:nvSpPr>
            <p:cNvPr id="11" name="Text 5"/>
            <p:cNvSpPr/>
            <p:nvPr/>
          </p:nvSpPr>
          <p:spPr>
            <a:xfrm>
              <a:off x="2124075" y="5724525"/>
              <a:ext cx="1905000" cy="1381125"/>
            </a:xfrm>
            <a:prstGeom prst="rect">
              <a:avLst/>
            </a:prstGeom>
            <a:noFill/>
            <a:ln/>
          </p:spPr>
          <p:txBody>
            <a:bodyPr wrap="square" lIns="0" tIns="0" rIns="0" bIns="0" rtlCol="0" anchor="t"/>
            <a:lstStyle/>
            <a:p>
              <a:pPr algn="l" indent="0" marL="0">
                <a:buNone/>
              </a:pPr>
              <a:r>
                <a:rPr lang="en-US" sz="6000" u="none" dirty="0">
                  <a:solidFill>
                    <a:srgbClr val="5C6B4C"/>
                  </a:solidFill>
                  <a:latin typeface="Fugaz One" pitchFamily="34" charset="0"/>
                  <a:ea typeface="Fugaz One" pitchFamily="34" charset="-122"/>
                  <a:cs typeface="Fugaz One" pitchFamily="34" charset="-120"/>
                </a:rPr>
                <a:t>60%</a:t>
              </a:r>
              <a:endParaRPr lang="en-US" sz="6000" dirty="0"/>
            </a:p>
          </p:txBody>
        </p:sp>
      </p:grpSp>
      <p:grpSp>
        <p:nvGrpSpPr>
          <p:cNvPr id="38756" name="Group"/>
          <p:cNvGrpSpPr/>
          <p:nvPr/>
        </p:nvGrpSpPr>
        <p:grpSpPr>
          <a:xfrm>
            <a:off x="3914775" y="5762625"/>
            <a:ext cx="4707255" cy="1144905"/>
            <a:chOff x="3914775" y="5762625"/>
            <a:chExt cx="4707255" cy="1144905"/>
          </a:xfrm>
        </p:grpSpPr>
        <p:sp>
          <p:nvSpPr>
            <p:cNvPr id="12" name="Text 6"/>
            <p:cNvSpPr/>
            <p:nvPr/>
          </p:nvSpPr>
          <p:spPr>
            <a:xfrm>
              <a:off x="3914775" y="5762625"/>
              <a:ext cx="4707255" cy="624840"/>
            </a:xfrm>
            <a:prstGeom prst="rect">
              <a:avLst/>
            </a:prstGeom>
            <a:noFill/>
            <a:ln/>
          </p:spPr>
          <p:txBody>
            <a:bodyPr wrap="square" lIns="0" tIns="0" rIns="0" bIns="0" rtlCol="0" anchor="t"/>
            <a:lstStyle/>
            <a:p>
              <a:pPr algn="l" indent="0" marL="0">
                <a:buNone/>
              </a:pPr>
              <a:r>
                <a:rPr lang="en-US" sz="2700" u="none" dirty="0">
                  <a:solidFill>
                    <a:srgbClr val="0E0E0E"/>
                  </a:solidFill>
                  <a:latin typeface="Fugaz One" pitchFamily="34" charset="0"/>
                  <a:ea typeface="Fugaz One" pitchFamily="34" charset="-122"/>
                  <a:cs typeface="Fugaz One" pitchFamily="34" charset="-120"/>
                </a:rPr>
                <a:t>Magic-Wielding Individuals</a:t>
              </a:r>
              <a:endParaRPr lang="en-US" sz="2700" dirty="0"/>
            </a:p>
          </p:txBody>
        </p:sp>
        <p:sp>
          <p:nvSpPr>
            <p:cNvPr id="13" name="Text 7"/>
            <p:cNvSpPr/>
            <p:nvPr/>
          </p:nvSpPr>
          <p:spPr>
            <a:xfrm>
              <a:off x="3914775" y="6343650"/>
              <a:ext cx="4699635" cy="5638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practice the art of illusions.</a:t>
              </a:r>
              <a:endParaRPr lang="en-US" sz="2400" dirty="0"/>
            </a:p>
          </p:txBody>
        </p:sp>
      </p:grpSp>
      <p:grpSp>
        <p:nvGrpSpPr>
          <p:cNvPr id="35879" name="Group"/>
          <p:cNvGrpSpPr/>
          <p:nvPr/>
        </p:nvGrpSpPr>
        <p:grpSpPr>
          <a:xfrm>
            <a:off x="2124075" y="7486650"/>
            <a:ext cx="1905000" cy="1381125"/>
            <a:chOff x="2124075" y="7486650"/>
            <a:chExt cx="1905000" cy="1381125"/>
          </a:xfrm>
        </p:grpSpPr>
        <p:sp>
          <p:nvSpPr>
            <p:cNvPr id="14" name="Text 8"/>
            <p:cNvSpPr/>
            <p:nvPr/>
          </p:nvSpPr>
          <p:spPr>
            <a:xfrm>
              <a:off x="2124075" y="7486650"/>
              <a:ext cx="1905000" cy="1381125"/>
            </a:xfrm>
            <a:prstGeom prst="rect">
              <a:avLst/>
            </a:prstGeom>
            <a:noFill/>
            <a:ln/>
          </p:spPr>
          <p:txBody>
            <a:bodyPr wrap="square" lIns="0" tIns="0" rIns="0" bIns="0" rtlCol="0" anchor="t"/>
            <a:lstStyle/>
            <a:p>
              <a:pPr algn="l" indent="0" marL="0">
                <a:buNone/>
              </a:pPr>
              <a:r>
                <a:rPr lang="en-US" sz="6000" u="none" dirty="0">
                  <a:solidFill>
                    <a:srgbClr val="5C6B4C"/>
                  </a:solidFill>
                  <a:latin typeface="Fugaz One" pitchFamily="34" charset="0"/>
                  <a:ea typeface="Fugaz One" pitchFamily="34" charset="-122"/>
                  <a:cs typeface="Fugaz One" pitchFamily="34" charset="-120"/>
                </a:rPr>
                <a:t>90%</a:t>
              </a:r>
              <a:endParaRPr lang="en-US" sz="6000" dirty="0"/>
            </a:p>
          </p:txBody>
        </p:sp>
      </p:grpSp>
      <p:grpSp>
        <p:nvGrpSpPr>
          <p:cNvPr id="14051" name="Group"/>
          <p:cNvGrpSpPr/>
          <p:nvPr/>
        </p:nvGrpSpPr>
        <p:grpSpPr>
          <a:xfrm>
            <a:off x="3914775" y="7296150"/>
            <a:ext cx="4707255" cy="1602105"/>
            <a:chOff x="3914775" y="7296150"/>
            <a:chExt cx="4707255" cy="1602105"/>
          </a:xfrm>
        </p:grpSpPr>
        <p:sp>
          <p:nvSpPr>
            <p:cNvPr id="15" name="Text 9"/>
            <p:cNvSpPr/>
            <p:nvPr/>
          </p:nvSpPr>
          <p:spPr>
            <a:xfrm>
              <a:off x="3914775" y="7296150"/>
              <a:ext cx="4707255" cy="624840"/>
            </a:xfrm>
            <a:prstGeom prst="rect">
              <a:avLst/>
            </a:prstGeom>
            <a:noFill/>
            <a:ln/>
          </p:spPr>
          <p:txBody>
            <a:bodyPr wrap="square" lIns="0" tIns="0" rIns="0" bIns="0" rtlCol="0" anchor="t"/>
            <a:lstStyle/>
            <a:p>
              <a:pPr algn="l" indent="0" marL="0">
                <a:buNone/>
              </a:pPr>
              <a:r>
                <a:rPr lang="en-US" sz="2700" u="none" dirty="0">
                  <a:solidFill>
                    <a:srgbClr val="0E0E0E"/>
                  </a:solidFill>
                  <a:latin typeface="Fugaz One" pitchFamily="34" charset="0"/>
                  <a:ea typeface="Fugaz One" pitchFamily="34" charset="-122"/>
                  <a:cs typeface="Fugaz One" pitchFamily="34" charset="-120"/>
                </a:rPr>
                <a:t>Spells Cast</a:t>
              </a:r>
              <a:endParaRPr lang="en-US" sz="2700" dirty="0"/>
            </a:p>
          </p:txBody>
        </p:sp>
        <p:sp>
          <p:nvSpPr>
            <p:cNvPr id="16" name="Text 10"/>
            <p:cNvSpPr/>
            <p:nvPr/>
          </p:nvSpPr>
          <p:spPr>
            <a:xfrm>
              <a:off x="3914775" y="7877175"/>
              <a:ext cx="4699635" cy="10210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are dark magic, foretelling danger.</a:t>
              </a:r>
              <a:endParaRPr lang="en-US" sz="2400" dirty="0"/>
            </a:p>
          </p:txBody>
        </p:sp>
      </p:gr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CCD5C0"/>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1296778" y="0"/>
            <a:ext cx="6991222" cy="4961548"/>
          </a:xfrm>
          <a:prstGeom prst="rect">
            <a:avLst/>
          </a:prstGeom>
        </p:spPr>
      </p:pic>
      <p:pic>
        <p:nvPicPr>
          <p:cNvPr id="3" name="Image 1" descr="preencoded.png">    </p:cNvPr>
          <p:cNvPicPr>
            <a:picLocks noChangeAspect="1"/>
          </p:cNvPicPr>
          <p:nvPr/>
        </p:nvPicPr>
        <p:blipFill>
          <a:blip r:embed="rId2"/>
          <a:stretch>
            <a:fillRect/>
          </a:stretch>
        </p:blipFill>
        <p:spPr>
          <a:xfrm>
            <a:off x="0" y="7097064"/>
            <a:ext cx="6741823" cy="3189936"/>
          </a:xfrm>
          <a:prstGeom prst="rect">
            <a:avLst/>
          </a:prstGeom>
        </p:spPr>
      </p:pic>
      <p:grpSp>
        <p:nvGrpSpPr>
          <p:cNvPr id="40269" name="Group"/>
          <p:cNvGrpSpPr/>
          <p:nvPr/>
        </p:nvGrpSpPr>
        <p:grpSpPr>
          <a:xfrm>
            <a:off x="17235487" y="8456817"/>
            <a:ext cx="1463470" cy="1601583"/>
            <a:chOff x="17235487" y="8456817"/>
            <a:chExt cx="1463470" cy="1601583"/>
          </a:xfrm>
        </p:grpSpPr>
        <p:pic>
          <p:nvPicPr>
            <p:cNvPr id="4" name="Image 2" descr="preencoded.png">    </p:cNvPr>
            <p:cNvPicPr>
              <a:picLocks noChangeAspect="1"/>
            </p:cNvPicPr>
            <p:nvPr/>
          </p:nvPicPr>
          <p:blipFill>
            <a:blip r:embed="rId3"/>
            <a:stretch>
              <a:fillRect/>
            </a:stretch>
          </p:blipFill>
          <p:spPr>
            <a:xfrm>
              <a:off x="17640300" y="9525000"/>
              <a:ext cx="533400" cy="533400"/>
            </a:xfrm>
            <a:prstGeom prst="rect">
              <a:avLst/>
            </a:prstGeom>
          </p:spPr>
        </p:pic>
        <p:sp>
          <p:nvSpPr>
            <p:cNvPr id="5"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5C6E4A"/>
                  </a:solidFill>
                  <a:latin typeface="Inter" pitchFamily="34" charset="0"/>
                  <a:ea typeface="Inter" pitchFamily="34" charset="-122"/>
                  <a:cs typeface="Inter" pitchFamily="34" charset="-120"/>
                </a:rPr>
                <a:t>EaTemp</a:t>
              </a:r>
              <a:endParaRPr lang="en-US" sz="2710" dirty="0"/>
            </a:p>
          </p:txBody>
        </p:sp>
      </p:grpSp>
      <p:grpSp>
        <p:nvGrpSpPr>
          <p:cNvPr id="52119" name="Group"/>
          <p:cNvGrpSpPr/>
          <p:nvPr/>
        </p:nvGrpSpPr>
        <p:grpSpPr>
          <a:xfrm>
            <a:off x="5632133" y="7277100"/>
            <a:ext cx="7014210" cy="1021080"/>
            <a:chOff x="5632133" y="7277100"/>
            <a:chExt cx="7014210" cy="1021080"/>
          </a:xfrm>
        </p:grpSpPr>
        <p:grpSp>
          <p:nvGrpSpPr>
            <p:cNvPr id="34684" name="Group"/>
            <p:cNvGrpSpPr/>
            <p:nvPr/>
          </p:nvGrpSpPr>
          <p:grpSpPr>
            <a:xfrm>
              <a:off x="3168015" y="2552700"/>
              <a:ext cx="11942445" cy="4632960"/>
              <a:chOff x="3168015" y="2552700"/>
              <a:chExt cx="11942445" cy="4632960"/>
            </a:xfrm>
          </p:grpSpPr>
          <p:sp>
            <p:nvSpPr>
              <p:cNvPr id="6" name="Text 1"/>
              <p:cNvSpPr/>
              <p:nvPr/>
            </p:nvSpPr>
            <p:spPr>
              <a:xfrm>
                <a:off x="4119562" y="2552700"/>
                <a:ext cx="10039350" cy="4152900"/>
              </a:xfrm>
              <a:prstGeom prst="rect">
                <a:avLst/>
              </a:prstGeom>
              <a:noFill/>
              <a:ln/>
            </p:spPr>
            <p:txBody>
              <a:bodyPr wrap="square" lIns="0" tIns="0" rIns="0" bIns="0" rtlCol="0" anchor="t"/>
              <a:lstStyle/>
              <a:p>
                <a:pPr algn="ctr" indent="0" marL="0">
                  <a:buNone/>
                </a:pPr>
                <a:r>
                  <a:rPr lang="en-US" sz="18000" u="none" dirty="0">
                    <a:solidFill>
                      <a:srgbClr val="5C6B4C"/>
                    </a:solidFill>
                    <a:latin typeface="Fugaz One" pitchFamily="34" charset="0"/>
                    <a:ea typeface="Fugaz One" pitchFamily="34" charset="-122"/>
                    <a:cs typeface="Fugaz One" pitchFamily="34" charset="-120"/>
                  </a:rPr>
                  <a:t>234,567</a:t>
                </a:r>
                <a:endParaRPr lang="en-US" sz="18000" dirty="0"/>
              </a:p>
            </p:txBody>
          </p:sp>
          <p:sp>
            <p:nvSpPr>
              <p:cNvPr id="7" name="Text 2"/>
              <p:cNvSpPr/>
              <p:nvPr/>
            </p:nvSpPr>
            <p:spPr>
              <a:xfrm>
                <a:off x="3168015" y="6057900"/>
                <a:ext cx="11942445" cy="1127760"/>
              </a:xfrm>
              <a:prstGeom prst="rect">
                <a:avLst/>
              </a:prstGeom>
              <a:noFill/>
              <a:ln/>
            </p:spPr>
            <p:txBody>
              <a:bodyPr wrap="square" lIns="0" tIns="0" rIns="0" bIns="0" rtlCol="0" anchor="t"/>
              <a:lstStyle/>
              <a:p>
                <a:pPr algn="ctr" indent="0" marL="0">
                  <a:buNone/>
                </a:pPr>
                <a:r>
                  <a:rPr lang="en-US" sz="4800" u="none" dirty="0">
                    <a:solidFill>
                      <a:srgbClr val="0E0E0E"/>
                    </a:solidFill>
                    <a:latin typeface="Poppins SemiBold" pitchFamily="34" charset="0"/>
                    <a:ea typeface="Poppins SemiBold" pitchFamily="34" charset="-122"/>
                    <a:cs typeface="Poppins SemiBold" pitchFamily="34" charset="-120"/>
                  </a:rPr>
                  <a:t>UNICORN SIGHTINGS</a:t>
                </a:r>
                <a:endParaRPr lang="en-US" sz="4800" dirty="0"/>
              </a:p>
            </p:txBody>
          </p:sp>
        </p:grpSp>
        <p:sp>
          <p:nvSpPr>
            <p:cNvPr id="8" name="Text 3"/>
            <p:cNvSpPr/>
            <p:nvPr/>
          </p:nvSpPr>
          <p:spPr>
            <a:xfrm>
              <a:off x="5632133" y="7277100"/>
              <a:ext cx="7014210" cy="1021080"/>
            </a:xfrm>
            <a:prstGeom prst="rect">
              <a:avLst/>
            </a:prstGeom>
            <a:noFill/>
            <a:ln/>
          </p:spPr>
          <p:txBody>
            <a:bodyPr wrap="square" lIns="0" tIns="0" rIns="0" bIns="0" rtlCol="0" anchor="t"/>
            <a:lstStyle/>
            <a:p>
              <a:pPr algn="ctr" indent="0" marL="0">
                <a:buNone/>
              </a:pPr>
              <a:r>
                <a:rPr lang="en-US" sz="2400" u="none" dirty="0">
                  <a:solidFill>
                    <a:srgbClr val="0E0E0E"/>
                  </a:solidFill>
                  <a:latin typeface="Poppins" pitchFamily="34" charset="0"/>
                  <a:ea typeface="Poppins" pitchFamily="34" charset="-122"/>
                  <a:cs typeface="Poppins" pitchFamily="34" charset="-120"/>
                </a:rPr>
                <a:t>A tally of the number of unicorns spotted in the fantasy realm.</a:t>
              </a:r>
              <a:endParaRPr lang="en-US" sz="2400" dirty="0"/>
            </a:p>
          </p:txBody>
        </p:sp>
      </p:gr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CCD5C0"/>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2096750" y="5143500"/>
            <a:ext cx="619125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6444660" cy="2331244"/>
          </a:xfrm>
          <a:prstGeom prst="rect">
            <a:avLst/>
          </a:prstGeom>
        </p:spPr>
      </p:pic>
      <p:grpSp>
        <p:nvGrpSpPr>
          <p:cNvPr id="36725" name="Group"/>
          <p:cNvGrpSpPr/>
          <p:nvPr/>
        </p:nvGrpSpPr>
        <p:grpSpPr>
          <a:xfrm>
            <a:off x="17235487" y="8456817"/>
            <a:ext cx="1463470" cy="1601583"/>
            <a:chOff x="17235487" y="8456817"/>
            <a:chExt cx="1463470" cy="1601583"/>
          </a:xfrm>
        </p:grpSpPr>
        <p:pic>
          <p:nvPicPr>
            <p:cNvPr id="4" name="Image 2" descr="preencoded.png">    </p:cNvPr>
            <p:cNvPicPr>
              <a:picLocks noChangeAspect="1"/>
            </p:cNvPicPr>
            <p:nvPr/>
          </p:nvPicPr>
          <p:blipFill>
            <a:blip r:embed="rId3"/>
            <a:stretch>
              <a:fillRect/>
            </a:stretch>
          </p:blipFill>
          <p:spPr>
            <a:xfrm>
              <a:off x="17640300" y="9525000"/>
              <a:ext cx="533400" cy="533400"/>
            </a:xfrm>
            <a:prstGeom prst="rect">
              <a:avLst/>
            </a:prstGeom>
          </p:spPr>
        </p:pic>
        <p:sp>
          <p:nvSpPr>
            <p:cNvPr id="5"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5C6E4A"/>
                  </a:solidFill>
                  <a:latin typeface="Inter" pitchFamily="34" charset="0"/>
                  <a:ea typeface="Inter" pitchFamily="34" charset="-122"/>
                  <a:cs typeface="Inter" pitchFamily="34" charset="-120"/>
                </a:rPr>
                <a:t>EaTemp</a:t>
              </a:r>
              <a:endParaRPr lang="en-US" sz="2710" dirty="0"/>
            </a:p>
          </p:txBody>
        </p:sp>
      </p:grpSp>
      <p:grpSp>
        <p:nvGrpSpPr>
          <p:cNvPr id="40390" name="Group"/>
          <p:cNvGrpSpPr/>
          <p:nvPr/>
        </p:nvGrpSpPr>
        <p:grpSpPr>
          <a:xfrm>
            <a:off x="2557463" y="2447925"/>
            <a:ext cx="6303645" cy="2217420"/>
            <a:chOff x="2557463" y="2447925"/>
            <a:chExt cx="6303645" cy="2217420"/>
          </a:xfrm>
        </p:grpSpPr>
        <p:sp>
          <p:nvSpPr>
            <p:cNvPr id="6" name="Text 1"/>
            <p:cNvSpPr/>
            <p:nvPr/>
          </p:nvSpPr>
          <p:spPr>
            <a:xfrm>
              <a:off x="2557463" y="2447925"/>
              <a:ext cx="6303645" cy="2217420"/>
            </a:xfrm>
            <a:prstGeom prst="rect">
              <a:avLst/>
            </a:prstGeom>
            <a:noFill/>
            <a:ln/>
          </p:spPr>
          <p:txBody>
            <a:bodyPr wrap="square" lIns="0" tIns="0" rIns="0" bIns="0" rtlCol="0" anchor="t"/>
            <a:lstStyle/>
            <a:p>
              <a:pPr algn="l" indent="0" marL="0">
                <a:buNone/>
              </a:pPr>
              <a:r>
                <a:rPr lang="en-US" sz="9600" u="none" dirty="0">
                  <a:solidFill>
                    <a:srgbClr val="5C6B4C"/>
                  </a:solidFill>
                  <a:latin typeface="Fugaz One" pitchFamily="34" charset="0"/>
                  <a:ea typeface="Fugaz One" pitchFamily="34" charset="-122"/>
                  <a:cs typeface="Fugaz One" pitchFamily="34" charset="-120"/>
                </a:rPr>
                <a:t>233 Coins</a:t>
              </a:r>
              <a:endParaRPr lang="en-US" sz="9600" dirty="0"/>
            </a:p>
          </p:txBody>
        </p:sp>
      </p:grpSp>
      <p:grpSp>
        <p:nvGrpSpPr>
          <p:cNvPr id="75958" name="Group"/>
          <p:cNvGrpSpPr/>
          <p:nvPr/>
        </p:nvGrpSpPr>
        <p:grpSpPr>
          <a:xfrm>
            <a:off x="2512695" y="4238625"/>
            <a:ext cx="5966460" cy="563880"/>
            <a:chOff x="2512695" y="4238625"/>
            <a:chExt cx="5966460" cy="563880"/>
          </a:xfrm>
        </p:grpSpPr>
        <p:sp>
          <p:nvSpPr>
            <p:cNvPr id="7" name="Text 2"/>
            <p:cNvSpPr/>
            <p:nvPr/>
          </p:nvSpPr>
          <p:spPr>
            <a:xfrm>
              <a:off x="2512695" y="4238625"/>
              <a:ext cx="5966460" cy="563880"/>
            </a:xfrm>
            <a:prstGeom prst="rect">
              <a:avLst/>
            </a:prstGeom>
            <a:noFill/>
            <a:ln/>
          </p:spPr>
          <p:txBody>
            <a:bodyPr wrap="square" lIns="0" tIns="0" rIns="0" bIns="0" rtlCol="0" anchor="t"/>
            <a:lstStyle/>
            <a:p>
              <a:pPr algn="ctr" indent="0" marL="0">
                <a:buNone/>
              </a:pPr>
              <a:r>
                <a:rPr lang="en-US" sz="2400" u="none" dirty="0">
                  <a:solidFill>
                    <a:srgbClr val="0E0E0E"/>
                  </a:solidFill>
                  <a:latin typeface="Poppins" pitchFamily="34" charset="0"/>
                  <a:ea typeface="Poppins" pitchFamily="34" charset="-122"/>
                  <a:cs typeface="Poppins" pitchFamily="34" charset="-120"/>
                </a:rPr>
                <a:t>Treasure Found</a:t>
              </a:r>
              <a:endParaRPr lang="en-US" sz="2400" dirty="0"/>
            </a:p>
          </p:txBody>
        </p:sp>
      </p:grpSp>
      <p:grpSp>
        <p:nvGrpSpPr>
          <p:cNvPr id="71574" name="Group"/>
          <p:cNvGrpSpPr/>
          <p:nvPr/>
        </p:nvGrpSpPr>
        <p:grpSpPr>
          <a:xfrm>
            <a:off x="2395538" y="5238750"/>
            <a:ext cx="6627495" cy="2217420"/>
            <a:chOff x="2395538" y="5238750"/>
            <a:chExt cx="6627495" cy="2217420"/>
          </a:xfrm>
        </p:grpSpPr>
        <p:sp>
          <p:nvSpPr>
            <p:cNvPr id="8" name="Text 3"/>
            <p:cNvSpPr/>
            <p:nvPr/>
          </p:nvSpPr>
          <p:spPr>
            <a:xfrm>
              <a:off x="2395538" y="5238750"/>
              <a:ext cx="6627495" cy="2217420"/>
            </a:xfrm>
            <a:prstGeom prst="rect">
              <a:avLst/>
            </a:prstGeom>
            <a:noFill/>
            <a:ln/>
          </p:spPr>
          <p:txBody>
            <a:bodyPr wrap="square" lIns="0" tIns="0" rIns="0" bIns="0" rtlCol="0" anchor="t"/>
            <a:lstStyle/>
            <a:p>
              <a:pPr algn="l" indent="0" marL="0">
                <a:buNone/>
              </a:pPr>
              <a:r>
                <a:rPr lang="en-US" sz="9600" u="none" dirty="0">
                  <a:solidFill>
                    <a:srgbClr val="5C6B4C"/>
                  </a:solidFill>
                  <a:latin typeface="Fugaz One" pitchFamily="34" charset="0"/>
                  <a:ea typeface="Fugaz One" pitchFamily="34" charset="-122"/>
                  <a:cs typeface="Fugaz One" pitchFamily="34" charset="-120"/>
                </a:rPr>
                <a:t>456 Hours</a:t>
              </a:r>
              <a:endParaRPr lang="en-US" sz="9600" dirty="0"/>
            </a:p>
          </p:txBody>
        </p:sp>
      </p:grpSp>
      <p:grpSp>
        <p:nvGrpSpPr>
          <p:cNvPr id="56429" name="Group"/>
          <p:cNvGrpSpPr/>
          <p:nvPr/>
        </p:nvGrpSpPr>
        <p:grpSpPr>
          <a:xfrm>
            <a:off x="2512695" y="7029450"/>
            <a:ext cx="5966460" cy="563880"/>
            <a:chOff x="2512695" y="7029450"/>
            <a:chExt cx="5966460" cy="563880"/>
          </a:xfrm>
        </p:grpSpPr>
        <p:sp>
          <p:nvSpPr>
            <p:cNvPr id="9" name="Text 4"/>
            <p:cNvSpPr/>
            <p:nvPr/>
          </p:nvSpPr>
          <p:spPr>
            <a:xfrm>
              <a:off x="2512695" y="7029450"/>
              <a:ext cx="5966460" cy="563880"/>
            </a:xfrm>
            <a:prstGeom prst="rect">
              <a:avLst/>
            </a:prstGeom>
            <a:noFill/>
            <a:ln/>
          </p:spPr>
          <p:txBody>
            <a:bodyPr wrap="square" lIns="0" tIns="0" rIns="0" bIns="0" rtlCol="0" anchor="t"/>
            <a:lstStyle/>
            <a:p>
              <a:pPr algn="ctr" indent="0" marL="0">
                <a:buNone/>
              </a:pPr>
              <a:r>
                <a:rPr lang="en-US" sz="2400" u="none" dirty="0">
                  <a:solidFill>
                    <a:srgbClr val="0E0E0E"/>
                  </a:solidFill>
                  <a:latin typeface="Poppins" pitchFamily="34" charset="0"/>
                  <a:ea typeface="Poppins" pitchFamily="34" charset="-122"/>
                  <a:cs typeface="Poppins" pitchFamily="34" charset="-120"/>
                </a:rPr>
                <a:t>Duration of Spell Casting</a:t>
              </a:r>
              <a:endParaRPr lang="en-US" sz="2400" dirty="0"/>
            </a:p>
          </p:txBody>
        </p:sp>
      </p:grpSp>
      <p:grpSp>
        <p:nvGrpSpPr>
          <p:cNvPr id="99998" name="Group"/>
          <p:cNvGrpSpPr/>
          <p:nvPr/>
        </p:nvGrpSpPr>
        <p:grpSpPr>
          <a:xfrm>
            <a:off x="11839575" y="2447925"/>
            <a:ext cx="2979420" cy="2217420"/>
            <a:chOff x="11839575" y="2447925"/>
            <a:chExt cx="2979420" cy="2217420"/>
          </a:xfrm>
        </p:grpSpPr>
        <p:sp>
          <p:nvSpPr>
            <p:cNvPr id="10" name="Text 5"/>
            <p:cNvSpPr/>
            <p:nvPr/>
          </p:nvSpPr>
          <p:spPr>
            <a:xfrm>
              <a:off x="11839575" y="2447925"/>
              <a:ext cx="2979420" cy="2217420"/>
            </a:xfrm>
            <a:prstGeom prst="rect">
              <a:avLst/>
            </a:prstGeom>
            <a:noFill/>
            <a:ln/>
          </p:spPr>
          <p:txBody>
            <a:bodyPr wrap="square" lIns="0" tIns="0" rIns="0" bIns="0" rtlCol="0" anchor="t"/>
            <a:lstStyle/>
            <a:p>
              <a:pPr algn="l" indent="0" marL="0">
                <a:buNone/>
              </a:pPr>
              <a:r>
                <a:rPr lang="en-US" sz="9600" u="none" dirty="0">
                  <a:solidFill>
                    <a:srgbClr val="5C6B4C"/>
                  </a:solidFill>
                  <a:latin typeface="Fugaz One" pitchFamily="34" charset="0"/>
                  <a:ea typeface="Fugaz One" pitchFamily="34" charset="-122"/>
                  <a:cs typeface="Fugaz One" pitchFamily="34" charset="-120"/>
                </a:rPr>
                <a:t>85%</a:t>
              </a:r>
              <a:endParaRPr lang="en-US" sz="9600" dirty="0"/>
            </a:p>
          </p:txBody>
        </p:sp>
      </p:grpSp>
      <p:grpSp>
        <p:nvGrpSpPr>
          <p:cNvPr id="55882" name="Group"/>
          <p:cNvGrpSpPr/>
          <p:nvPr/>
        </p:nvGrpSpPr>
        <p:grpSpPr>
          <a:xfrm>
            <a:off x="10132695" y="4238625"/>
            <a:ext cx="5966460" cy="563880"/>
            <a:chOff x="10132695" y="4238625"/>
            <a:chExt cx="5966460" cy="563880"/>
          </a:xfrm>
        </p:grpSpPr>
        <p:sp>
          <p:nvSpPr>
            <p:cNvPr id="11" name="Text 6"/>
            <p:cNvSpPr/>
            <p:nvPr/>
          </p:nvSpPr>
          <p:spPr>
            <a:xfrm>
              <a:off x="10132695" y="4238625"/>
              <a:ext cx="5966460" cy="563880"/>
            </a:xfrm>
            <a:prstGeom prst="rect">
              <a:avLst/>
            </a:prstGeom>
            <a:noFill/>
            <a:ln/>
          </p:spPr>
          <p:txBody>
            <a:bodyPr wrap="square" lIns="0" tIns="0" rIns="0" bIns="0" rtlCol="0" anchor="t"/>
            <a:lstStyle/>
            <a:p>
              <a:pPr algn="ctr" indent="0" marL="0">
                <a:buNone/>
              </a:pPr>
              <a:r>
                <a:rPr lang="en-US" sz="2400" u="none" dirty="0">
                  <a:solidFill>
                    <a:srgbClr val="0E0E0E"/>
                  </a:solidFill>
                  <a:latin typeface="Poppins" pitchFamily="34" charset="0"/>
                  <a:ea typeface="Poppins" pitchFamily="34" charset="-122"/>
                  <a:cs typeface="Poppins" pitchFamily="34" charset="-120"/>
                </a:rPr>
                <a:t>Wished Granted</a:t>
              </a:r>
              <a:endParaRPr lang="en-US" sz="2400" dirty="0"/>
            </a:p>
          </p:txBody>
        </p:sp>
      </p:grpSp>
      <p:grpSp>
        <p:nvGrpSpPr>
          <p:cNvPr id="62715" name="Group"/>
          <p:cNvGrpSpPr/>
          <p:nvPr/>
        </p:nvGrpSpPr>
        <p:grpSpPr>
          <a:xfrm>
            <a:off x="10877550" y="5238750"/>
            <a:ext cx="4903470" cy="2217420"/>
            <a:chOff x="10877550" y="5238750"/>
            <a:chExt cx="4903470" cy="2217420"/>
          </a:xfrm>
        </p:grpSpPr>
        <p:sp>
          <p:nvSpPr>
            <p:cNvPr id="12" name="Text 7"/>
            <p:cNvSpPr/>
            <p:nvPr/>
          </p:nvSpPr>
          <p:spPr>
            <a:xfrm>
              <a:off x="10877550" y="5238750"/>
              <a:ext cx="4903470" cy="2217420"/>
            </a:xfrm>
            <a:prstGeom prst="rect">
              <a:avLst/>
            </a:prstGeom>
            <a:noFill/>
            <a:ln/>
          </p:spPr>
          <p:txBody>
            <a:bodyPr wrap="square" lIns="0" tIns="0" rIns="0" bIns="0" rtlCol="0" anchor="t"/>
            <a:lstStyle/>
            <a:p>
              <a:pPr algn="l" indent="0" marL="0">
                <a:buNone/>
              </a:pPr>
              <a:r>
                <a:rPr lang="en-US" sz="9600" u="none" dirty="0">
                  <a:solidFill>
                    <a:srgbClr val="5C6B4C"/>
                  </a:solidFill>
                  <a:latin typeface="Fugaz One" pitchFamily="34" charset="0"/>
                  <a:ea typeface="Fugaz One" pitchFamily="34" charset="-122"/>
                  <a:cs typeface="Fugaz One" pitchFamily="34" charset="-120"/>
                </a:rPr>
                <a:t>765 Km</a:t>
              </a:r>
              <a:endParaRPr lang="en-US" sz="9600" dirty="0"/>
            </a:p>
          </p:txBody>
        </p:sp>
      </p:grpSp>
      <p:grpSp>
        <p:nvGrpSpPr>
          <p:cNvPr id="35936" name="Group"/>
          <p:cNvGrpSpPr/>
          <p:nvPr/>
        </p:nvGrpSpPr>
        <p:grpSpPr>
          <a:xfrm>
            <a:off x="10132695" y="7029450"/>
            <a:ext cx="5966460" cy="563880"/>
            <a:chOff x="10132695" y="7029450"/>
            <a:chExt cx="5966460" cy="563880"/>
          </a:xfrm>
        </p:grpSpPr>
        <p:sp>
          <p:nvSpPr>
            <p:cNvPr id="13" name="Text 8"/>
            <p:cNvSpPr/>
            <p:nvPr/>
          </p:nvSpPr>
          <p:spPr>
            <a:xfrm>
              <a:off x="10132695" y="7029450"/>
              <a:ext cx="5966460" cy="563880"/>
            </a:xfrm>
            <a:prstGeom prst="rect">
              <a:avLst/>
            </a:prstGeom>
            <a:noFill/>
            <a:ln/>
          </p:spPr>
          <p:txBody>
            <a:bodyPr wrap="square" lIns="0" tIns="0" rIns="0" bIns="0" rtlCol="0" anchor="t"/>
            <a:lstStyle/>
            <a:p>
              <a:pPr algn="ctr" indent="0" marL="0">
                <a:buNone/>
              </a:pPr>
              <a:r>
                <a:rPr lang="en-US" sz="2400" u="none" dirty="0">
                  <a:solidFill>
                    <a:srgbClr val="0E0E0E"/>
                  </a:solidFill>
                  <a:latin typeface="Poppins" pitchFamily="34" charset="0"/>
                  <a:ea typeface="Poppins" pitchFamily="34" charset="-122"/>
                  <a:cs typeface="Poppins" pitchFamily="34" charset="-120"/>
                </a:rPr>
                <a:t>Journey Distance</a:t>
              </a:r>
              <a:endParaRPr lang="en-US" sz="2400" dirty="0"/>
            </a:p>
          </p:txBody>
        </p:sp>
      </p:gr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CCD5C0"/>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0872492" y="0"/>
            <a:ext cx="6755609" cy="3470523"/>
          </a:xfrm>
          <a:prstGeom prst="rect">
            <a:avLst/>
          </a:prstGeom>
        </p:spPr>
      </p:pic>
      <p:pic>
        <p:nvPicPr>
          <p:cNvPr id="3" name="Image 1" descr="preencoded.png">    </p:cNvPr>
          <p:cNvPicPr>
            <a:picLocks noChangeAspect="1"/>
          </p:cNvPicPr>
          <p:nvPr/>
        </p:nvPicPr>
        <p:blipFill>
          <a:blip r:embed="rId2"/>
          <a:stretch>
            <a:fillRect/>
          </a:stretch>
        </p:blipFill>
        <p:spPr>
          <a:xfrm>
            <a:off x="0" y="5705475"/>
            <a:ext cx="5553075" cy="4581525"/>
          </a:xfrm>
          <a:prstGeom prst="rect">
            <a:avLst/>
          </a:prstGeom>
        </p:spPr>
      </p:pic>
      <p:grpSp>
        <p:nvGrpSpPr>
          <p:cNvPr id="71077" name="Group"/>
          <p:cNvGrpSpPr/>
          <p:nvPr/>
        </p:nvGrpSpPr>
        <p:grpSpPr>
          <a:xfrm>
            <a:off x="17235487" y="8456817"/>
            <a:ext cx="1463470" cy="1601583"/>
            <a:chOff x="17235487" y="8456817"/>
            <a:chExt cx="1463470" cy="1601583"/>
          </a:xfrm>
        </p:grpSpPr>
        <p:pic>
          <p:nvPicPr>
            <p:cNvPr id="4" name="Image 2" descr="preencoded.png">    </p:cNvPr>
            <p:cNvPicPr>
              <a:picLocks noChangeAspect="1"/>
            </p:cNvPicPr>
            <p:nvPr/>
          </p:nvPicPr>
          <p:blipFill>
            <a:blip r:embed="rId3"/>
            <a:stretch>
              <a:fillRect/>
            </a:stretch>
          </p:blipFill>
          <p:spPr>
            <a:xfrm>
              <a:off x="17640300" y="9525000"/>
              <a:ext cx="533400" cy="533400"/>
            </a:xfrm>
            <a:prstGeom prst="rect">
              <a:avLst/>
            </a:prstGeom>
          </p:spPr>
        </p:pic>
        <p:sp>
          <p:nvSpPr>
            <p:cNvPr id="5"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5C6E4A"/>
                  </a:solidFill>
                  <a:latin typeface="Inter" pitchFamily="34" charset="0"/>
                  <a:ea typeface="Inter" pitchFamily="34" charset="-122"/>
                  <a:cs typeface="Inter" pitchFamily="34" charset="-120"/>
                </a:rPr>
                <a:t>EaTemp</a:t>
              </a:r>
              <a:endParaRPr lang="en-US" sz="2710" dirty="0"/>
            </a:p>
          </p:txBody>
        </p:sp>
      </p:grpSp>
      <p:sp>
        <p:nvSpPr>
          <p:cNvPr id="6" name="Text 1"/>
          <p:cNvSpPr/>
          <p:nvPr/>
        </p:nvSpPr>
        <p:spPr>
          <a:xfrm>
            <a:off x="5181600" y="857250"/>
            <a:ext cx="7915275" cy="1381125"/>
          </a:xfrm>
          <a:prstGeom prst="rect">
            <a:avLst/>
          </a:prstGeom>
          <a:noFill/>
          <a:ln/>
        </p:spPr>
        <p:txBody>
          <a:bodyPr wrap="square" lIns="0" tIns="0" rIns="0" bIns="0" rtlCol="0" anchor="t"/>
          <a:lstStyle/>
          <a:p>
            <a:pPr algn="ctr" indent="0" marL="0">
              <a:buNone/>
            </a:pPr>
            <a:r>
              <a:rPr lang="en-US" sz="6000" u="none" dirty="0">
                <a:solidFill>
                  <a:srgbClr val="5C6B4C"/>
                </a:solidFill>
                <a:latin typeface="Fugaz One" pitchFamily="34" charset="0"/>
                <a:ea typeface="Fugaz One" pitchFamily="34" charset="-122"/>
                <a:cs typeface="Fugaz One" pitchFamily="34" charset="-120"/>
              </a:rPr>
              <a:t>Some Graph</a:t>
            </a:r>
            <a:endParaRPr lang="en-US" sz="6000" dirty="0"/>
          </a:p>
        </p:txBody>
      </p:sp>
      <p:grpSp>
        <p:nvGrpSpPr>
          <p:cNvPr id="39892" name="Group"/>
          <p:cNvGrpSpPr/>
          <p:nvPr/>
        </p:nvGrpSpPr>
        <p:grpSpPr>
          <a:xfrm>
            <a:off x="2038350" y="2824588"/>
            <a:ext cx="6709938" cy="4712871"/>
            <a:chOff x="2038350" y="2824588"/>
            <a:chExt cx="6709938" cy="4712871"/>
          </a:xfrm>
        </p:grpSpPr>
        <p:pic>
          <p:nvPicPr>
            <p:cNvPr id="7" name="Image 3" descr="preencoded.png">    </p:cNvPr>
            <p:cNvPicPr>
              <a:picLocks noChangeAspect="1"/>
            </p:cNvPicPr>
            <p:nvPr/>
          </p:nvPicPr>
          <p:blipFill>
            <a:blip r:embed="rId4"/>
            <a:stretch>
              <a:fillRect/>
            </a:stretch>
          </p:blipFill>
          <p:spPr>
            <a:xfrm>
              <a:off x="2530372" y="2824588"/>
              <a:ext cx="6217916" cy="4133250"/>
            </a:xfrm>
            <a:prstGeom prst="rect">
              <a:avLst/>
            </a:prstGeom>
          </p:spPr>
        </p:pic>
        <p:pic>
          <p:nvPicPr>
            <p:cNvPr id="8" name="Image 4" descr="preencoded.png">    </p:cNvPr>
            <p:cNvPicPr>
              <a:picLocks noChangeAspect="1"/>
            </p:cNvPicPr>
            <p:nvPr/>
          </p:nvPicPr>
          <p:blipFill>
            <a:blip r:embed="rId5"/>
            <a:stretch>
              <a:fillRect/>
            </a:stretch>
          </p:blipFill>
          <p:spPr>
            <a:xfrm>
              <a:off x="3384152" y="3139083"/>
              <a:ext cx="8673" cy="3943830"/>
            </a:xfrm>
            <a:prstGeom prst="rect">
              <a:avLst/>
            </a:prstGeom>
          </p:spPr>
        </p:pic>
        <p:pic>
          <p:nvPicPr>
            <p:cNvPr id="9" name="Image 5" descr="preencoded.png">    </p:cNvPr>
            <p:cNvPicPr>
              <a:picLocks noChangeAspect="1"/>
            </p:cNvPicPr>
            <p:nvPr/>
          </p:nvPicPr>
          <p:blipFill>
            <a:blip r:embed="rId6"/>
            <a:stretch>
              <a:fillRect/>
            </a:stretch>
          </p:blipFill>
          <p:spPr>
            <a:xfrm>
              <a:off x="4237930" y="3139083"/>
              <a:ext cx="8673" cy="3943830"/>
            </a:xfrm>
            <a:prstGeom prst="rect">
              <a:avLst/>
            </a:prstGeom>
          </p:spPr>
        </p:pic>
        <p:pic>
          <p:nvPicPr>
            <p:cNvPr id="10" name="Image 6" descr="preencoded.png">    </p:cNvPr>
            <p:cNvPicPr>
              <a:picLocks noChangeAspect="1"/>
            </p:cNvPicPr>
            <p:nvPr/>
          </p:nvPicPr>
          <p:blipFill>
            <a:blip r:embed="rId7"/>
            <a:stretch>
              <a:fillRect/>
            </a:stretch>
          </p:blipFill>
          <p:spPr>
            <a:xfrm>
              <a:off x="5091711" y="3139083"/>
              <a:ext cx="8673" cy="3943830"/>
            </a:xfrm>
            <a:prstGeom prst="rect">
              <a:avLst/>
            </a:prstGeom>
          </p:spPr>
        </p:pic>
        <p:pic>
          <p:nvPicPr>
            <p:cNvPr id="11" name="Image 7" descr="preencoded.png">    </p:cNvPr>
            <p:cNvPicPr>
              <a:picLocks noChangeAspect="1"/>
            </p:cNvPicPr>
            <p:nvPr/>
          </p:nvPicPr>
          <p:blipFill>
            <a:blip r:embed="rId8"/>
            <a:stretch>
              <a:fillRect/>
            </a:stretch>
          </p:blipFill>
          <p:spPr>
            <a:xfrm>
              <a:off x="5945489" y="3139083"/>
              <a:ext cx="8673" cy="3943830"/>
            </a:xfrm>
            <a:prstGeom prst="rect">
              <a:avLst/>
            </a:prstGeom>
          </p:spPr>
        </p:pic>
        <p:pic>
          <p:nvPicPr>
            <p:cNvPr id="12" name="Image 8" descr="preencoded.png">    </p:cNvPr>
            <p:cNvPicPr>
              <a:picLocks noChangeAspect="1"/>
            </p:cNvPicPr>
            <p:nvPr/>
          </p:nvPicPr>
          <p:blipFill>
            <a:blip r:embed="rId9"/>
            <a:stretch>
              <a:fillRect/>
            </a:stretch>
          </p:blipFill>
          <p:spPr>
            <a:xfrm>
              <a:off x="6799271" y="3139083"/>
              <a:ext cx="8673" cy="3943830"/>
            </a:xfrm>
            <a:prstGeom prst="rect">
              <a:avLst/>
            </a:prstGeom>
          </p:spPr>
        </p:pic>
        <p:pic>
          <p:nvPicPr>
            <p:cNvPr id="13" name="Image 9" descr="preencoded.png">    </p:cNvPr>
            <p:cNvPicPr>
              <a:picLocks noChangeAspect="1"/>
            </p:cNvPicPr>
            <p:nvPr/>
          </p:nvPicPr>
          <p:blipFill>
            <a:blip r:embed="rId10"/>
            <a:stretch>
              <a:fillRect/>
            </a:stretch>
          </p:blipFill>
          <p:spPr>
            <a:xfrm>
              <a:off x="7653049" y="3139083"/>
              <a:ext cx="8673" cy="3943830"/>
            </a:xfrm>
            <a:prstGeom prst="rect">
              <a:avLst/>
            </a:prstGeom>
          </p:spPr>
        </p:pic>
        <p:pic>
          <p:nvPicPr>
            <p:cNvPr id="14" name="Image 10" descr="preencoded.png">    </p:cNvPr>
            <p:cNvPicPr>
              <a:picLocks noChangeAspect="1"/>
            </p:cNvPicPr>
            <p:nvPr/>
          </p:nvPicPr>
          <p:blipFill>
            <a:blip r:embed="rId11"/>
            <a:stretch>
              <a:fillRect/>
            </a:stretch>
          </p:blipFill>
          <p:spPr>
            <a:xfrm>
              <a:off x="8506828" y="3139083"/>
              <a:ext cx="8673" cy="3943830"/>
            </a:xfrm>
            <a:prstGeom prst="rect">
              <a:avLst/>
            </a:prstGeom>
          </p:spPr>
        </p:pic>
        <p:pic>
          <p:nvPicPr>
            <p:cNvPr id="15" name="Image 11" descr="preencoded.png">    </p:cNvPr>
            <p:cNvPicPr>
              <a:picLocks noChangeAspect="1"/>
            </p:cNvPicPr>
            <p:nvPr/>
          </p:nvPicPr>
          <p:blipFill>
            <a:blip r:embed="rId12"/>
            <a:stretch>
              <a:fillRect/>
            </a:stretch>
          </p:blipFill>
          <p:spPr>
            <a:xfrm>
              <a:off x="2516122" y="4106724"/>
              <a:ext cx="6036870" cy="1780186"/>
            </a:xfrm>
            <a:prstGeom prst="rect">
              <a:avLst/>
            </a:prstGeom>
          </p:spPr>
        </p:pic>
        <p:pic>
          <p:nvPicPr>
            <p:cNvPr id="16" name="Image 12" descr="preencoded.png">    </p:cNvPr>
            <p:cNvPicPr>
              <a:picLocks noChangeAspect="1"/>
            </p:cNvPicPr>
            <p:nvPr/>
          </p:nvPicPr>
          <p:blipFill>
            <a:blip r:embed="rId13"/>
            <a:stretch>
              <a:fillRect/>
            </a:stretch>
          </p:blipFill>
          <p:spPr>
            <a:xfrm>
              <a:off x="2526404" y="4773581"/>
              <a:ext cx="6032267" cy="1701393"/>
            </a:xfrm>
            <a:prstGeom prst="rect">
              <a:avLst/>
            </a:prstGeom>
          </p:spPr>
        </p:pic>
        <p:pic>
          <p:nvPicPr>
            <p:cNvPr id="17" name="Image 13" descr="preencoded.png">    </p:cNvPr>
            <p:cNvPicPr>
              <a:picLocks noChangeAspect="1"/>
            </p:cNvPicPr>
            <p:nvPr/>
          </p:nvPicPr>
          <p:blipFill>
            <a:blip r:embed="rId14"/>
            <a:stretch>
              <a:fillRect/>
            </a:stretch>
          </p:blipFill>
          <p:spPr>
            <a:xfrm>
              <a:off x="3330897" y="4541732"/>
              <a:ext cx="115179" cy="115178"/>
            </a:xfrm>
            <a:prstGeom prst="rect">
              <a:avLst/>
            </a:prstGeom>
          </p:spPr>
        </p:pic>
        <p:pic>
          <p:nvPicPr>
            <p:cNvPr id="18" name="Image 14" descr="preencoded.png">    </p:cNvPr>
            <p:cNvPicPr>
              <a:picLocks noChangeAspect="1"/>
            </p:cNvPicPr>
            <p:nvPr/>
          </p:nvPicPr>
          <p:blipFill>
            <a:blip r:embed="rId15"/>
            <a:stretch>
              <a:fillRect/>
            </a:stretch>
          </p:blipFill>
          <p:spPr>
            <a:xfrm>
              <a:off x="3330897" y="5235848"/>
              <a:ext cx="115179" cy="115179"/>
            </a:xfrm>
            <a:prstGeom prst="rect">
              <a:avLst/>
            </a:prstGeom>
          </p:spPr>
        </p:pic>
        <p:pic>
          <p:nvPicPr>
            <p:cNvPr id="19" name="Image 15" descr="preencoded.png">    </p:cNvPr>
            <p:cNvPicPr>
              <a:picLocks noChangeAspect="1"/>
            </p:cNvPicPr>
            <p:nvPr/>
          </p:nvPicPr>
          <p:blipFill>
            <a:blip r:embed="rId16"/>
            <a:stretch>
              <a:fillRect/>
            </a:stretch>
          </p:blipFill>
          <p:spPr>
            <a:xfrm>
              <a:off x="4184677" y="4238458"/>
              <a:ext cx="115179" cy="115179"/>
            </a:xfrm>
            <a:prstGeom prst="rect">
              <a:avLst/>
            </a:prstGeom>
          </p:spPr>
        </p:pic>
        <p:pic>
          <p:nvPicPr>
            <p:cNvPr id="20" name="Image 16" descr="preencoded.png">    </p:cNvPr>
            <p:cNvPicPr>
              <a:picLocks noChangeAspect="1"/>
            </p:cNvPicPr>
            <p:nvPr/>
          </p:nvPicPr>
          <p:blipFill>
            <a:blip r:embed="rId17"/>
            <a:stretch>
              <a:fillRect/>
            </a:stretch>
          </p:blipFill>
          <p:spPr>
            <a:xfrm>
              <a:off x="4184677" y="5561633"/>
              <a:ext cx="115179" cy="115179"/>
            </a:xfrm>
            <a:prstGeom prst="rect">
              <a:avLst/>
            </a:prstGeom>
          </p:spPr>
        </p:pic>
        <p:pic>
          <p:nvPicPr>
            <p:cNvPr id="21" name="Image 17" descr="preencoded.png">    </p:cNvPr>
            <p:cNvPicPr>
              <a:picLocks noChangeAspect="1"/>
            </p:cNvPicPr>
            <p:nvPr/>
          </p:nvPicPr>
          <p:blipFill>
            <a:blip r:embed="rId18"/>
            <a:stretch>
              <a:fillRect/>
            </a:stretch>
          </p:blipFill>
          <p:spPr>
            <a:xfrm>
              <a:off x="5038458" y="5799609"/>
              <a:ext cx="115179" cy="115179"/>
            </a:xfrm>
            <a:prstGeom prst="rect">
              <a:avLst/>
            </a:prstGeom>
          </p:spPr>
        </p:pic>
        <p:pic>
          <p:nvPicPr>
            <p:cNvPr id="22" name="Image 18" descr="preencoded.png">    </p:cNvPr>
            <p:cNvPicPr>
              <a:picLocks noChangeAspect="1"/>
            </p:cNvPicPr>
            <p:nvPr/>
          </p:nvPicPr>
          <p:blipFill>
            <a:blip r:embed="rId19"/>
            <a:stretch>
              <a:fillRect/>
            </a:stretch>
          </p:blipFill>
          <p:spPr>
            <a:xfrm>
              <a:off x="5038458" y="4733869"/>
              <a:ext cx="115179" cy="115179"/>
            </a:xfrm>
            <a:prstGeom prst="rect">
              <a:avLst/>
            </a:prstGeom>
          </p:spPr>
        </p:pic>
        <p:pic>
          <p:nvPicPr>
            <p:cNvPr id="23" name="Image 19" descr="preencoded.png">    </p:cNvPr>
            <p:cNvPicPr>
              <a:picLocks noChangeAspect="1"/>
            </p:cNvPicPr>
            <p:nvPr/>
          </p:nvPicPr>
          <p:blipFill>
            <a:blip r:embed="rId20"/>
            <a:stretch>
              <a:fillRect/>
            </a:stretch>
          </p:blipFill>
          <p:spPr>
            <a:xfrm>
              <a:off x="5895705" y="5049924"/>
              <a:ext cx="115179" cy="115179"/>
            </a:xfrm>
            <a:prstGeom prst="rect">
              <a:avLst/>
            </a:prstGeom>
          </p:spPr>
        </p:pic>
        <p:pic>
          <p:nvPicPr>
            <p:cNvPr id="24" name="Image 20" descr="preencoded.png">    </p:cNvPr>
            <p:cNvPicPr>
              <a:picLocks noChangeAspect="1"/>
            </p:cNvPicPr>
            <p:nvPr/>
          </p:nvPicPr>
          <p:blipFill>
            <a:blip r:embed="rId21"/>
            <a:stretch>
              <a:fillRect/>
            </a:stretch>
          </p:blipFill>
          <p:spPr>
            <a:xfrm>
              <a:off x="5895705" y="4815483"/>
              <a:ext cx="115179" cy="115179"/>
            </a:xfrm>
            <a:prstGeom prst="rect">
              <a:avLst/>
            </a:prstGeom>
          </p:spPr>
        </p:pic>
        <p:pic>
          <p:nvPicPr>
            <p:cNvPr id="25" name="Image 21" descr="preencoded.png">    </p:cNvPr>
            <p:cNvPicPr>
              <a:picLocks noChangeAspect="1"/>
            </p:cNvPicPr>
            <p:nvPr/>
          </p:nvPicPr>
          <p:blipFill>
            <a:blip r:embed="rId22"/>
            <a:stretch>
              <a:fillRect/>
            </a:stretch>
          </p:blipFill>
          <p:spPr>
            <a:xfrm>
              <a:off x="6746016" y="5750682"/>
              <a:ext cx="115179" cy="115178"/>
            </a:xfrm>
            <a:prstGeom prst="rect">
              <a:avLst/>
            </a:prstGeom>
          </p:spPr>
        </p:pic>
        <p:pic>
          <p:nvPicPr>
            <p:cNvPr id="26" name="Image 22" descr="preencoded.png">    </p:cNvPr>
            <p:cNvPicPr>
              <a:picLocks noChangeAspect="1"/>
            </p:cNvPicPr>
            <p:nvPr/>
          </p:nvPicPr>
          <p:blipFill>
            <a:blip r:embed="rId23"/>
            <a:stretch>
              <a:fillRect/>
            </a:stretch>
          </p:blipFill>
          <p:spPr>
            <a:xfrm>
              <a:off x="6746016" y="5307657"/>
              <a:ext cx="115179" cy="115178"/>
            </a:xfrm>
            <a:prstGeom prst="rect">
              <a:avLst/>
            </a:prstGeom>
          </p:spPr>
        </p:pic>
        <p:pic>
          <p:nvPicPr>
            <p:cNvPr id="27" name="Image 23" descr="preencoded.png">    </p:cNvPr>
            <p:cNvPicPr>
              <a:picLocks noChangeAspect="1"/>
            </p:cNvPicPr>
            <p:nvPr/>
          </p:nvPicPr>
          <p:blipFill>
            <a:blip r:embed="rId24"/>
            <a:stretch>
              <a:fillRect/>
            </a:stretch>
          </p:blipFill>
          <p:spPr>
            <a:xfrm>
              <a:off x="7603266" y="5229337"/>
              <a:ext cx="115179" cy="115179"/>
            </a:xfrm>
            <a:prstGeom prst="rect">
              <a:avLst/>
            </a:prstGeom>
          </p:spPr>
        </p:pic>
        <p:pic>
          <p:nvPicPr>
            <p:cNvPr id="28" name="Image 24" descr="preencoded.png">    </p:cNvPr>
            <p:cNvPicPr>
              <a:picLocks noChangeAspect="1"/>
            </p:cNvPicPr>
            <p:nvPr/>
          </p:nvPicPr>
          <p:blipFill>
            <a:blip r:embed="rId25"/>
            <a:stretch>
              <a:fillRect/>
            </a:stretch>
          </p:blipFill>
          <p:spPr>
            <a:xfrm>
              <a:off x="7603266" y="4929578"/>
              <a:ext cx="115179" cy="115179"/>
            </a:xfrm>
            <a:prstGeom prst="rect">
              <a:avLst/>
            </a:prstGeom>
          </p:spPr>
        </p:pic>
        <p:sp>
          <p:nvSpPr>
            <p:cNvPr id="29" name="Text 2"/>
            <p:cNvSpPr/>
            <p:nvPr/>
          </p:nvSpPr>
          <p:spPr>
            <a:xfrm>
              <a:off x="2239561" y="6749635"/>
              <a:ext cx="165487" cy="270262"/>
            </a:xfrm>
            <a:prstGeom prst="rect">
              <a:avLst/>
            </a:prstGeom>
            <a:noFill/>
            <a:ln/>
          </p:spPr>
          <p:txBody>
            <a:bodyPr wrap="square" lIns="0" tIns="0" rIns="0" bIns="0" rtlCol="0" anchor="t"/>
            <a:lstStyle/>
            <a:p>
              <a:pPr algn="l" indent="0" marL="0">
                <a:buNone/>
              </a:pPr>
              <a:r>
                <a:rPr lang="en-US" sz="1366" u="none" dirty="0">
                  <a:solidFill>
                    <a:srgbClr val="5C6E4A"/>
                  </a:solidFill>
                  <a:latin typeface="Lato" pitchFamily="34" charset="0"/>
                  <a:ea typeface="Lato" pitchFamily="34" charset="-122"/>
                  <a:cs typeface="Lato" pitchFamily="34" charset="-120"/>
                </a:rPr>
                <a:t>0</a:t>
              </a:r>
              <a:endParaRPr lang="en-US" sz="1366" dirty="0"/>
            </a:p>
          </p:txBody>
        </p:sp>
        <p:sp>
          <p:nvSpPr>
            <p:cNvPr id="30" name="Text 3"/>
            <p:cNvSpPr/>
            <p:nvPr/>
          </p:nvSpPr>
          <p:spPr>
            <a:xfrm>
              <a:off x="2498431" y="7216955"/>
              <a:ext cx="196679" cy="320504"/>
            </a:xfrm>
            <a:prstGeom prst="rect">
              <a:avLst/>
            </a:prstGeom>
            <a:noFill/>
            <a:ln/>
          </p:spPr>
          <p:txBody>
            <a:bodyPr wrap="square" lIns="0" tIns="0" rIns="0" bIns="0" rtlCol="0" anchor="t"/>
            <a:lstStyle/>
            <a:p>
              <a:pPr algn="l" indent="0" marL="0">
                <a:buNone/>
              </a:pPr>
              <a:r>
                <a:rPr lang="en-US" sz="1639" u="none" dirty="0">
                  <a:solidFill>
                    <a:srgbClr val="5C6E4A"/>
                  </a:solidFill>
                  <a:latin typeface="Lato" pitchFamily="34" charset="0"/>
                  <a:ea typeface="Lato" pitchFamily="34" charset="-122"/>
                  <a:cs typeface="Lato" pitchFamily="34" charset="-120"/>
                </a:rPr>
                <a:t>1</a:t>
              </a:r>
              <a:endParaRPr lang="en-US" sz="1639" dirty="0"/>
            </a:p>
          </p:txBody>
        </p:sp>
        <p:sp>
          <p:nvSpPr>
            <p:cNvPr id="31" name="Text 4"/>
            <p:cNvSpPr/>
            <p:nvPr/>
          </p:nvSpPr>
          <p:spPr>
            <a:xfrm>
              <a:off x="3352630" y="7216955"/>
              <a:ext cx="196679" cy="320504"/>
            </a:xfrm>
            <a:prstGeom prst="rect">
              <a:avLst/>
            </a:prstGeom>
            <a:noFill/>
            <a:ln/>
          </p:spPr>
          <p:txBody>
            <a:bodyPr wrap="square" lIns="0" tIns="0" rIns="0" bIns="0" rtlCol="0" anchor="t"/>
            <a:lstStyle/>
            <a:p>
              <a:pPr algn="l" indent="0" marL="0">
                <a:buNone/>
              </a:pPr>
              <a:r>
                <a:rPr lang="en-US" sz="1639" u="none" dirty="0">
                  <a:solidFill>
                    <a:srgbClr val="5C6E4A"/>
                  </a:solidFill>
                  <a:latin typeface="Lato" pitchFamily="34" charset="0"/>
                  <a:ea typeface="Lato" pitchFamily="34" charset="-122"/>
                  <a:cs typeface="Lato" pitchFamily="34" charset="-120"/>
                </a:rPr>
                <a:t>2</a:t>
              </a:r>
              <a:endParaRPr lang="en-US" sz="1639" dirty="0"/>
            </a:p>
          </p:txBody>
        </p:sp>
        <p:sp>
          <p:nvSpPr>
            <p:cNvPr id="32" name="Text 5"/>
            <p:cNvSpPr/>
            <p:nvPr/>
          </p:nvSpPr>
          <p:spPr>
            <a:xfrm>
              <a:off x="4206827" y="7216955"/>
              <a:ext cx="196679" cy="320504"/>
            </a:xfrm>
            <a:prstGeom prst="rect">
              <a:avLst/>
            </a:prstGeom>
            <a:noFill/>
            <a:ln/>
          </p:spPr>
          <p:txBody>
            <a:bodyPr wrap="square" lIns="0" tIns="0" rIns="0" bIns="0" rtlCol="0" anchor="t"/>
            <a:lstStyle/>
            <a:p>
              <a:pPr algn="l" indent="0" marL="0">
                <a:buNone/>
              </a:pPr>
              <a:r>
                <a:rPr lang="en-US" sz="1639" u="none" dirty="0">
                  <a:solidFill>
                    <a:srgbClr val="5C6E4A"/>
                  </a:solidFill>
                  <a:latin typeface="Lato" pitchFamily="34" charset="0"/>
                  <a:ea typeface="Lato" pitchFamily="34" charset="-122"/>
                  <a:cs typeface="Lato" pitchFamily="34" charset="-120"/>
                </a:rPr>
                <a:t>3</a:t>
              </a:r>
              <a:endParaRPr lang="en-US" sz="1639" dirty="0"/>
            </a:p>
          </p:txBody>
        </p:sp>
        <p:sp>
          <p:nvSpPr>
            <p:cNvPr id="33" name="Text 6"/>
            <p:cNvSpPr/>
            <p:nvPr/>
          </p:nvSpPr>
          <p:spPr>
            <a:xfrm>
              <a:off x="5061026" y="7216955"/>
              <a:ext cx="196679" cy="320504"/>
            </a:xfrm>
            <a:prstGeom prst="rect">
              <a:avLst/>
            </a:prstGeom>
            <a:noFill/>
            <a:ln/>
          </p:spPr>
          <p:txBody>
            <a:bodyPr wrap="square" lIns="0" tIns="0" rIns="0" bIns="0" rtlCol="0" anchor="t"/>
            <a:lstStyle/>
            <a:p>
              <a:pPr algn="l" indent="0" marL="0">
                <a:buNone/>
              </a:pPr>
              <a:r>
                <a:rPr lang="en-US" sz="1639" u="none" dirty="0">
                  <a:solidFill>
                    <a:srgbClr val="5C6E4A"/>
                  </a:solidFill>
                  <a:latin typeface="Lato" pitchFamily="34" charset="0"/>
                  <a:ea typeface="Lato" pitchFamily="34" charset="-122"/>
                  <a:cs typeface="Lato" pitchFamily="34" charset="-120"/>
                </a:rPr>
                <a:t>4</a:t>
              </a:r>
              <a:endParaRPr lang="en-US" sz="1639" dirty="0"/>
            </a:p>
          </p:txBody>
        </p:sp>
        <p:sp>
          <p:nvSpPr>
            <p:cNvPr id="34" name="Text 7"/>
            <p:cNvSpPr/>
            <p:nvPr/>
          </p:nvSpPr>
          <p:spPr>
            <a:xfrm>
              <a:off x="5915258" y="7216955"/>
              <a:ext cx="196679" cy="320504"/>
            </a:xfrm>
            <a:prstGeom prst="rect">
              <a:avLst/>
            </a:prstGeom>
            <a:noFill/>
            <a:ln/>
          </p:spPr>
          <p:txBody>
            <a:bodyPr wrap="square" lIns="0" tIns="0" rIns="0" bIns="0" rtlCol="0" anchor="t"/>
            <a:lstStyle/>
            <a:p>
              <a:pPr algn="l" indent="0" marL="0">
                <a:buNone/>
              </a:pPr>
              <a:r>
                <a:rPr lang="en-US" sz="1639" u="none" dirty="0">
                  <a:solidFill>
                    <a:srgbClr val="5C6E4A"/>
                  </a:solidFill>
                  <a:latin typeface="Lato" pitchFamily="34" charset="0"/>
                  <a:ea typeface="Lato" pitchFamily="34" charset="-122"/>
                  <a:cs typeface="Lato" pitchFamily="34" charset="-120"/>
                </a:rPr>
                <a:t>5</a:t>
              </a:r>
              <a:endParaRPr lang="en-US" sz="1639" dirty="0"/>
            </a:p>
          </p:txBody>
        </p:sp>
        <p:sp>
          <p:nvSpPr>
            <p:cNvPr id="35" name="Text 8"/>
            <p:cNvSpPr/>
            <p:nvPr/>
          </p:nvSpPr>
          <p:spPr>
            <a:xfrm>
              <a:off x="6769457" y="7216955"/>
              <a:ext cx="196679" cy="320504"/>
            </a:xfrm>
            <a:prstGeom prst="rect">
              <a:avLst/>
            </a:prstGeom>
            <a:noFill/>
            <a:ln/>
          </p:spPr>
          <p:txBody>
            <a:bodyPr wrap="square" lIns="0" tIns="0" rIns="0" bIns="0" rtlCol="0" anchor="t"/>
            <a:lstStyle/>
            <a:p>
              <a:pPr algn="l" indent="0" marL="0">
                <a:buNone/>
              </a:pPr>
              <a:r>
                <a:rPr lang="en-US" sz="1639" u="none" dirty="0">
                  <a:solidFill>
                    <a:srgbClr val="5C6E4A"/>
                  </a:solidFill>
                  <a:latin typeface="Lato" pitchFamily="34" charset="0"/>
                  <a:ea typeface="Lato" pitchFamily="34" charset="-122"/>
                  <a:cs typeface="Lato" pitchFamily="34" charset="-120"/>
                </a:rPr>
                <a:t>6</a:t>
              </a:r>
              <a:endParaRPr lang="en-US" sz="1639" dirty="0"/>
            </a:p>
          </p:txBody>
        </p:sp>
        <p:sp>
          <p:nvSpPr>
            <p:cNvPr id="36" name="Text 9"/>
            <p:cNvSpPr/>
            <p:nvPr/>
          </p:nvSpPr>
          <p:spPr>
            <a:xfrm>
              <a:off x="7623656" y="7216955"/>
              <a:ext cx="196679" cy="320504"/>
            </a:xfrm>
            <a:prstGeom prst="rect">
              <a:avLst/>
            </a:prstGeom>
            <a:noFill/>
            <a:ln/>
          </p:spPr>
          <p:txBody>
            <a:bodyPr wrap="square" lIns="0" tIns="0" rIns="0" bIns="0" rtlCol="0" anchor="t"/>
            <a:lstStyle/>
            <a:p>
              <a:pPr algn="l" indent="0" marL="0">
                <a:buNone/>
              </a:pPr>
              <a:r>
                <a:rPr lang="en-US" sz="1639" u="none" dirty="0">
                  <a:solidFill>
                    <a:srgbClr val="5C6E4A"/>
                  </a:solidFill>
                  <a:latin typeface="Lato" pitchFamily="34" charset="0"/>
                  <a:ea typeface="Lato" pitchFamily="34" charset="-122"/>
                  <a:cs typeface="Lato" pitchFamily="34" charset="-120"/>
                </a:rPr>
                <a:t>7</a:t>
              </a:r>
              <a:endParaRPr lang="en-US" sz="1639" dirty="0"/>
            </a:p>
          </p:txBody>
        </p:sp>
        <p:sp>
          <p:nvSpPr>
            <p:cNvPr id="37" name="Text 10"/>
            <p:cNvSpPr/>
            <p:nvPr/>
          </p:nvSpPr>
          <p:spPr>
            <a:xfrm>
              <a:off x="8460170" y="7216955"/>
              <a:ext cx="196679" cy="320504"/>
            </a:xfrm>
            <a:prstGeom prst="rect">
              <a:avLst/>
            </a:prstGeom>
            <a:noFill/>
            <a:ln/>
          </p:spPr>
          <p:txBody>
            <a:bodyPr wrap="square" lIns="0" tIns="0" rIns="0" bIns="0" rtlCol="0" anchor="t"/>
            <a:lstStyle/>
            <a:p>
              <a:pPr algn="l" indent="0" marL="0">
                <a:buNone/>
              </a:pPr>
              <a:r>
                <a:rPr lang="en-US" sz="1639" u="none" dirty="0">
                  <a:solidFill>
                    <a:srgbClr val="5C6E4A"/>
                  </a:solidFill>
                  <a:latin typeface="Lato" pitchFamily="34" charset="0"/>
                  <a:ea typeface="Lato" pitchFamily="34" charset="-122"/>
                  <a:cs typeface="Lato" pitchFamily="34" charset="-120"/>
                </a:rPr>
                <a:t>8</a:t>
              </a:r>
              <a:endParaRPr lang="en-US" sz="1639" dirty="0"/>
            </a:p>
          </p:txBody>
        </p:sp>
        <p:sp>
          <p:nvSpPr>
            <p:cNvPr id="38" name="Text 11"/>
            <p:cNvSpPr/>
            <p:nvPr/>
          </p:nvSpPr>
          <p:spPr>
            <a:xfrm>
              <a:off x="2138972" y="6361565"/>
              <a:ext cx="270262" cy="270262"/>
            </a:xfrm>
            <a:prstGeom prst="rect">
              <a:avLst/>
            </a:prstGeom>
            <a:noFill/>
            <a:ln/>
          </p:spPr>
          <p:txBody>
            <a:bodyPr wrap="square" lIns="0" tIns="0" rIns="0" bIns="0" rtlCol="0" anchor="t"/>
            <a:lstStyle/>
            <a:p>
              <a:pPr algn="l" indent="0" marL="0">
                <a:buNone/>
              </a:pPr>
              <a:r>
                <a:rPr lang="en-US" sz="1366" u="none" dirty="0">
                  <a:solidFill>
                    <a:srgbClr val="5C6E4A"/>
                  </a:solidFill>
                  <a:latin typeface="Lato" pitchFamily="34" charset="0"/>
                  <a:ea typeface="Lato" pitchFamily="34" charset="-122"/>
                  <a:cs typeface="Lato" pitchFamily="34" charset="-120"/>
                </a:rPr>
                <a:t>10</a:t>
              </a:r>
              <a:endParaRPr lang="en-US" sz="1366" dirty="0"/>
            </a:p>
          </p:txBody>
        </p:sp>
        <p:sp>
          <p:nvSpPr>
            <p:cNvPr id="39" name="Text 12"/>
            <p:cNvSpPr/>
            <p:nvPr/>
          </p:nvSpPr>
          <p:spPr>
            <a:xfrm>
              <a:off x="2138972" y="5973459"/>
              <a:ext cx="270262" cy="270262"/>
            </a:xfrm>
            <a:prstGeom prst="rect">
              <a:avLst/>
            </a:prstGeom>
            <a:noFill/>
            <a:ln/>
          </p:spPr>
          <p:txBody>
            <a:bodyPr wrap="square" lIns="0" tIns="0" rIns="0" bIns="0" rtlCol="0" anchor="t"/>
            <a:lstStyle/>
            <a:p>
              <a:pPr algn="l" indent="0" marL="0">
                <a:buNone/>
              </a:pPr>
              <a:r>
                <a:rPr lang="en-US" sz="1366" u="none" dirty="0">
                  <a:solidFill>
                    <a:srgbClr val="5C6E4A"/>
                  </a:solidFill>
                  <a:latin typeface="Lato" pitchFamily="34" charset="0"/>
                  <a:ea typeface="Lato" pitchFamily="34" charset="-122"/>
                  <a:cs typeface="Lato" pitchFamily="34" charset="-120"/>
                </a:rPr>
                <a:t>20</a:t>
              </a:r>
              <a:endParaRPr lang="en-US" sz="1366" dirty="0"/>
            </a:p>
          </p:txBody>
        </p:sp>
        <p:sp>
          <p:nvSpPr>
            <p:cNvPr id="40" name="Text 13"/>
            <p:cNvSpPr/>
            <p:nvPr/>
          </p:nvSpPr>
          <p:spPr>
            <a:xfrm>
              <a:off x="2138972" y="5585371"/>
              <a:ext cx="270262" cy="270262"/>
            </a:xfrm>
            <a:prstGeom prst="rect">
              <a:avLst/>
            </a:prstGeom>
            <a:noFill/>
            <a:ln/>
          </p:spPr>
          <p:txBody>
            <a:bodyPr wrap="square" lIns="0" tIns="0" rIns="0" bIns="0" rtlCol="0" anchor="t"/>
            <a:lstStyle/>
            <a:p>
              <a:pPr algn="l" indent="0" marL="0">
                <a:buNone/>
              </a:pPr>
              <a:r>
                <a:rPr lang="en-US" sz="1366" u="none" dirty="0">
                  <a:solidFill>
                    <a:srgbClr val="5C6E4A"/>
                  </a:solidFill>
                  <a:latin typeface="Lato" pitchFamily="34" charset="0"/>
                  <a:ea typeface="Lato" pitchFamily="34" charset="-122"/>
                  <a:cs typeface="Lato" pitchFamily="34" charset="-120"/>
                </a:rPr>
                <a:t>30</a:t>
              </a:r>
              <a:endParaRPr lang="en-US" sz="1366" dirty="0"/>
            </a:p>
          </p:txBody>
        </p:sp>
        <p:sp>
          <p:nvSpPr>
            <p:cNvPr id="41" name="Text 14"/>
            <p:cNvSpPr/>
            <p:nvPr/>
          </p:nvSpPr>
          <p:spPr>
            <a:xfrm>
              <a:off x="2138972" y="5197208"/>
              <a:ext cx="270262" cy="270262"/>
            </a:xfrm>
            <a:prstGeom prst="rect">
              <a:avLst/>
            </a:prstGeom>
            <a:noFill/>
            <a:ln/>
          </p:spPr>
          <p:txBody>
            <a:bodyPr wrap="square" lIns="0" tIns="0" rIns="0" bIns="0" rtlCol="0" anchor="t"/>
            <a:lstStyle/>
            <a:p>
              <a:pPr algn="l" indent="0" marL="0">
                <a:buNone/>
              </a:pPr>
              <a:r>
                <a:rPr lang="en-US" sz="1366" u="none" dirty="0">
                  <a:solidFill>
                    <a:srgbClr val="5C6E4A"/>
                  </a:solidFill>
                  <a:latin typeface="Lato" pitchFamily="34" charset="0"/>
                  <a:ea typeface="Lato" pitchFamily="34" charset="-122"/>
                  <a:cs typeface="Lato" pitchFamily="34" charset="-120"/>
                </a:rPr>
                <a:t>40</a:t>
              </a:r>
              <a:endParaRPr lang="en-US" sz="1366" dirty="0"/>
            </a:p>
          </p:txBody>
        </p:sp>
        <p:sp>
          <p:nvSpPr>
            <p:cNvPr id="42" name="Text 15"/>
            <p:cNvSpPr/>
            <p:nvPr/>
          </p:nvSpPr>
          <p:spPr>
            <a:xfrm>
              <a:off x="2138972" y="4809232"/>
              <a:ext cx="270262" cy="270262"/>
            </a:xfrm>
            <a:prstGeom prst="rect">
              <a:avLst/>
            </a:prstGeom>
            <a:noFill/>
            <a:ln/>
          </p:spPr>
          <p:txBody>
            <a:bodyPr wrap="square" lIns="0" tIns="0" rIns="0" bIns="0" rtlCol="0" anchor="t"/>
            <a:lstStyle/>
            <a:p>
              <a:pPr algn="l" indent="0" marL="0">
                <a:buNone/>
              </a:pPr>
              <a:r>
                <a:rPr lang="en-US" sz="1366" u="none" dirty="0">
                  <a:solidFill>
                    <a:srgbClr val="5C6E4A"/>
                  </a:solidFill>
                  <a:latin typeface="Lato" pitchFamily="34" charset="0"/>
                  <a:ea typeface="Lato" pitchFamily="34" charset="-122"/>
                  <a:cs typeface="Lato" pitchFamily="34" charset="-120"/>
                </a:rPr>
                <a:t>50</a:t>
              </a:r>
              <a:endParaRPr lang="en-US" sz="1366" dirty="0"/>
            </a:p>
          </p:txBody>
        </p:sp>
        <p:sp>
          <p:nvSpPr>
            <p:cNvPr id="43" name="Text 16"/>
            <p:cNvSpPr/>
            <p:nvPr/>
          </p:nvSpPr>
          <p:spPr>
            <a:xfrm>
              <a:off x="2138972" y="4421107"/>
              <a:ext cx="270262" cy="270262"/>
            </a:xfrm>
            <a:prstGeom prst="rect">
              <a:avLst/>
            </a:prstGeom>
            <a:noFill/>
            <a:ln/>
          </p:spPr>
          <p:txBody>
            <a:bodyPr wrap="square" lIns="0" tIns="0" rIns="0" bIns="0" rtlCol="0" anchor="t"/>
            <a:lstStyle/>
            <a:p>
              <a:pPr algn="l" indent="0" marL="0">
                <a:buNone/>
              </a:pPr>
              <a:r>
                <a:rPr lang="en-US" sz="1366" u="none" dirty="0">
                  <a:solidFill>
                    <a:srgbClr val="5C6E4A"/>
                  </a:solidFill>
                  <a:latin typeface="Lato" pitchFamily="34" charset="0"/>
                  <a:ea typeface="Lato" pitchFamily="34" charset="-122"/>
                  <a:cs typeface="Lato" pitchFamily="34" charset="-120"/>
                </a:rPr>
                <a:t>60</a:t>
              </a:r>
              <a:endParaRPr lang="en-US" sz="1366" dirty="0"/>
            </a:p>
          </p:txBody>
        </p:sp>
        <p:sp>
          <p:nvSpPr>
            <p:cNvPr id="44" name="Text 17"/>
            <p:cNvSpPr/>
            <p:nvPr/>
          </p:nvSpPr>
          <p:spPr>
            <a:xfrm>
              <a:off x="2138972" y="4033131"/>
              <a:ext cx="270262" cy="270262"/>
            </a:xfrm>
            <a:prstGeom prst="rect">
              <a:avLst/>
            </a:prstGeom>
            <a:noFill/>
            <a:ln/>
          </p:spPr>
          <p:txBody>
            <a:bodyPr wrap="square" lIns="0" tIns="0" rIns="0" bIns="0" rtlCol="0" anchor="t"/>
            <a:lstStyle/>
            <a:p>
              <a:pPr algn="l" indent="0" marL="0">
                <a:buNone/>
              </a:pPr>
              <a:r>
                <a:rPr lang="en-US" sz="1366" u="none" dirty="0">
                  <a:solidFill>
                    <a:srgbClr val="5C6E4A"/>
                  </a:solidFill>
                  <a:latin typeface="Lato" pitchFamily="34" charset="0"/>
                  <a:ea typeface="Lato" pitchFamily="34" charset="-122"/>
                  <a:cs typeface="Lato" pitchFamily="34" charset="-120"/>
                </a:rPr>
                <a:t>70</a:t>
              </a:r>
              <a:endParaRPr lang="en-US" sz="1366" dirty="0"/>
            </a:p>
          </p:txBody>
        </p:sp>
        <p:sp>
          <p:nvSpPr>
            <p:cNvPr id="45" name="Text 18"/>
            <p:cNvSpPr/>
            <p:nvPr/>
          </p:nvSpPr>
          <p:spPr>
            <a:xfrm>
              <a:off x="2138972" y="3645043"/>
              <a:ext cx="270262" cy="270262"/>
            </a:xfrm>
            <a:prstGeom prst="rect">
              <a:avLst/>
            </a:prstGeom>
            <a:noFill/>
            <a:ln/>
          </p:spPr>
          <p:txBody>
            <a:bodyPr wrap="square" lIns="0" tIns="0" rIns="0" bIns="0" rtlCol="0" anchor="t"/>
            <a:lstStyle/>
            <a:p>
              <a:pPr algn="l" indent="0" marL="0">
                <a:buNone/>
              </a:pPr>
              <a:r>
                <a:rPr lang="en-US" sz="1366" u="none" dirty="0">
                  <a:solidFill>
                    <a:srgbClr val="5C6E4A"/>
                  </a:solidFill>
                  <a:latin typeface="Lato" pitchFamily="34" charset="0"/>
                  <a:ea typeface="Lato" pitchFamily="34" charset="-122"/>
                  <a:cs typeface="Lato" pitchFamily="34" charset="-120"/>
                </a:rPr>
                <a:t>80</a:t>
              </a:r>
              <a:endParaRPr lang="en-US" sz="1366" dirty="0"/>
            </a:p>
          </p:txBody>
        </p:sp>
        <p:sp>
          <p:nvSpPr>
            <p:cNvPr id="46" name="Text 19"/>
            <p:cNvSpPr/>
            <p:nvPr/>
          </p:nvSpPr>
          <p:spPr>
            <a:xfrm>
              <a:off x="2138972" y="3256880"/>
              <a:ext cx="270262" cy="270262"/>
            </a:xfrm>
            <a:prstGeom prst="rect">
              <a:avLst/>
            </a:prstGeom>
            <a:noFill/>
            <a:ln/>
          </p:spPr>
          <p:txBody>
            <a:bodyPr wrap="square" lIns="0" tIns="0" rIns="0" bIns="0" rtlCol="0" anchor="t"/>
            <a:lstStyle/>
            <a:p>
              <a:pPr algn="l" indent="0" marL="0">
                <a:buNone/>
              </a:pPr>
              <a:r>
                <a:rPr lang="en-US" sz="1366" u="none" dirty="0">
                  <a:solidFill>
                    <a:srgbClr val="5C6E4A"/>
                  </a:solidFill>
                  <a:latin typeface="Lato" pitchFamily="34" charset="0"/>
                  <a:ea typeface="Lato" pitchFamily="34" charset="-122"/>
                  <a:cs typeface="Lato" pitchFamily="34" charset="-120"/>
                </a:rPr>
                <a:t>90</a:t>
              </a:r>
              <a:endParaRPr lang="en-US" sz="1366" dirty="0"/>
            </a:p>
          </p:txBody>
        </p:sp>
        <p:sp>
          <p:nvSpPr>
            <p:cNvPr id="47" name="Text 20"/>
            <p:cNvSpPr/>
            <p:nvPr/>
          </p:nvSpPr>
          <p:spPr>
            <a:xfrm>
              <a:off x="2038350" y="2868774"/>
              <a:ext cx="365512" cy="270262"/>
            </a:xfrm>
            <a:prstGeom prst="rect">
              <a:avLst/>
            </a:prstGeom>
            <a:noFill/>
            <a:ln/>
          </p:spPr>
          <p:txBody>
            <a:bodyPr wrap="square" lIns="0" tIns="0" rIns="0" bIns="0" rtlCol="0" anchor="t"/>
            <a:lstStyle/>
            <a:p>
              <a:pPr algn="l" indent="0" marL="0">
                <a:buNone/>
              </a:pPr>
              <a:r>
                <a:rPr lang="en-US" sz="1366" u="none" dirty="0">
                  <a:solidFill>
                    <a:srgbClr val="5C6E4A"/>
                  </a:solidFill>
                  <a:latin typeface="Lato" pitchFamily="34" charset="0"/>
                  <a:ea typeface="Lato" pitchFamily="34" charset="-122"/>
                  <a:cs typeface="Lato" pitchFamily="34" charset="-120"/>
                </a:rPr>
                <a:t>100</a:t>
              </a:r>
              <a:endParaRPr lang="en-US" sz="1366" dirty="0"/>
            </a:p>
          </p:txBody>
        </p:sp>
      </p:grpSp>
      <p:grpSp>
        <p:nvGrpSpPr>
          <p:cNvPr id="33565" name="Group"/>
          <p:cNvGrpSpPr/>
          <p:nvPr/>
        </p:nvGrpSpPr>
        <p:grpSpPr>
          <a:xfrm>
            <a:off x="10801350" y="3143250"/>
            <a:ext cx="4181476" cy="4181456"/>
            <a:chOff x="10801350" y="3143250"/>
            <a:chExt cx="4181476" cy="4181456"/>
          </a:xfrm>
        </p:grpSpPr>
        <p:pic>
          <p:nvPicPr>
            <p:cNvPr id="48" name="Image 25" descr="preencoded.png">    </p:cNvPr>
            <p:cNvPicPr>
              <a:picLocks noChangeAspect="1"/>
            </p:cNvPicPr>
            <p:nvPr/>
          </p:nvPicPr>
          <p:blipFill>
            <a:blip r:embed="rId26"/>
            <a:stretch>
              <a:fillRect/>
            </a:stretch>
          </p:blipFill>
          <p:spPr>
            <a:xfrm>
              <a:off x="12892088" y="3143250"/>
              <a:ext cx="2090738" cy="3569103"/>
            </a:xfrm>
            <a:prstGeom prst="rect">
              <a:avLst/>
            </a:prstGeom>
          </p:spPr>
        </p:pic>
        <p:pic>
          <p:nvPicPr>
            <p:cNvPr id="49" name="Image 26" descr="preencoded.png">    </p:cNvPr>
            <p:cNvPicPr>
              <a:picLocks noChangeAspect="1"/>
            </p:cNvPicPr>
            <p:nvPr/>
          </p:nvPicPr>
          <p:blipFill>
            <a:blip r:embed="rId27"/>
            <a:stretch>
              <a:fillRect/>
            </a:stretch>
          </p:blipFill>
          <p:spPr>
            <a:xfrm>
              <a:off x="11413713" y="6268845"/>
              <a:ext cx="2956750" cy="1055861"/>
            </a:xfrm>
            <a:prstGeom prst="rect">
              <a:avLst/>
            </a:prstGeom>
          </p:spPr>
        </p:pic>
        <p:pic>
          <p:nvPicPr>
            <p:cNvPr id="50" name="Image 27" descr="preencoded.png">    </p:cNvPr>
            <p:cNvPicPr>
              <a:picLocks noChangeAspect="1"/>
            </p:cNvPicPr>
            <p:nvPr/>
          </p:nvPicPr>
          <p:blipFill>
            <a:blip r:embed="rId28"/>
            <a:stretch>
              <a:fillRect/>
            </a:stretch>
          </p:blipFill>
          <p:spPr>
            <a:xfrm>
              <a:off x="10801350" y="3143250"/>
              <a:ext cx="2090738" cy="3569103"/>
            </a:xfrm>
            <a:prstGeom prst="rect">
              <a:avLst/>
            </a:prstGeom>
          </p:spPr>
        </p:pic>
        <p:sp>
          <p:nvSpPr>
            <p:cNvPr id="51" name="Text 21"/>
            <p:cNvSpPr/>
            <p:nvPr/>
          </p:nvSpPr>
          <p:spPr>
            <a:xfrm>
              <a:off x="12130088" y="4672013"/>
              <a:ext cx="1693545" cy="826770"/>
            </a:xfrm>
            <a:prstGeom prst="rect">
              <a:avLst/>
            </a:prstGeom>
            <a:noFill/>
            <a:ln/>
          </p:spPr>
          <p:txBody>
            <a:bodyPr wrap="square" lIns="0" tIns="0" rIns="0" bIns="0" rtlCol="0" anchor="t"/>
            <a:lstStyle/>
            <a:p>
              <a:pPr algn="l" indent="0" marL="0">
                <a:buNone/>
              </a:pPr>
              <a:r>
                <a:rPr lang="en-US" sz="3600" u="none" dirty="0">
                  <a:solidFill>
                    <a:srgbClr val="0E0E0E"/>
                  </a:solidFill>
                  <a:latin typeface="Fugaz One" pitchFamily="34" charset="0"/>
                  <a:ea typeface="Fugaz One" pitchFamily="34" charset="-122"/>
                  <a:cs typeface="Fugaz One" pitchFamily="34" charset="-120"/>
                </a:rPr>
                <a:t>34.574</a:t>
              </a:r>
              <a:endParaRPr lang="en-US" sz="3600" dirty="0"/>
            </a:p>
          </p:txBody>
        </p:sp>
        <p:sp>
          <p:nvSpPr>
            <p:cNvPr id="52" name="Text 22"/>
            <p:cNvSpPr/>
            <p:nvPr/>
          </p:nvSpPr>
          <p:spPr>
            <a:xfrm>
              <a:off x="12520613" y="5338763"/>
              <a:ext cx="859155" cy="5638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Total</a:t>
              </a:r>
              <a:endParaRPr lang="en-US" sz="2400" dirty="0"/>
            </a:p>
          </p:txBody>
        </p:sp>
      </p:grpSp>
      <p:grpSp>
        <p:nvGrpSpPr>
          <p:cNvPr id="57561" name="Group"/>
          <p:cNvGrpSpPr/>
          <p:nvPr/>
        </p:nvGrpSpPr>
        <p:grpSpPr>
          <a:xfrm>
            <a:off x="9898380" y="7886700"/>
            <a:ext cx="5996940" cy="1764030"/>
            <a:chOff x="9898380" y="7886700"/>
            <a:chExt cx="5996940" cy="1764030"/>
          </a:xfrm>
        </p:grpSpPr>
        <p:sp>
          <p:nvSpPr>
            <p:cNvPr id="53" name="Text 23"/>
            <p:cNvSpPr/>
            <p:nvPr/>
          </p:nvSpPr>
          <p:spPr>
            <a:xfrm>
              <a:off x="9898380" y="7886700"/>
              <a:ext cx="5996940" cy="826770"/>
            </a:xfrm>
            <a:prstGeom prst="rect">
              <a:avLst/>
            </a:prstGeom>
            <a:noFill/>
            <a:ln/>
          </p:spPr>
          <p:txBody>
            <a:bodyPr wrap="square" lIns="0" tIns="0" rIns="0" bIns="0" rtlCol="0" anchor="t"/>
            <a:lstStyle/>
            <a:p>
              <a:pPr algn="ctr" indent="0" marL="0">
                <a:buNone/>
              </a:pPr>
              <a:r>
                <a:rPr lang="en-US" sz="3600" u="none" dirty="0">
                  <a:solidFill>
                    <a:srgbClr val="0E0E0E"/>
                  </a:solidFill>
                  <a:latin typeface="Fugaz One" pitchFamily="34" charset="0"/>
                  <a:ea typeface="Fugaz One" pitchFamily="34" charset="-122"/>
                  <a:cs typeface="Fugaz One" pitchFamily="34" charset="-120"/>
                </a:rPr>
                <a:t>Treasure Found</a:t>
              </a:r>
              <a:endParaRPr lang="en-US" sz="3600" dirty="0"/>
            </a:p>
          </p:txBody>
        </p:sp>
        <p:sp>
          <p:nvSpPr>
            <p:cNvPr id="54" name="Text 24"/>
            <p:cNvSpPr/>
            <p:nvPr/>
          </p:nvSpPr>
          <p:spPr>
            <a:xfrm>
              <a:off x="9913620" y="8629650"/>
              <a:ext cx="5966460" cy="1021080"/>
            </a:xfrm>
            <a:prstGeom prst="rect">
              <a:avLst/>
            </a:prstGeom>
            <a:noFill/>
            <a:ln/>
          </p:spPr>
          <p:txBody>
            <a:bodyPr wrap="square" lIns="0" tIns="0" rIns="0" bIns="0" rtlCol="0" anchor="t"/>
            <a:lstStyle/>
            <a:p>
              <a:pPr algn="ctr" indent="0" marL="0">
                <a:buNone/>
              </a:pPr>
              <a:r>
                <a:rPr lang="en-US" sz="2400" u="none" dirty="0">
                  <a:solidFill>
                    <a:srgbClr val="0E0E0E"/>
                  </a:solidFill>
                  <a:latin typeface="Poppins" pitchFamily="34" charset="0"/>
                  <a:ea typeface="Poppins" pitchFamily="34" charset="-122"/>
                  <a:cs typeface="Poppins" pitchFamily="34" charset="-120"/>
                </a:rPr>
                <a:t>A record of the amount of treasure found per month</a:t>
              </a:r>
              <a:endParaRPr lang="en-US" sz="2400" dirty="0"/>
            </a:p>
          </p:txBody>
        </p:sp>
      </p:grpSp>
      <p:grpSp>
        <p:nvGrpSpPr>
          <p:cNvPr id="27952" name="Group"/>
          <p:cNvGrpSpPr/>
          <p:nvPr/>
        </p:nvGrpSpPr>
        <p:grpSpPr>
          <a:xfrm>
            <a:off x="2392680" y="7886700"/>
            <a:ext cx="5996940" cy="1764030"/>
            <a:chOff x="2392680" y="7886700"/>
            <a:chExt cx="5996940" cy="1764030"/>
          </a:xfrm>
        </p:grpSpPr>
        <p:sp>
          <p:nvSpPr>
            <p:cNvPr id="55" name="Text 25"/>
            <p:cNvSpPr/>
            <p:nvPr/>
          </p:nvSpPr>
          <p:spPr>
            <a:xfrm>
              <a:off x="2392680" y="7886700"/>
              <a:ext cx="5996940" cy="826770"/>
            </a:xfrm>
            <a:prstGeom prst="rect">
              <a:avLst/>
            </a:prstGeom>
            <a:noFill/>
            <a:ln/>
          </p:spPr>
          <p:txBody>
            <a:bodyPr wrap="square" lIns="0" tIns="0" rIns="0" bIns="0" rtlCol="0" anchor="t"/>
            <a:lstStyle/>
            <a:p>
              <a:pPr algn="ctr" indent="0" marL="0">
                <a:buNone/>
              </a:pPr>
              <a:r>
                <a:rPr lang="en-US" sz="3600" u="none" dirty="0">
                  <a:solidFill>
                    <a:srgbClr val="0E0E0E"/>
                  </a:solidFill>
                  <a:latin typeface="Fugaz One" pitchFamily="34" charset="0"/>
                  <a:ea typeface="Fugaz One" pitchFamily="34" charset="-122"/>
                  <a:cs typeface="Fugaz One" pitchFamily="34" charset="-120"/>
                </a:rPr>
                <a:t>Spellcasting Progress</a:t>
              </a:r>
              <a:endParaRPr lang="en-US" sz="3600" dirty="0"/>
            </a:p>
          </p:txBody>
        </p:sp>
        <p:sp>
          <p:nvSpPr>
            <p:cNvPr id="56" name="Text 26"/>
            <p:cNvSpPr/>
            <p:nvPr/>
          </p:nvSpPr>
          <p:spPr>
            <a:xfrm>
              <a:off x="2407920" y="8629650"/>
              <a:ext cx="5966460" cy="1021080"/>
            </a:xfrm>
            <a:prstGeom prst="rect">
              <a:avLst/>
            </a:prstGeom>
            <a:noFill/>
            <a:ln/>
          </p:spPr>
          <p:txBody>
            <a:bodyPr wrap="square" lIns="0" tIns="0" rIns="0" bIns="0" rtlCol="0" anchor="t"/>
            <a:lstStyle/>
            <a:p>
              <a:pPr algn="ctr" indent="0" marL="0">
                <a:buNone/>
              </a:pPr>
              <a:r>
                <a:rPr lang="en-US" sz="2400" u="none" dirty="0">
                  <a:solidFill>
                    <a:srgbClr val="0E0E0E"/>
                  </a:solidFill>
                  <a:latin typeface="Poppins" pitchFamily="34" charset="0"/>
                  <a:ea typeface="Poppins" pitchFamily="34" charset="-122"/>
                  <a:cs typeface="Poppins" pitchFamily="34" charset="-120"/>
                </a:rPr>
                <a:t>A record of the number of spells cast per year</a:t>
              </a:r>
              <a:endParaRPr lang="en-US" sz="2400" dirty="0"/>
            </a:p>
          </p:txBody>
        </p:sp>
      </p:gr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CCD5C0"/>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7199561"/>
            <a:ext cx="5549712" cy="3087439"/>
          </a:xfrm>
          <a:prstGeom prst="rect">
            <a:avLst/>
          </a:prstGeom>
        </p:spPr>
      </p:pic>
      <p:pic>
        <p:nvPicPr>
          <p:cNvPr id="3" name="Image 1" descr="preencoded.png">    </p:cNvPr>
          <p:cNvPicPr>
            <a:picLocks noChangeAspect="1"/>
          </p:cNvPicPr>
          <p:nvPr/>
        </p:nvPicPr>
        <p:blipFill>
          <a:blip r:embed="rId2"/>
          <a:stretch>
            <a:fillRect/>
          </a:stretch>
        </p:blipFill>
        <p:spPr>
          <a:xfrm>
            <a:off x="12592050" y="0"/>
            <a:ext cx="5695950" cy="4848225"/>
          </a:xfrm>
          <a:prstGeom prst="rect">
            <a:avLst/>
          </a:prstGeom>
        </p:spPr>
      </p:pic>
      <p:grpSp>
        <p:nvGrpSpPr>
          <p:cNvPr id="57995" name="Group"/>
          <p:cNvGrpSpPr/>
          <p:nvPr/>
        </p:nvGrpSpPr>
        <p:grpSpPr>
          <a:xfrm>
            <a:off x="17235487" y="8456817"/>
            <a:ext cx="1463470" cy="1601583"/>
            <a:chOff x="17235487" y="8456817"/>
            <a:chExt cx="1463470" cy="1601583"/>
          </a:xfrm>
        </p:grpSpPr>
        <p:pic>
          <p:nvPicPr>
            <p:cNvPr id="4" name="Image 2" descr="preencoded.png">    </p:cNvPr>
            <p:cNvPicPr>
              <a:picLocks noChangeAspect="1"/>
            </p:cNvPicPr>
            <p:nvPr/>
          </p:nvPicPr>
          <p:blipFill>
            <a:blip r:embed="rId3"/>
            <a:stretch>
              <a:fillRect/>
            </a:stretch>
          </p:blipFill>
          <p:spPr>
            <a:xfrm>
              <a:off x="17640300" y="9525000"/>
              <a:ext cx="533400" cy="533400"/>
            </a:xfrm>
            <a:prstGeom prst="rect">
              <a:avLst/>
            </a:prstGeom>
          </p:spPr>
        </p:pic>
        <p:sp>
          <p:nvSpPr>
            <p:cNvPr id="5"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5C6E4A"/>
                  </a:solidFill>
                  <a:latin typeface="Inter" pitchFamily="34" charset="0"/>
                  <a:ea typeface="Inter" pitchFamily="34" charset="-122"/>
                  <a:cs typeface="Inter" pitchFamily="34" charset="-120"/>
                </a:rPr>
                <a:t>EaTemp</a:t>
              </a:r>
              <a:endParaRPr lang="en-US" sz="2710" dirty="0"/>
            </a:p>
          </p:txBody>
        </p:sp>
      </p:grpSp>
      <p:grpSp>
        <p:nvGrpSpPr>
          <p:cNvPr id="68229" name="Group"/>
          <p:cNvGrpSpPr/>
          <p:nvPr/>
        </p:nvGrpSpPr>
        <p:grpSpPr>
          <a:xfrm>
            <a:off x="10086975" y="4314825"/>
            <a:ext cx="6644640" cy="1840230"/>
            <a:chOff x="10086975" y="4314825"/>
            <a:chExt cx="6644640" cy="1840230"/>
          </a:xfrm>
        </p:grpSpPr>
        <p:sp>
          <p:nvSpPr>
            <p:cNvPr id="6" name="Text 1"/>
            <p:cNvSpPr/>
            <p:nvPr/>
          </p:nvSpPr>
          <p:spPr>
            <a:xfrm>
              <a:off x="10086975" y="4314825"/>
              <a:ext cx="6644640" cy="826770"/>
            </a:xfrm>
            <a:prstGeom prst="rect">
              <a:avLst/>
            </a:prstGeom>
            <a:noFill/>
            <a:ln/>
          </p:spPr>
          <p:txBody>
            <a:bodyPr wrap="square" lIns="0" tIns="0" rIns="0" bIns="0" rtlCol="0" anchor="t"/>
            <a:lstStyle/>
            <a:p>
              <a:pPr algn="l" indent="0" marL="0">
                <a:buNone/>
              </a:pPr>
              <a:r>
                <a:rPr lang="en-US" sz="3600" u="none" dirty="0">
                  <a:solidFill>
                    <a:srgbClr val="0E0E0E"/>
                  </a:solidFill>
                  <a:latin typeface="Fugaz One" pitchFamily="34" charset="0"/>
                  <a:ea typeface="Fugaz One" pitchFamily="34" charset="-122"/>
                  <a:cs typeface="Fugaz One" pitchFamily="34" charset="-120"/>
                </a:rPr>
                <a:t>A web application</a:t>
              </a:r>
              <a:endParaRPr lang="en-US" sz="3600" dirty="0"/>
            </a:p>
          </p:txBody>
        </p:sp>
        <p:sp>
          <p:nvSpPr>
            <p:cNvPr id="7" name="Text 2"/>
            <p:cNvSpPr/>
            <p:nvPr/>
          </p:nvSpPr>
          <p:spPr>
            <a:xfrm>
              <a:off x="10086975" y="5133975"/>
              <a:ext cx="6614160" cy="10210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A web application designed for discovering the world of fantasy</a:t>
              </a:r>
              <a:endParaRPr lang="en-US" sz="2400" dirty="0"/>
            </a:p>
          </p:txBody>
        </p:sp>
      </p:grpSp>
      <p:pic>
        <p:nvPicPr>
          <p:cNvPr id="8" name="Image 3" descr="preencoded.png">    </p:cNvPr>
          <p:cNvPicPr>
            <a:picLocks noChangeAspect="1"/>
          </p:cNvPicPr>
          <p:nvPr/>
        </p:nvPicPr>
        <p:blipFill>
          <a:blip r:embed="rId4"/>
          <a:stretch>
            <a:fillRect/>
          </a:stretch>
        </p:blipFill>
        <p:spPr>
          <a:xfrm>
            <a:off x="190500" y="2438400"/>
            <a:ext cx="10325100" cy="6124575"/>
          </a:xfrm>
          <a:prstGeom prst="rect">
            <a:avLst/>
          </a:prstGeom>
        </p:spPr>
      </p:pic>
      <p:pic>
        <p:nvPicPr>
          <p:cNvPr id="9" name="Image 4" descr="preencoded.png">    </p:cNvPr>
          <p:cNvPicPr>
            <a:picLocks noChangeAspect="1"/>
          </p:cNvPicPr>
          <p:nvPr/>
        </p:nvPicPr>
        <p:blipFill>
          <a:blip r:embed="rId5"/>
          <a:stretch>
            <a:fillRect/>
          </a:stretch>
        </p:blipFill>
        <p:spPr>
          <a:xfrm>
            <a:off x="1638300" y="2695575"/>
            <a:ext cx="7419975" cy="4867275"/>
          </a:xfrm>
          <a:prstGeom prst="rect">
            <a:avLst/>
          </a:prstGeom>
        </p:spPr>
      </p:pic>
      <p:sp>
        <p:nvSpPr>
          <p:cNvPr id="10" name="Text 3"/>
          <p:cNvSpPr/>
          <p:nvPr/>
        </p:nvSpPr>
        <p:spPr>
          <a:xfrm>
            <a:off x="5257800" y="914400"/>
            <a:ext cx="7915275" cy="1381125"/>
          </a:xfrm>
          <a:prstGeom prst="rect">
            <a:avLst/>
          </a:prstGeom>
          <a:noFill/>
          <a:ln/>
        </p:spPr>
        <p:txBody>
          <a:bodyPr wrap="square" lIns="0" tIns="0" rIns="0" bIns="0" rtlCol="0" anchor="t"/>
          <a:lstStyle/>
          <a:p>
            <a:pPr algn="l" indent="0" marL="0">
              <a:buNone/>
            </a:pPr>
            <a:r>
              <a:rPr lang="en-US" sz="6000" u="none" dirty="0">
                <a:solidFill>
                  <a:srgbClr val="5C6B4C"/>
                </a:solidFill>
                <a:latin typeface="Fugaz One" pitchFamily="34" charset="0"/>
                <a:ea typeface="Fugaz One" pitchFamily="34" charset="-122"/>
                <a:cs typeface="Fugaz One" pitchFamily="34" charset="-120"/>
              </a:rPr>
              <a:t>Portal to Adventure</a:t>
            </a:r>
            <a:endParaRPr lang="en-US" sz="60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CCD5C0"/>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2096750" y="5143500"/>
            <a:ext cx="619125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6444660" cy="2331244"/>
          </a:xfrm>
          <a:prstGeom prst="rect">
            <a:avLst/>
          </a:prstGeom>
        </p:spPr>
      </p:pic>
      <p:grpSp>
        <p:nvGrpSpPr>
          <p:cNvPr id="44637" name="Group"/>
          <p:cNvGrpSpPr/>
          <p:nvPr/>
        </p:nvGrpSpPr>
        <p:grpSpPr>
          <a:xfrm>
            <a:off x="17235487" y="8456817"/>
            <a:ext cx="1463470" cy="1601583"/>
            <a:chOff x="17235487" y="8456817"/>
            <a:chExt cx="1463470" cy="1601583"/>
          </a:xfrm>
        </p:grpSpPr>
        <p:pic>
          <p:nvPicPr>
            <p:cNvPr id="4" name="Image 2" descr="preencoded.png">    </p:cNvPr>
            <p:cNvPicPr>
              <a:picLocks noChangeAspect="1"/>
            </p:cNvPicPr>
            <p:nvPr/>
          </p:nvPicPr>
          <p:blipFill>
            <a:blip r:embed="rId3"/>
            <a:stretch>
              <a:fillRect/>
            </a:stretch>
          </p:blipFill>
          <p:spPr>
            <a:xfrm>
              <a:off x="17640300" y="9525000"/>
              <a:ext cx="533400" cy="533400"/>
            </a:xfrm>
            <a:prstGeom prst="rect">
              <a:avLst/>
            </a:prstGeom>
          </p:spPr>
        </p:pic>
        <p:sp>
          <p:nvSpPr>
            <p:cNvPr id="5"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5C6E4A"/>
                  </a:solidFill>
                  <a:latin typeface="Inter" pitchFamily="34" charset="0"/>
                  <a:ea typeface="Inter" pitchFamily="34" charset="-122"/>
                  <a:cs typeface="Inter" pitchFamily="34" charset="-120"/>
                </a:rPr>
                <a:t>EaTemp</a:t>
              </a:r>
              <a:endParaRPr lang="en-US" sz="2710" dirty="0"/>
            </a:p>
          </p:txBody>
        </p:sp>
      </p:grpSp>
      <p:grpSp>
        <p:nvGrpSpPr>
          <p:cNvPr id="50275" name="Group"/>
          <p:cNvGrpSpPr/>
          <p:nvPr/>
        </p:nvGrpSpPr>
        <p:grpSpPr>
          <a:xfrm>
            <a:off x="2209800" y="3114675"/>
            <a:ext cx="6644640" cy="2297430"/>
            <a:chOff x="2209800" y="3114675"/>
            <a:chExt cx="6644640" cy="2297430"/>
          </a:xfrm>
        </p:grpSpPr>
        <p:sp>
          <p:nvSpPr>
            <p:cNvPr id="6" name="Text 1"/>
            <p:cNvSpPr/>
            <p:nvPr/>
          </p:nvSpPr>
          <p:spPr>
            <a:xfrm>
              <a:off x="2209800" y="3114675"/>
              <a:ext cx="6644640" cy="826770"/>
            </a:xfrm>
            <a:prstGeom prst="rect">
              <a:avLst/>
            </a:prstGeom>
            <a:noFill/>
            <a:ln/>
          </p:spPr>
          <p:txBody>
            <a:bodyPr wrap="square" lIns="0" tIns="0" rIns="0" bIns="0" rtlCol="0" anchor="t"/>
            <a:lstStyle/>
            <a:p>
              <a:pPr algn="l" indent="0" marL="0">
                <a:buNone/>
              </a:pPr>
              <a:r>
                <a:rPr lang="en-US" sz="3600" u="none" dirty="0">
                  <a:solidFill>
                    <a:srgbClr val="0E0E0E"/>
                  </a:solidFill>
                  <a:latin typeface="Fugaz One" pitchFamily="34" charset="0"/>
                  <a:ea typeface="Fugaz One" pitchFamily="34" charset="-122"/>
                  <a:cs typeface="Fugaz One" pitchFamily="34" charset="-120"/>
                </a:rPr>
                <a:t>An mobile app</a:t>
              </a:r>
              <a:endParaRPr lang="en-US" sz="3600" dirty="0"/>
            </a:p>
          </p:txBody>
        </p:sp>
        <p:sp>
          <p:nvSpPr>
            <p:cNvPr id="7" name="Text 2"/>
            <p:cNvSpPr/>
            <p:nvPr/>
          </p:nvSpPr>
          <p:spPr>
            <a:xfrm>
              <a:off x="2209800" y="3933825"/>
              <a:ext cx="6614160" cy="14782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An app designed for exploring and experiencing the enchanting realm of fantasy</a:t>
              </a:r>
              <a:endParaRPr lang="en-US" sz="2400" dirty="0"/>
            </a:p>
          </p:txBody>
        </p:sp>
      </p:grpSp>
      <p:sp>
        <p:nvSpPr>
          <p:cNvPr id="8" name="Text 3"/>
          <p:cNvSpPr/>
          <p:nvPr/>
        </p:nvSpPr>
        <p:spPr>
          <a:xfrm>
            <a:off x="2209800" y="5743575"/>
            <a:ext cx="6776085" cy="3002280"/>
          </a:xfrm>
          <a:prstGeom prst="rect">
            <a:avLst/>
          </a:prstGeom>
          <a:noFill/>
          <a:ln/>
        </p:spPr>
        <p:txBody>
          <a:bodyPr wrap="square" lIns="0" tIns="0" rIns="0" bIns="0" rtlCol="0" anchor="t"/>
          <a:lstStyle/>
          <a:p>
            <a:pPr algn="l" marL="342900" indent="-342900">
              <a:spcAft>
                <a:spcPts val="1200"/>
              </a:spcAft>
              <a:buSzPct val="100000"/>
              <a:buChar char="•"/>
            </a:pPr>
            <a:r>
              <a:rPr lang="en-US" sz="2400" u="none" dirty="0">
                <a:solidFill>
                  <a:srgbClr val="0E0E0E"/>
                </a:solidFill>
                <a:latin typeface="Poppins" pitchFamily="34" charset="0"/>
                <a:ea typeface="Poppins" pitchFamily="34" charset="-122"/>
                <a:cs typeface="Poppins" pitchFamily="34" charset="-120"/>
              </a:rPr>
              <a:t>Explore a magical world</a:t>
            </a:r>
            <a:endParaRPr lang="en-US" sz="2400" dirty="0"/>
          </a:p>
          <a:p>
            <a:pPr algn="l" marL="342900" indent="-342900">
              <a:spcAft>
                <a:spcPts val="1200"/>
              </a:spcAft>
              <a:buSzPct val="100000"/>
              <a:buChar char="•"/>
            </a:pPr>
            <a:r>
              <a:rPr lang="en-US" sz="2400" u="none" dirty="0">
                <a:solidFill>
                  <a:srgbClr val="0E0E0E"/>
                </a:solidFill>
                <a:latin typeface="Poppins" pitchFamily="34" charset="0"/>
                <a:ea typeface="Poppins" pitchFamily="34" charset="-122"/>
                <a:cs typeface="Poppins" pitchFamily="34" charset="-120"/>
              </a:rPr>
              <a:t>Experience fantasy firsthand</a:t>
            </a:r>
            <a:endParaRPr lang="en-US" sz="2400" dirty="0"/>
          </a:p>
          <a:p>
            <a:pPr algn="l" marL="342900" indent="-342900">
              <a:spcAft>
                <a:spcPts val="1200"/>
              </a:spcAft>
              <a:buSzPct val="100000"/>
              <a:buChar char="•"/>
            </a:pPr>
            <a:r>
              <a:rPr lang="en-US" sz="2400" u="none" dirty="0">
                <a:solidFill>
                  <a:srgbClr val="0E0E0E"/>
                </a:solidFill>
                <a:latin typeface="Poppins" pitchFamily="34" charset="0"/>
                <a:ea typeface="Poppins" pitchFamily="34" charset="-122"/>
                <a:cs typeface="Poppins" pitchFamily="34" charset="-120"/>
              </a:rPr>
              <a:t>Immerse in a realm of magic</a:t>
            </a:r>
            <a:endParaRPr lang="en-US" sz="2400" dirty="0"/>
          </a:p>
          <a:p>
            <a:pPr algn="l" marL="342900" indent="-342900">
              <a:spcAft>
                <a:spcPts val="1200"/>
              </a:spcAft>
              <a:buSzPct val="100000"/>
              <a:buChar char="•"/>
            </a:pPr>
            <a:r>
              <a:rPr lang="en-US" sz="2400" u="none" dirty="0">
                <a:solidFill>
                  <a:srgbClr val="0E0E0E"/>
                </a:solidFill>
                <a:latin typeface="Poppins" pitchFamily="34" charset="0"/>
                <a:ea typeface="Poppins" pitchFamily="34" charset="-122"/>
                <a:cs typeface="Poppins" pitchFamily="34" charset="-120"/>
              </a:rPr>
              <a:t>Discover untold wonders</a:t>
            </a:r>
            <a:endParaRPr lang="en-US" sz="2400" dirty="0"/>
          </a:p>
          <a:p>
            <a:pPr algn="l" marL="342900" indent="-342900">
              <a:spcAft>
                <a:spcPts val="1200"/>
              </a:spcAft>
              <a:buSzPct val="100000"/>
              <a:buChar char="•"/>
            </a:pPr>
            <a:r>
              <a:rPr lang="en-US" sz="2400" u="none" dirty="0">
                <a:solidFill>
                  <a:srgbClr val="0E0E0E"/>
                </a:solidFill>
                <a:latin typeface="Poppins" pitchFamily="34" charset="0"/>
                <a:ea typeface="Poppins" pitchFamily="34" charset="-122"/>
                <a:cs typeface="Poppins" pitchFamily="34" charset="-120"/>
              </a:rPr>
              <a:t>Live your fantasy dreams</a:t>
            </a:r>
            <a:endParaRPr lang="en-US" sz="2400" dirty="0"/>
          </a:p>
        </p:txBody>
      </p:sp>
      <p:sp>
        <p:nvSpPr>
          <p:cNvPr id="9" name="Text 4"/>
          <p:cNvSpPr/>
          <p:nvPr/>
        </p:nvSpPr>
        <p:spPr>
          <a:xfrm>
            <a:off x="2171700" y="1390650"/>
            <a:ext cx="9572625" cy="1381125"/>
          </a:xfrm>
          <a:prstGeom prst="rect">
            <a:avLst/>
          </a:prstGeom>
          <a:noFill/>
          <a:ln/>
        </p:spPr>
        <p:txBody>
          <a:bodyPr wrap="square" lIns="0" tIns="0" rIns="0" bIns="0" rtlCol="0" anchor="t"/>
          <a:lstStyle/>
          <a:p>
            <a:pPr algn="l" indent="0" marL="0">
              <a:buNone/>
            </a:pPr>
            <a:r>
              <a:rPr lang="en-US" sz="6000" u="none" dirty="0">
                <a:solidFill>
                  <a:srgbClr val="5C6B4C"/>
                </a:solidFill>
                <a:latin typeface="Fugaz One" pitchFamily="34" charset="0"/>
                <a:ea typeface="Fugaz One" pitchFamily="34" charset="-122"/>
                <a:cs typeface="Fugaz One" pitchFamily="34" charset="-120"/>
              </a:rPr>
              <a:t>The Future of Fantasy</a:t>
            </a:r>
            <a:endParaRPr lang="en-US" sz="6000" dirty="0"/>
          </a:p>
        </p:txBody>
      </p:sp>
      <p:pic>
        <p:nvPicPr>
          <p:cNvPr id="10" name="Image 3" descr="preencoded.png">    </p:cNvPr>
          <p:cNvPicPr>
            <a:picLocks noChangeAspect="1"/>
          </p:cNvPicPr>
          <p:nvPr/>
        </p:nvPicPr>
        <p:blipFill>
          <a:blip r:embed="rId4"/>
          <a:stretch>
            <a:fillRect/>
          </a:stretch>
        </p:blipFill>
        <p:spPr>
          <a:xfrm>
            <a:off x="11591925" y="771525"/>
            <a:ext cx="4105275" cy="8886825"/>
          </a:xfrm>
          <a:prstGeom prst="rect">
            <a:avLst/>
          </a:prstGeom>
        </p:spPr>
      </p:pic>
      <p:pic>
        <p:nvPicPr>
          <p:cNvPr id="11" name="Image 4" descr="preencoded.png">    </p:cNvPr>
          <p:cNvPicPr>
            <a:picLocks noChangeAspect="1"/>
          </p:cNvPicPr>
          <p:nvPr/>
        </p:nvPicPr>
        <p:blipFill>
          <a:blip r:embed="rId5"/>
          <a:stretch>
            <a:fillRect/>
          </a:stretch>
        </p:blipFill>
        <p:spPr>
          <a:xfrm>
            <a:off x="11734800" y="1323975"/>
            <a:ext cx="3829050" cy="8096250"/>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CCD5C0"/>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0872492" y="0"/>
            <a:ext cx="6755609" cy="3470523"/>
          </a:xfrm>
          <a:prstGeom prst="rect">
            <a:avLst/>
          </a:prstGeom>
        </p:spPr>
      </p:pic>
      <p:pic>
        <p:nvPicPr>
          <p:cNvPr id="3" name="Image 1" descr="preencoded.png">    </p:cNvPr>
          <p:cNvPicPr>
            <a:picLocks noChangeAspect="1"/>
          </p:cNvPicPr>
          <p:nvPr/>
        </p:nvPicPr>
        <p:blipFill>
          <a:blip r:embed="rId2"/>
          <a:stretch>
            <a:fillRect/>
          </a:stretch>
        </p:blipFill>
        <p:spPr>
          <a:xfrm>
            <a:off x="0" y="5705475"/>
            <a:ext cx="5553075" cy="4581525"/>
          </a:xfrm>
          <a:prstGeom prst="rect">
            <a:avLst/>
          </a:prstGeom>
        </p:spPr>
      </p:pic>
      <p:grpSp>
        <p:nvGrpSpPr>
          <p:cNvPr id="67380" name="Group"/>
          <p:cNvGrpSpPr/>
          <p:nvPr/>
        </p:nvGrpSpPr>
        <p:grpSpPr>
          <a:xfrm>
            <a:off x="17235487" y="8456817"/>
            <a:ext cx="1463470" cy="1601583"/>
            <a:chOff x="17235487" y="8456817"/>
            <a:chExt cx="1463470" cy="1601583"/>
          </a:xfrm>
        </p:grpSpPr>
        <p:pic>
          <p:nvPicPr>
            <p:cNvPr id="4" name="Image 2" descr="preencoded.png">    </p:cNvPr>
            <p:cNvPicPr>
              <a:picLocks noChangeAspect="1"/>
            </p:cNvPicPr>
            <p:nvPr/>
          </p:nvPicPr>
          <p:blipFill>
            <a:blip r:embed="rId3"/>
            <a:stretch>
              <a:fillRect/>
            </a:stretch>
          </p:blipFill>
          <p:spPr>
            <a:xfrm>
              <a:off x="17640300" y="9525000"/>
              <a:ext cx="533400" cy="533400"/>
            </a:xfrm>
            <a:prstGeom prst="rect">
              <a:avLst/>
            </a:prstGeom>
          </p:spPr>
        </p:pic>
        <p:sp>
          <p:nvSpPr>
            <p:cNvPr id="5"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5C6E4A"/>
                  </a:solidFill>
                  <a:latin typeface="Inter" pitchFamily="34" charset="0"/>
                  <a:ea typeface="Inter" pitchFamily="34" charset="-122"/>
                  <a:cs typeface="Inter" pitchFamily="34" charset="-120"/>
                </a:rPr>
                <a:t>EaTemp</a:t>
              </a:r>
              <a:endParaRPr lang="en-US" sz="2710" dirty="0"/>
            </a:p>
          </p:txBody>
        </p:sp>
      </p:grpSp>
      <p:grpSp>
        <p:nvGrpSpPr>
          <p:cNvPr id="85731" name="Group"/>
          <p:cNvGrpSpPr/>
          <p:nvPr/>
        </p:nvGrpSpPr>
        <p:grpSpPr>
          <a:xfrm>
            <a:off x="657225" y="6229350"/>
            <a:ext cx="4377690" cy="2297430"/>
            <a:chOff x="657225" y="6229350"/>
            <a:chExt cx="4377690" cy="2297430"/>
          </a:xfrm>
        </p:grpSpPr>
        <p:sp>
          <p:nvSpPr>
            <p:cNvPr id="6" name="Text 1"/>
            <p:cNvSpPr/>
            <p:nvPr/>
          </p:nvSpPr>
          <p:spPr>
            <a:xfrm>
              <a:off x="657225" y="6229350"/>
              <a:ext cx="4377690" cy="826770"/>
            </a:xfrm>
            <a:prstGeom prst="rect">
              <a:avLst/>
            </a:prstGeom>
            <a:noFill/>
            <a:ln/>
          </p:spPr>
          <p:txBody>
            <a:bodyPr wrap="square" lIns="0" tIns="0" rIns="0" bIns="0" rtlCol="0" anchor="t"/>
            <a:lstStyle/>
            <a:p>
              <a:pPr algn="l" indent="0" marL="0">
                <a:buNone/>
              </a:pPr>
              <a:r>
                <a:rPr lang="en-US" sz="3600" u="none" dirty="0">
                  <a:solidFill>
                    <a:srgbClr val="0E0E0E"/>
                  </a:solidFill>
                  <a:latin typeface="Fugaz One" pitchFamily="34" charset="0"/>
                  <a:ea typeface="Fugaz One" pitchFamily="34" charset="-122"/>
                  <a:cs typeface="Fugaz One" pitchFamily="34" charset="-120"/>
                </a:rPr>
                <a:t>A web application</a:t>
              </a:r>
              <a:endParaRPr lang="en-US" sz="3600" dirty="0"/>
            </a:p>
          </p:txBody>
        </p:sp>
        <p:sp>
          <p:nvSpPr>
            <p:cNvPr id="7" name="Text 2"/>
            <p:cNvSpPr/>
            <p:nvPr/>
          </p:nvSpPr>
          <p:spPr>
            <a:xfrm>
              <a:off x="657225" y="7048500"/>
              <a:ext cx="4347210" cy="14782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A web application designed for discovering the world of fantasy</a:t>
              </a:r>
              <a:endParaRPr lang="en-US" sz="2400" dirty="0"/>
            </a:p>
          </p:txBody>
        </p:sp>
      </p:grpSp>
      <p:sp>
        <p:nvSpPr>
          <p:cNvPr id="8" name="Text 3"/>
          <p:cNvSpPr/>
          <p:nvPr/>
        </p:nvSpPr>
        <p:spPr>
          <a:xfrm>
            <a:off x="619125" y="923925"/>
            <a:ext cx="5153025" cy="4724400"/>
          </a:xfrm>
          <a:prstGeom prst="rect">
            <a:avLst/>
          </a:prstGeom>
          <a:noFill/>
          <a:ln/>
        </p:spPr>
        <p:txBody>
          <a:bodyPr wrap="square" lIns="0" tIns="0" rIns="0" bIns="0" rtlCol="0" anchor="t"/>
          <a:lstStyle/>
          <a:p>
            <a:pPr algn="l" indent="0" marL="0">
              <a:buNone/>
            </a:pPr>
            <a:r>
              <a:rPr lang="en-US" sz="6000" u="none" dirty="0">
                <a:solidFill>
                  <a:srgbClr val="5C6B4C"/>
                </a:solidFill>
                <a:latin typeface="Fugaz One" pitchFamily="34" charset="0"/>
                <a:ea typeface="Fugaz One" pitchFamily="34" charset="-122"/>
                <a:cs typeface="Fugaz One" pitchFamily="34" charset="-120"/>
              </a:rPr>
              <a:t>A Gateway to a World of Fantasy and Wonder</a:t>
            </a:r>
            <a:endParaRPr lang="en-US" sz="6000" dirty="0"/>
          </a:p>
        </p:txBody>
      </p:sp>
      <p:sp>
        <p:nvSpPr>
          <p:cNvPr id="9" name="Text 4"/>
          <p:cNvSpPr/>
          <p:nvPr/>
        </p:nvSpPr>
        <p:spPr>
          <a:xfrm>
            <a:off x="12573000" y="3314700"/>
            <a:ext cx="5204460" cy="4221480"/>
          </a:xfrm>
          <a:prstGeom prst="rect">
            <a:avLst/>
          </a:prstGeom>
          <a:noFill/>
          <a:ln/>
        </p:spPr>
        <p:txBody>
          <a:bodyPr wrap="square" lIns="0" tIns="0" rIns="0" bIns="0" rtlCol="0" anchor="t"/>
          <a:lstStyle/>
          <a:p>
            <a:pPr algn="l" marL="342900" indent="-342900">
              <a:spcAft>
                <a:spcPts val="1200"/>
              </a:spcAft>
              <a:buSzPct val="100000"/>
              <a:buChar char="•"/>
            </a:pPr>
            <a:r>
              <a:rPr lang="en-US" sz="2400" u="none" dirty="0">
                <a:solidFill>
                  <a:srgbClr val="0E0E0E"/>
                </a:solidFill>
                <a:latin typeface="Poppins" pitchFamily="34" charset="0"/>
                <a:ea typeface="Poppins" pitchFamily="34" charset="-122"/>
                <a:cs typeface="Poppins" pitchFamily="34" charset="-120"/>
              </a:rPr>
              <a:t>Immerse yourself in the world of magic and mystery</a:t>
            </a:r>
            <a:endParaRPr lang="en-US" sz="2400" dirty="0"/>
          </a:p>
          <a:p>
            <a:pPr algn="l" marL="342900" indent="-342900">
              <a:spcAft>
                <a:spcPts val="1200"/>
              </a:spcAft>
              <a:buSzPct val="100000"/>
              <a:buChar char="•"/>
            </a:pPr>
            <a:r>
              <a:rPr lang="en-US" sz="2400" u="none" dirty="0">
                <a:solidFill>
                  <a:srgbClr val="0E0E0E"/>
                </a:solidFill>
                <a:latin typeface="Poppins" pitchFamily="34" charset="0"/>
                <a:ea typeface="Poppins" pitchFamily="34" charset="-122"/>
                <a:cs typeface="Poppins" pitchFamily="34" charset="-120"/>
              </a:rPr>
              <a:t>Explore uncharted territories and fantastical lands</a:t>
            </a:r>
            <a:endParaRPr lang="en-US" sz="2400" dirty="0"/>
          </a:p>
          <a:p>
            <a:pPr algn="l" marL="342900" indent="-342900">
              <a:spcAft>
                <a:spcPts val="1200"/>
              </a:spcAft>
              <a:buSzPct val="100000"/>
              <a:buChar char="•"/>
            </a:pPr>
            <a:r>
              <a:rPr lang="en-US" sz="2400" u="none" dirty="0">
                <a:solidFill>
                  <a:srgbClr val="0E0E0E"/>
                </a:solidFill>
                <a:latin typeface="Poppins" pitchFamily="34" charset="0"/>
                <a:ea typeface="Poppins" pitchFamily="34" charset="-122"/>
                <a:cs typeface="Poppins" pitchFamily="34" charset="-120"/>
              </a:rPr>
              <a:t>Meet mythical creatures and legendary beings</a:t>
            </a:r>
            <a:endParaRPr lang="en-US" sz="2400" dirty="0"/>
          </a:p>
          <a:p>
            <a:pPr algn="l" marL="342900" indent="-342900">
              <a:spcAft>
                <a:spcPts val="1200"/>
              </a:spcAft>
              <a:buSzPct val="100000"/>
              <a:buChar char="•"/>
            </a:pPr>
            <a:r>
              <a:rPr lang="en-US" sz="2400" u="none" dirty="0">
                <a:solidFill>
                  <a:srgbClr val="0E0E0E"/>
                </a:solidFill>
                <a:latin typeface="Poppins" pitchFamily="34" charset="0"/>
                <a:ea typeface="Poppins" pitchFamily="34" charset="-122"/>
                <a:cs typeface="Poppins" pitchFamily="34" charset="-120"/>
              </a:rPr>
              <a:t>Uncover hidden treasures and secret treasures</a:t>
            </a:r>
            <a:endParaRPr lang="en-US" sz="2400" dirty="0"/>
          </a:p>
        </p:txBody>
      </p:sp>
      <p:grpSp>
        <p:nvGrpSpPr>
          <p:cNvPr id="85025" name="Group"/>
          <p:cNvGrpSpPr/>
          <p:nvPr/>
        </p:nvGrpSpPr>
        <p:grpSpPr>
          <a:xfrm>
            <a:off x="5924550" y="561975"/>
            <a:ext cx="6429375" cy="9248775"/>
            <a:chOff x="5924550" y="561975"/>
            <a:chExt cx="6429375" cy="9248775"/>
          </a:xfrm>
        </p:grpSpPr>
        <p:pic>
          <p:nvPicPr>
            <p:cNvPr id="10" name="Image 3" descr="preencoded.png">    </p:cNvPr>
            <p:cNvPicPr>
              <a:picLocks noChangeAspect="1"/>
            </p:cNvPicPr>
            <p:nvPr/>
          </p:nvPicPr>
          <p:blipFill>
            <a:blip r:embed="rId4"/>
            <a:stretch>
              <a:fillRect/>
            </a:stretch>
          </p:blipFill>
          <p:spPr>
            <a:xfrm>
              <a:off x="5924550" y="561975"/>
              <a:ext cx="6429375" cy="9248775"/>
            </a:xfrm>
            <a:prstGeom prst="rect">
              <a:avLst/>
            </a:prstGeom>
          </p:spPr>
        </p:pic>
        <p:pic>
          <p:nvPicPr>
            <p:cNvPr id="11" name="Image 4" descr="preencoded.png">    </p:cNvPr>
            <p:cNvPicPr>
              <a:picLocks noChangeAspect="1"/>
            </p:cNvPicPr>
            <p:nvPr/>
          </p:nvPicPr>
          <p:blipFill>
            <a:blip r:embed="rId5"/>
            <a:stretch>
              <a:fillRect/>
            </a:stretch>
          </p:blipFill>
          <p:spPr>
            <a:xfrm>
              <a:off x="6296025" y="1352550"/>
              <a:ext cx="5686425" cy="7677150"/>
            </a:xfrm>
            <a:prstGeom prst="rect">
              <a:avLst/>
            </a:prstGeom>
          </p:spPr>
        </p:pic>
      </p:gr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CCD5C0"/>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8288000" cy="10287000"/>
          </a:xfrm>
          <a:prstGeom prst="rect">
            <a:avLst/>
          </a:prstGeom>
        </p:spPr>
      </p:pic>
      <p:grpSp>
        <p:nvGrpSpPr>
          <p:cNvPr id="30565" name="Group"/>
          <p:cNvGrpSpPr/>
          <p:nvPr/>
        </p:nvGrpSpPr>
        <p:grpSpPr>
          <a:xfrm>
            <a:off x="17235487" y="8456817"/>
            <a:ext cx="1463470" cy="1601583"/>
            <a:chOff x="17235487" y="8456817"/>
            <a:chExt cx="1463470" cy="1601583"/>
          </a:xfrm>
        </p:grpSpPr>
        <p:pic>
          <p:nvPicPr>
            <p:cNvPr id="3" name="Image 1" descr="preencoded.png">    </p:cNvPr>
            <p:cNvPicPr>
              <a:picLocks noChangeAspect="1"/>
            </p:cNvPicPr>
            <p:nvPr/>
          </p:nvPicPr>
          <p:blipFill>
            <a:blip r:embed="rId2"/>
            <a:stretch>
              <a:fillRect/>
            </a:stretch>
          </p:blipFill>
          <p:spPr>
            <a:xfrm>
              <a:off x="17640300" y="9525000"/>
              <a:ext cx="533400" cy="533400"/>
            </a:xfrm>
            <a:prstGeom prst="rect">
              <a:avLst/>
            </a:prstGeom>
          </p:spPr>
        </p:pic>
        <p:sp>
          <p:nvSpPr>
            <p:cNvPr id="4"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5C6E4A"/>
                  </a:solidFill>
                  <a:latin typeface="Inter" pitchFamily="34" charset="0"/>
                  <a:ea typeface="Inter" pitchFamily="34" charset="-122"/>
                  <a:cs typeface="Inter" pitchFamily="34" charset="-120"/>
                </a:rPr>
                <a:t>EaTemp</a:t>
              </a:r>
              <a:endParaRPr lang="en-US" sz="2710" dirty="0"/>
            </a:p>
          </p:txBody>
        </p:sp>
      </p:grpSp>
      <p:sp>
        <p:nvSpPr>
          <p:cNvPr id="5" name="Text 1"/>
          <p:cNvSpPr/>
          <p:nvPr/>
        </p:nvSpPr>
        <p:spPr>
          <a:xfrm>
            <a:off x="533400" y="523875"/>
            <a:ext cx="5495925" cy="2495550"/>
          </a:xfrm>
          <a:prstGeom prst="rect">
            <a:avLst/>
          </a:prstGeom>
          <a:noFill/>
          <a:ln/>
        </p:spPr>
        <p:txBody>
          <a:bodyPr wrap="square" lIns="0" tIns="0" rIns="0" bIns="0" rtlCol="0" anchor="t"/>
          <a:lstStyle/>
          <a:p>
            <a:pPr algn="l" indent="0" marL="0">
              <a:buNone/>
            </a:pPr>
            <a:r>
              <a:rPr lang="en-US" sz="6000" u="none" dirty="0">
                <a:solidFill>
                  <a:srgbClr val="5C6B4C"/>
                </a:solidFill>
                <a:latin typeface="Fugaz One" pitchFamily="34" charset="0"/>
                <a:ea typeface="Fugaz One" pitchFamily="34" charset="-122"/>
                <a:cs typeface="Fugaz One" pitchFamily="34" charset="-120"/>
              </a:rPr>
              <a:t>A Magic Picture</a:t>
            </a:r>
            <a:endParaRPr lang="en-US" sz="60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CCD5C0"/>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7199561"/>
            <a:ext cx="5549712" cy="3087439"/>
          </a:xfrm>
          <a:prstGeom prst="rect">
            <a:avLst/>
          </a:prstGeom>
        </p:spPr>
      </p:pic>
      <p:pic>
        <p:nvPicPr>
          <p:cNvPr id="3" name="Image 1" descr="preencoded.png">    </p:cNvPr>
          <p:cNvPicPr>
            <a:picLocks noChangeAspect="1"/>
          </p:cNvPicPr>
          <p:nvPr/>
        </p:nvPicPr>
        <p:blipFill>
          <a:blip r:embed="rId2"/>
          <a:stretch>
            <a:fillRect/>
          </a:stretch>
        </p:blipFill>
        <p:spPr>
          <a:xfrm>
            <a:off x="12592050" y="0"/>
            <a:ext cx="5695950" cy="4848225"/>
          </a:xfrm>
          <a:prstGeom prst="rect">
            <a:avLst/>
          </a:prstGeom>
        </p:spPr>
      </p:pic>
      <p:grpSp>
        <p:nvGrpSpPr>
          <p:cNvPr id="96645" name="Group"/>
          <p:cNvGrpSpPr/>
          <p:nvPr/>
        </p:nvGrpSpPr>
        <p:grpSpPr>
          <a:xfrm>
            <a:off x="17235487" y="8456817"/>
            <a:ext cx="1463470" cy="1601583"/>
            <a:chOff x="17235487" y="8456817"/>
            <a:chExt cx="1463470" cy="1601583"/>
          </a:xfrm>
        </p:grpSpPr>
        <p:pic>
          <p:nvPicPr>
            <p:cNvPr id="4" name="Image 2" descr="preencoded.png">    </p:cNvPr>
            <p:cNvPicPr>
              <a:picLocks noChangeAspect="1"/>
            </p:cNvPicPr>
            <p:nvPr/>
          </p:nvPicPr>
          <p:blipFill>
            <a:blip r:embed="rId3"/>
            <a:stretch>
              <a:fillRect/>
            </a:stretch>
          </p:blipFill>
          <p:spPr>
            <a:xfrm>
              <a:off x="17640300" y="9525000"/>
              <a:ext cx="533400" cy="533400"/>
            </a:xfrm>
            <a:prstGeom prst="rect">
              <a:avLst/>
            </a:prstGeom>
          </p:spPr>
        </p:pic>
        <p:sp>
          <p:nvSpPr>
            <p:cNvPr id="5"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5C6E4A"/>
                  </a:solidFill>
                  <a:latin typeface="Inter" pitchFamily="34" charset="0"/>
                  <a:ea typeface="Inter" pitchFamily="34" charset="-122"/>
                  <a:cs typeface="Inter" pitchFamily="34" charset="-120"/>
                </a:rPr>
                <a:t>EaTemp</a:t>
              </a:r>
              <a:endParaRPr lang="en-US" sz="2710" dirty="0"/>
            </a:p>
          </p:txBody>
        </p:sp>
      </p:grpSp>
      <p:pic>
        <p:nvPicPr>
          <p:cNvPr id="6" name="Image 3" descr="preencoded.png">    </p:cNvPr>
          <p:cNvPicPr>
            <a:picLocks noChangeAspect="1"/>
          </p:cNvPicPr>
          <p:nvPr/>
        </p:nvPicPr>
        <p:blipFill>
          <a:blip r:embed="rId4"/>
          <a:stretch>
            <a:fillRect/>
          </a:stretch>
        </p:blipFill>
        <p:spPr>
          <a:xfrm>
            <a:off x="0" y="0"/>
            <a:ext cx="5734050" cy="10287000"/>
          </a:xfrm>
          <a:prstGeom prst="rect">
            <a:avLst/>
          </a:prstGeom>
        </p:spPr>
      </p:pic>
      <p:grpSp>
        <p:nvGrpSpPr>
          <p:cNvPr id="41708" name="Group"/>
          <p:cNvGrpSpPr/>
          <p:nvPr/>
        </p:nvGrpSpPr>
        <p:grpSpPr>
          <a:xfrm>
            <a:off x="6505575" y="2428875"/>
            <a:ext cx="1045845" cy="2217420"/>
            <a:chOff x="6505575" y="2428875"/>
            <a:chExt cx="1045845" cy="2217420"/>
          </a:xfrm>
        </p:grpSpPr>
        <p:sp>
          <p:nvSpPr>
            <p:cNvPr id="7" name="Text 1"/>
            <p:cNvSpPr/>
            <p:nvPr/>
          </p:nvSpPr>
          <p:spPr>
            <a:xfrm>
              <a:off x="6505575" y="2428875"/>
              <a:ext cx="1045845" cy="2217420"/>
            </a:xfrm>
            <a:prstGeom prst="rect">
              <a:avLst/>
            </a:prstGeom>
            <a:noFill/>
            <a:ln/>
          </p:spPr>
          <p:txBody>
            <a:bodyPr wrap="square" lIns="0" tIns="0" rIns="0" bIns="0" rtlCol="0" anchor="t"/>
            <a:lstStyle/>
            <a:p>
              <a:pPr algn="l" indent="0" marL="0">
                <a:buNone/>
              </a:pPr>
              <a:r>
                <a:rPr lang="en-US" sz="9600" u="none" dirty="0">
                  <a:solidFill>
                    <a:srgbClr val="5C6B4C"/>
                  </a:solidFill>
                  <a:latin typeface="Fugaz One" pitchFamily="34" charset="0"/>
                  <a:ea typeface="Fugaz One" pitchFamily="34" charset="-122"/>
                  <a:cs typeface="Fugaz One" pitchFamily="34" charset="-120"/>
                </a:rPr>
                <a:t>1</a:t>
              </a:r>
              <a:endParaRPr lang="en-US" sz="9600" dirty="0"/>
            </a:p>
          </p:txBody>
        </p:sp>
      </p:grpSp>
      <p:grpSp>
        <p:nvGrpSpPr>
          <p:cNvPr id="16995" name="Group"/>
          <p:cNvGrpSpPr/>
          <p:nvPr/>
        </p:nvGrpSpPr>
        <p:grpSpPr>
          <a:xfrm>
            <a:off x="7277100" y="1933575"/>
            <a:ext cx="4272915" cy="2887980"/>
            <a:chOff x="7277100" y="1933575"/>
            <a:chExt cx="4272915" cy="2887980"/>
          </a:xfrm>
        </p:grpSpPr>
        <p:sp>
          <p:nvSpPr>
            <p:cNvPr id="8" name="Text 2"/>
            <p:cNvSpPr/>
            <p:nvPr/>
          </p:nvSpPr>
          <p:spPr>
            <a:xfrm>
              <a:off x="7277100" y="1933575"/>
              <a:ext cx="4272915" cy="1493520"/>
            </a:xfrm>
            <a:prstGeom prst="rect">
              <a:avLst/>
            </a:prstGeom>
            <a:noFill/>
            <a:ln/>
          </p:spPr>
          <p:txBody>
            <a:bodyPr wrap="square" lIns="0" tIns="0" rIns="0" bIns="0" rtlCol="0" anchor="t"/>
            <a:lstStyle/>
            <a:p>
              <a:pPr algn="l" indent="0" marL="0">
                <a:buNone/>
              </a:pPr>
              <a:r>
                <a:rPr lang="en-US" sz="3600" u="none" dirty="0">
                  <a:solidFill>
                    <a:srgbClr val="0E0E0E"/>
                  </a:solidFill>
                  <a:latin typeface="Fugaz One" pitchFamily="34" charset="0"/>
                  <a:ea typeface="Fugaz One" pitchFamily="34" charset="-122"/>
                  <a:cs typeface="Fugaz One" pitchFamily="34" charset="-120"/>
                </a:rPr>
                <a:t>Discover the secrets</a:t>
              </a:r>
              <a:endParaRPr lang="en-US" sz="3600" dirty="0"/>
            </a:p>
          </p:txBody>
        </p:sp>
        <p:sp>
          <p:nvSpPr>
            <p:cNvPr id="9" name="Text 3"/>
            <p:cNvSpPr/>
            <p:nvPr/>
          </p:nvSpPr>
          <p:spPr>
            <a:xfrm>
              <a:off x="7277100" y="3343275"/>
              <a:ext cx="4242435" cy="14782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Explore the lush, vibrant forest and uncover the mysteries that lie within.</a:t>
              </a:r>
              <a:endParaRPr lang="en-US" sz="2400" dirty="0"/>
            </a:p>
          </p:txBody>
        </p:sp>
      </p:grpSp>
      <p:grpSp>
        <p:nvGrpSpPr>
          <p:cNvPr id="63000" name="Group"/>
          <p:cNvGrpSpPr/>
          <p:nvPr/>
        </p:nvGrpSpPr>
        <p:grpSpPr>
          <a:xfrm>
            <a:off x="6505575" y="5972175"/>
            <a:ext cx="1207770" cy="2217420"/>
            <a:chOff x="6505575" y="5972175"/>
            <a:chExt cx="1207770" cy="2217420"/>
          </a:xfrm>
        </p:grpSpPr>
        <p:sp>
          <p:nvSpPr>
            <p:cNvPr id="10" name="Text 4"/>
            <p:cNvSpPr/>
            <p:nvPr/>
          </p:nvSpPr>
          <p:spPr>
            <a:xfrm>
              <a:off x="6505575" y="5972175"/>
              <a:ext cx="1207770" cy="2217420"/>
            </a:xfrm>
            <a:prstGeom prst="rect">
              <a:avLst/>
            </a:prstGeom>
            <a:noFill/>
            <a:ln/>
          </p:spPr>
          <p:txBody>
            <a:bodyPr wrap="square" lIns="0" tIns="0" rIns="0" bIns="0" rtlCol="0" anchor="t"/>
            <a:lstStyle/>
            <a:p>
              <a:pPr algn="l" indent="0" marL="0">
                <a:buNone/>
              </a:pPr>
              <a:r>
                <a:rPr lang="en-US" sz="9600" u="none" dirty="0">
                  <a:solidFill>
                    <a:srgbClr val="5C6B4C"/>
                  </a:solidFill>
                  <a:latin typeface="Fugaz One" pitchFamily="34" charset="0"/>
                  <a:ea typeface="Fugaz One" pitchFamily="34" charset="-122"/>
                  <a:cs typeface="Fugaz One" pitchFamily="34" charset="-120"/>
                </a:rPr>
                <a:t>3</a:t>
              </a:r>
              <a:endParaRPr lang="en-US" sz="9600" dirty="0"/>
            </a:p>
          </p:txBody>
        </p:sp>
      </p:grpSp>
      <p:grpSp>
        <p:nvGrpSpPr>
          <p:cNvPr id="74192" name="Group"/>
          <p:cNvGrpSpPr/>
          <p:nvPr/>
        </p:nvGrpSpPr>
        <p:grpSpPr>
          <a:xfrm>
            <a:off x="7439025" y="5248275"/>
            <a:ext cx="4110990" cy="3345180"/>
            <a:chOff x="7439025" y="5248275"/>
            <a:chExt cx="4110990" cy="3345180"/>
          </a:xfrm>
        </p:grpSpPr>
        <p:sp>
          <p:nvSpPr>
            <p:cNvPr id="11" name="Text 5"/>
            <p:cNvSpPr/>
            <p:nvPr/>
          </p:nvSpPr>
          <p:spPr>
            <a:xfrm>
              <a:off x="7439025" y="5248275"/>
              <a:ext cx="4110990" cy="1493520"/>
            </a:xfrm>
            <a:prstGeom prst="rect">
              <a:avLst/>
            </a:prstGeom>
            <a:noFill/>
            <a:ln/>
          </p:spPr>
          <p:txBody>
            <a:bodyPr wrap="square" lIns="0" tIns="0" rIns="0" bIns="0" rtlCol="0" anchor="t"/>
            <a:lstStyle/>
            <a:p>
              <a:pPr algn="l" indent="0" marL="0">
                <a:buNone/>
              </a:pPr>
              <a:r>
                <a:rPr lang="en-US" sz="3600" u="none" dirty="0">
                  <a:solidFill>
                    <a:srgbClr val="0E0E0E"/>
                  </a:solidFill>
                  <a:latin typeface="Fugaz One" pitchFamily="34" charset="0"/>
                  <a:ea typeface="Fugaz One" pitchFamily="34" charset="-122"/>
                  <a:cs typeface="Fugaz One" pitchFamily="34" charset="-120"/>
                </a:rPr>
                <a:t>Meet the creatures</a:t>
              </a:r>
              <a:endParaRPr lang="en-US" sz="3600" dirty="0"/>
            </a:p>
          </p:txBody>
        </p:sp>
        <p:sp>
          <p:nvSpPr>
            <p:cNvPr id="12" name="Text 6"/>
            <p:cNvSpPr/>
            <p:nvPr/>
          </p:nvSpPr>
          <p:spPr>
            <a:xfrm>
              <a:off x="7439025" y="6657975"/>
              <a:ext cx="4080510" cy="19354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Encounter the mythical creatures that call the forest home, from talking animals to fairies.</a:t>
              </a:r>
              <a:endParaRPr lang="en-US" sz="2400" dirty="0"/>
            </a:p>
          </p:txBody>
        </p:sp>
      </p:grpSp>
      <p:grpSp>
        <p:nvGrpSpPr>
          <p:cNvPr id="40321" name="Group"/>
          <p:cNvGrpSpPr/>
          <p:nvPr/>
        </p:nvGrpSpPr>
        <p:grpSpPr>
          <a:xfrm>
            <a:off x="12134850" y="5972175"/>
            <a:ext cx="1188720" cy="2217420"/>
            <a:chOff x="12134850" y="5972175"/>
            <a:chExt cx="1188720" cy="2217420"/>
          </a:xfrm>
        </p:grpSpPr>
        <p:sp>
          <p:nvSpPr>
            <p:cNvPr id="13" name="Text 7"/>
            <p:cNvSpPr/>
            <p:nvPr/>
          </p:nvSpPr>
          <p:spPr>
            <a:xfrm>
              <a:off x="12134850" y="5972175"/>
              <a:ext cx="1188720" cy="2217420"/>
            </a:xfrm>
            <a:prstGeom prst="rect">
              <a:avLst/>
            </a:prstGeom>
            <a:noFill/>
            <a:ln/>
          </p:spPr>
          <p:txBody>
            <a:bodyPr wrap="square" lIns="0" tIns="0" rIns="0" bIns="0" rtlCol="0" anchor="t"/>
            <a:lstStyle/>
            <a:p>
              <a:pPr algn="l" indent="0" marL="0">
                <a:buNone/>
              </a:pPr>
              <a:r>
                <a:rPr lang="en-US" sz="9600" u="none" dirty="0">
                  <a:solidFill>
                    <a:srgbClr val="5C6B4C"/>
                  </a:solidFill>
                  <a:latin typeface="Fugaz One" pitchFamily="34" charset="0"/>
                  <a:ea typeface="Fugaz One" pitchFamily="34" charset="-122"/>
                  <a:cs typeface="Fugaz One" pitchFamily="34" charset="-120"/>
                </a:rPr>
                <a:t>4</a:t>
              </a:r>
              <a:endParaRPr lang="en-US" sz="9600" dirty="0"/>
            </a:p>
          </p:txBody>
        </p:sp>
      </p:grpSp>
      <p:grpSp>
        <p:nvGrpSpPr>
          <p:cNvPr id="86030" name="Group"/>
          <p:cNvGrpSpPr/>
          <p:nvPr/>
        </p:nvGrpSpPr>
        <p:grpSpPr>
          <a:xfrm>
            <a:off x="13049250" y="5248275"/>
            <a:ext cx="4130040" cy="3345180"/>
            <a:chOff x="13049250" y="5248275"/>
            <a:chExt cx="4130040" cy="3345180"/>
          </a:xfrm>
        </p:grpSpPr>
        <p:sp>
          <p:nvSpPr>
            <p:cNvPr id="14" name="Text 8"/>
            <p:cNvSpPr/>
            <p:nvPr/>
          </p:nvSpPr>
          <p:spPr>
            <a:xfrm>
              <a:off x="13049250" y="5248275"/>
              <a:ext cx="4130040" cy="1493520"/>
            </a:xfrm>
            <a:prstGeom prst="rect">
              <a:avLst/>
            </a:prstGeom>
            <a:noFill/>
            <a:ln/>
          </p:spPr>
          <p:txBody>
            <a:bodyPr wrap="square" lIns="0" tIns="0" rIns="0" bIns="0" rtlCol="0" anchor="t"/>
            <a:lstStyle/>
            <a:p>
              <a:pPr algn="l" indent="0" marL="0">
                <a:buNone/>
              </a:pPr>
              <a:r>
                <a:rPr lang="en-US" sz="3600" u="none" dirty="0">
                  <a:solidFill>
                    <a:srgbClr val="0E0E0E"/>
                  </a:solidFill>
                  <a:latin typeface="Fugaz One" pitchFamily="34" charset="0"/>
                  <a:ea typeface="Fugaz One" pitchFamily="34" charset="-122"/>
                  <a:cs typeface="Fugaz One" pitchFamily="34" charset="-120"/>
                </a:rPr>
                <a:t>Uncover the magic</a:t>
              </a:r>
              <a:endParaRPr lang="en-US" sz="3600" dirty="0"/>
            </a:p>
          </p:txBody>
        </p:sp>
        <p:sp>
          <p:nvSpPr>
            <p:cNvPr id="15" name="Text 9"/>
            <p:cNvSpPr/>
            <p:nvPr/>
          </p:nvSpPr>
          <p:spPr>
            <a:xfrm>
              <a:off x="13049250" y="6657975"/>
              <a:ext cx="4099560" cy="19354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Learn about the powerful magic that pervades the forest and how it affects all who enter.</a:t>
              </a:r>
              <a:endParaRPr lang="en-US" sz="2400" dirty="0"/>
            </a:p>
          </p:txBody>
        </p:sp>
      </p:grpSp>
      <p:grpSp>
        <p:nvGrpSpPr>
          <p:cNvPr id="32514" name="Group"/>
          <p:cNvGrpSpPr/>
          <p:nvPr/>
        </p:nvGrpSpPr>
        <p:grpSpPr>
          <a:xfrm>
            <a:off x="12134850" y="2428875"/>
            <a:ext cx="1207770" cy="2217420"/>
            <a:chOff x="12134850" y="2428875"/>
            <a:chExt cx="1207770" cy="2217420"/>
          </a:xfrm>
        </p:grpSpPr>
        <p:sp>
          <p:nvSpPr>
            <p:cNvPr id="16" name="Text 10"/>
            <p:cNvSpPr/>
            <p:nvPr/>
          </p:nvSpPr>
          <p:spPr>
            <a:xfrm>
              <a:off x="12134850" y="2428875"/>
              <a:ext cx="1207770" cy="2217420"/>
            </a:xfrm>
            <a:prstGeom prst="rect">
              <a:avLst/>
            </a:prstGeom>
            <a:noFill/>
            <a:ln/>
          </p:spPr>
          <p:txBody>
            <a:bodyPr wrap="square" lIns="0" tIns="0" rIns="0" bIns="0" rtlCol="0" anchor="t"/>
            <a:lstStyle/>
            <a:p>
              <a:pPr algn="l" indent="0" marL="0">
                <a:buNone/>
              </a:pPr>
              <a:r>
                <a:rPr lang="en-US" sz="9600" u="none" dirty="0">
                  <a:solidFill>
                    <a:srgbClr val="5C6B4C"/>
                  </a:solidFill>
                  <a:latin typeface="Fugaz One" pitchFamily="34" charset="0"/>
                  <a:ea typeface="Fugaz One" pitchFamily="34" charset="-122"/>
                  <a:cs typeface="Fugaz One" pitchFamily="34" charset="-120"/>
                </a:rPr>
                <a:t>2</a:t>
              </a:r>
              <a:endParaRPr lang="en-US" sz="9600" dirty="0"/>
            </a:p>
          </p:txBody>
        </p:sp>
      </p:grpSp>
      <p:grpSp>
        <p:nvGrpSpPr>
          <p:cNvPr id="19421" name="Group"/>
          <p:cNvGrpSpPr/>
          <p:nvPr/>
        </p:nvGrpSpPr>
        <p:grpSpPr>
          <a:xfrm>
            <a:off x="13068300" y="1933575"/>
            <a:ext cx="4110990" cy="2887980"/>
            <a:chOff x="13068300" y="1933575"/>
            <a:chExt cx="4110990" cy="2887980"/>
          </a:xfrm>
        </p:grpSpPr>
        <p:sp>
          <p:nvSpPr>
            <p:cNvPr id="17" name="Text 11"/>
            <p:cNvSpPr/>
            <p:nvPr/>
          </p:nvSpPr>
          <p:spPr>
            <a:xfrm>
              <a:off x="13068300" y="1933575"/>
              <a:ext cx="4110990" cy="1493520"/>
            </a:xfrm>
            <a:prstGeom prst="rect">
              <a:avLst/>
            </a:prstGeom>
            <a:noFill/>
            <a:ln/>
          </p:spPr>
          <p:txBody>
            <a:bodyPr wrap="square" lIns="0" tIns="0" rIns="0" bIns="0" rtlCol="0" anchor="t"/>
            <a:lstStyle/>
            <a:p>
              <a:pPr algn="l" indent="0" marL="0">
                <a:buNone/>
              </a:pPr>
              <a:r>
                <a:rPr lang="en-US" sz="3600" u="none" dirty="0">
                  <a:solidFill>
                    <a:srgbClr val="0E0E0E"/>
                  </a:solidFill>
                  <a:latin typeface="Fugaz One" pitchFamily="34" charset="0"/>
                  <a:ea typeface="Fugaz One" pitchFamily="34" charset="-122"/>
                  <a:cs typeface="Fugaz One" pitchFamily="34" charset="-120"/>
                </a:rPr>
                <a:t>Find your own path</a:t>
              </a:r>
              <a:endParaRPr lang="en-US" sz="3600" dirty="0"/>
            </a:p>
          </p:txBody>
        </p:sp>
        <p:sp>
          <p:nvSpPr>
            <p:cNvPr id="18" name="Text 12"/>
            <p:cNvSpPr/>
            <p:nvPr/>
          </p:nvSpPr>
          <p:spPr>
            <a:xfrm>
              <a:off x="13068300" y="3343275"/>
              <a:ext cx="4080510" cy="14782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Choose your own path through the forest, and see where it takes you.</a:t>
              </a:r>
              <a:endParaRPr lang="en-US" sz="2400" dirty="0"/>
            </a:p>
          </p:txBody>
        </p:sp>
      </p:gr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CCD5C0"/>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2096750" y="5143500"/>
            <a:ext cx="619125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6444660" cy="2331244"/>
          </a:xfrm>
          <a:prstGeom prst="rect">
            <a:avLst/>
          </a:prstGeom>
        </p:spPr>
      </p:pic>
      <p:grpSp>
        <p:nvGrpSpPr>
          <p:cNvPr id="45974" name="Group"/>
          <p:cNvGrpSpPr/>
          <p:nvPr/>
        </p:nvGrpSpPr>
        <p:grpSpPr>
          <a:xfrm>
            <a:off x="17235487" y="8456817"/>
            <a:ext cx="1463470" cy="1601583"/>
            <a:chOff x="17235487" y="8456817"/>
            <a:chExt cx="1463470" cy="1601583"/>
          </a:xfrm>
        </p:grpSpPr>
        <p:pic>
          <p:nvPicPr>
            <p:cNvPr id="4" name="Image 2" descr="preencoded.png">    </p:cNvPr>
            <p:cNvPicPr>
              <a:picLocks noChangeAspect="1"/>
            </p:cNvPicPr>
            <p:nvPr/>
          </p:nvPicPr>
          <p:blipFill>
            <a:blip r:embed="rId3"/>
            <a:stretch>
              <a:fillRect/>
            </a:stretch>
          </p:blipFill>
          <p:spPr>
            <a:xfrm>
              <a:off x="17640300" y="9525000"/>
              <a:ext cx="533400" cy="533400"/>
            </a:xfrm>
            <a:prstGeom prst="rect">
              <a:avLst/>
            </a:prstGeom>
          </p:spPr>
        </p:pic>
        <p:sp>
          <p:nvSpPr>
            <p:cNvPr id="5"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5C6E4A"/>
                  </a:solidFill>
                  <a:latin typeface="Inter" pitchFamily="34" charset="0"/>
                  <a:ea typeface="Inter" pitchFamily="34" charset="-122"/>
                  <a:cs typeface="Inter" pitchFamily="34" charset="-120"/>
                </a:rPr>
                <a:t>EaTemp</a:t>
              </a:r>
              <a:endParaRPr lang="en-US" sz="2710" dirty="0"/>
            </a:p>
          </p:txBody>
        </p:sp>
      </p:grpSp>
      <p:pic>
        <p:nvPicPr>
          <p:cNvPr id="6" name="Image 3" descr="preencoded.png">    </p:cNvPr>
          <p:cNvPicPr>
            <a:picLocks noChangeAspect="1"/>
          </p:cNvPicPr>
          <p:nvPr/>
        </p:nvPicPr>
        <p:blipFill>
          <a:blip r:embed="rId4"/>
          <a:stretch>
            <a:fillRect/>
          </a:stretch>
        </p:blipFill>
        <p:spPr>
          <a:xfrm>
            <a:off x="381000" y="2200275"/>
            <a:ext cx="10858500" cy="5895975"/>
          </a:xfrm>
          <a:prstGeom prst="rect">
            <a:avLst/>
          </a:prstGeom>
        </p:spPr>
      </p:pic>
      <p:sp>
        <p:nvSpPr>
          <p:cNvPr id="7" name="Text 1"/>
          <p:cNvSpPr/>
          <p:nvPr/>
        </p:nvSpPr>
        <p:spPr>
          <a:xfrm>
            <a:off x="3810000" y="8772525"/>
            <a:ext cx="10658475" cy="1381125"/>
          </a:xfrm>
          <a:prstGeom prst="rect">
            <a:avLst/>
          </a:prstGeom>
          <a:noFill/>
          <a:ln/>
        </p:spPr>
        <p:txBody>
          <a:bodyPr wrap="square" lIns="0" tIns="0" rIns="0" bIns="0" rtlCol="0" anchor="t"/>
          <a:lstStyle/>
          <a:p>
            <a:pPr algn="ctr" indent="0" marL="0">
              <a:buNone/>
            </a:pPr>
            <a:r>
              <a:rPr lang="en-US" sz="6000" u="none" dirty="0">
                <a:solidFill>
                  <a:srgbClr val="5C6B4C"/>
                </a:solidFill>
                <a:latin typeface="Fugaz One" pitchFamily="34" charset="0"/>
                <a:ea typeface="Fugaz One" pitchFamily="34" charset="-122"/>
                <a:cs typeface="Fugaz One" pitchFamily="34" charset="-120"/>
              </a:rPr>
              <a:t>Fantasy Realm at a Glance</a:t>
            </a:r>
            <a:endParaRPr lang="en-US" sz="6000" dirty="0"/>
          </a:p>
        </p:txBody>
      </p:sp>
      <p:grpSp>
        <p:nvGrpSpPr>
          <p:cNvPr id="91223" name="Group"/>
          <p:cNvGrpSpPr/>
          <p:nvPr/>
        </p:nvGrpSpPr>
        <p:grpSpPr>
          <a:xfrm>
            <a:off x="11791950" y="1409700"/>
            <a:ext cx="5292090" cy="1764030"/>
            <a:chOff x="11791950" y="1409700"/>
            <a:chExt cx="5292090" cy="1764030"/>
          </a:xfrm>
        </p:grpSpPr>
        <p:sp>
          <p:nvSpPr>
            <p:cNvPr id="8" name="Text 2"/>
            <p:cNvSpPr/>
            <p:nvPr/>
          </p:nvSpPr>
          <p:spPr>
            <a:xfrm>
              <a:off x="11791950" y="1409700"/>
              <a:ext cx="5292090" cy="826770"/>
            </a:xfrm>
            <a:prstGeom prst="rect">
              <a:avLst/>
            </a:prstGeom>
            <a:noFill/>
            <a:ln/>
          </p:spPr>
          <p:txBody>
            <a:bodyPr wrap="square" lIns="0" tIns="0" rIns="0" bIns="0" rtlCol="0" anchor="t"/>
            <a:lstStyle/>
            <a:p>
              <a:pPr algn="l" indent="0" marL="0">
                <a:buNone/>
              </a:pPr>
              <a:r>
                <a:rPr lang="en-US" sz="3600" u="none" dirty="0">
                  <a:solidFill>
                    <a:srgbClr val="0E0E0E"/>
                  </a:solidFill>
                  <a:latin typeface="Fugaz One" pitchFamily="34" charset="0"/>
                  <a:ea typeface="Fugaz One" pitchFamily="34" charset="-122"/>
                  <a:cs typeface="Fugaz One" pitchFamily="34" charset="-120"/>
                </a:rPr>
                <a:t>The Forest</a:t>
              </a:r>
              <a:endParaRPr lang="en-US" sz="3600" dirty="0"/>
            </a:p>
          </p:txBody>
        </p:sp>
        <p:sp>
          <p:nvSpPr>
            <p:cNvPr id="9" name="Text 3"/>
            <p:cNvSpPr/>
            <p:nvPr/>
          </p:nvSpPr>
          <p:spPr>
            <a:xfrm>
              <a:off x="11791950" y="2152650"/>
              <a:ext cx="5261610" cy="10210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A magical forest filled with talking animals and creatures.</a:t>
              </a:r>
              <a:endParaRPr lang="en-US" sz="2400" dirty="0"/>
            </a:p>
          </p:txBody>
        </p:sp>
      </p:grpSp>
      <p:grpSp>
        <p:nvGrpSpPr>
          <p:cNvPr id="97136" name="Group"/>
          <p:cNvGrpSpPr/>
          <p:nvPr/>
        </p:nvGrpSpPr>
        <p:grpSpPr>
          <a:xfrm>
            <a:off x="11791950" y="3886200"/>
            <a:ext cx="5292090" cy="1764030"/>
            <a:chOff x="11791950" y="3886200"/>
            <a:chExt cx="5292090" cy="1764030"/>
          </a:xfrm>
        </p:grpSpPr>
        <p:sp>
          <p:nvSpPr>
            <p:cNvPr id="10" name="Text 4"/>
            <p:cNvSpPr/>
            <p:nvPr/>
          </p:nvSpPr>
          <p:spPr>
            <a:xfrm>
              <a:off x="11791950" y="3886200"/>
              <a:ext cx="5292090" cy="826770"/>
            </a:xfrm>
            <a:prstGeom prst="rect">
              <a:avLst/>
            </a:prstGeom>
            <a:noFill/>
            <a:ln/>
          </p:spPr>
          <p:txBody>
            <a:bodyPr wrap="square" lIns="0" tIns="0" rIns="0" bIns="0" rtlCol="0" anchor="t"/>
            <a:lstStyle/>
            <a:p>
              <a:pPr algn="l" indent="0" marL="0">
                <a:buNone/>
              </a:pPr>
              <a:r>
                <a:rPr lang="en-US" sz="3600" u="none" dirty="0">
                  <a:solidFill>
                    <a:srgbClr val="0E0E0E"/>
                  </a:solidFill>
                  <a:latin typeface="Fugaz One" pitchFamily="34" charset="0"/>
                  <a:ea typeface="Fugaz One" pitchFamily="34" charset="-122"/>
                  <a:cs typeface="Fugaz One" pitchFamily="34" charset="-120"/>
                </a:rPr>
                <a:t>The Caves</a:t>
              </a:r>
              <a:endParaRPr lang="en-US" sz="3600" dirty="0"/>
            </a:p>
          </p:txBody>
        </p:sp>
        <p:sp>
          <p:nvSpPr>
            <p:cNvPr id="11" name="Text 5"/>
            <p:cNvSpPr/>
            <p:nvPr/>
          </p:nvSpPr>
          <p:spPr>
            <a:xfrm>
              <a:off x="11791950" y="4629150"/>
              <a:ext cx="5261610" cy="10210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A network of underground caves filled with gems.</a:t>
              </a:r>
              <a:endParaRPr lang="en-US" sz="2400" dirty="0"/>
            </a:p>
          </p:txBody>
        </p:sp>
      </p:grpSp>
      <p:grpSp>
        <p:nvGrpSpPr>
          <p:cNvPr id="36517" name="Group"/>
          <p:cNvGrpSpPr/>
          <p:nvPr/>
        </p:nvGrpSpPr>
        <p:grpSpPr>
          <a:xfrm>
            <a:off x="11791950" y="6153150"/>
            <a:ext cx="5292090" cy="1764030"/>
            <a:chOff x="11791950" y="6153150"/>
            <a:chExt cx="5292090" cy="1764030"/>
          </a:xfrm>
        </p:grpSpPr>
        <p:sp>
          <p:nvSpPr>
            <p:cNvPr id="12" name="Text 6"/>
            <p:cNvSpPr/>
            <p:nvPr/>
          </p:nvSpPr>
          <p:spPr>
            <a:xfrm>
              <a:off x="11791950" y="6153150"/>
              <a:ext cx="5292090" cy="826770"/>
            </a:xfrm>
            <a:prstGeom prst="rect">
              <a:avLst/>
            </a:prstGeom>
            <a:noFill/>
            <a:ln/>
          </p:spPr>
          <p:txBody>
            <a:bodyPr wrap="square" lIns="0" tIns="0" rIns="0" bIns="0" rtlCol="0" anchor="t"/>
            <a:lstStyle/>
            <a:p>
              <a:pPr algn="l" indent="0" marL="0">
                <a:buNone/>
              </a:pPr>
              <a:r>
                <a:rPr lang="en-US" sz="3600" u="none" dirty="0">
                  <a:solidFill>
                    <a:srgbClr val="0E0E0E"/>
                  </a:solidFill>
                  <a:latin typeface="Fugaz One" pitchFamily="34" charset="0"/>
                  <a:ea typeface="Fugaz One" pitchFamily="34" charset="-122"/>
                  <a:cs typeface="Fugaz One" pitchFamily="34" charset="-120"/>
                </a:rPr>
                <a:t>The Lair</a:t>
              </a:r>
              <a:endParaRPr lang="en-US" sz="3600" dirty="0"/>
            </a:p>
          </p:txBody>
        </p:sp>
        <p:sp>
          <p:nvSpPr>
            <p:cNvPr id="13" name="Text 7"/>
            <p:cNvSpPr/>
            <p:nvPr/>
          </p:nvSpPr>
          <p:spPr>
            <a:xfrm>
              <a:off x="11791950" y="6896100"/>
              <a:ext cx="5261610" cy="10210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A dangerous place where dragons reside.</a:t>
              </a:r>
              <a:endParaRPr lang="en-US" sz="2400" dirty="0"/>
            </a:p>
          </p:txBody>
        </p:sp>
      </p:gr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CCD5C0"/>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0872492" y="0"/>
            <a:ext cx="6755609" cy="3470523"/>
          </a:xfrm>
          <a:prstGeom prst="rect">
            <a:avLst/>
          </a:prstGeom>
        </p:spPr>
      </p:pic>
      <p:pic>
        <p:nvPicPr>
          <p:cNvPr id="3" name="Image 1" descr="preencoded.png">    </p:cNvPr>
          <p:cNvPicPr>
            <a:picLocks noChangeAspect="1"/>
          </p:cNvPicPr>
          <p:nvPr/>
        </p:nvPicPr>
        <p:blipFill>
          <a:blip r:embed="rId2"/>
          <a:stretch>
            <a:fillRect/>
          </a:stretch>
        </p:blipFill>
        <p:spPr>
          <a:xfrm>
            <a:off x="0" y="5705475"/>
            <a:ext cx="5553075" cy="4581525"/>
          </a:xfrm>
          <a:prstGeom prst="rect">
            <a:avLst/>
          </a:prstGeom>
        </p:spPr>
      </p:pic>
      <p:grpSp>
        <p:nvGrpSpPr>
          <p:cNvPr id="64181" name="Group"/>
          <p:cNvGrpSpPr/>
          <p:nvPr/>
        </p:nvGrpSpPr>
        <p:grpSpPr>
          <a:xfrm>
            <a:off x="17235487" y="8456817"/>
            <a:ext cx="1463470" cy="1601583"/>
            <a:chOff x="17235487" y="8456817"/>
            <a:chExt cx="1463470" cy="1601583"/>
          </a:xfrm>
        </p:grpSpPr>
        <p:pic>
          <p:nvPicPr>
            <p:cNvPr id="4" name="Image 2" descr="preencoded.png">    </p:cNvPr>
            <p:cNvPicPr>
              <a:picLocks noChangeAspect="1"/>
            </p:cNvPicPr>
            <p:nvPr/>
          </p:nvPicPr>
          <p:blipFill>
            <a:blip r:embed="rId3"/>
            <a:stretch>
              <a:fillRect/>
            </a:stretch>
          </p:blipFill>
          <p:spPr>
            <a:xfrm>
              <a:off x="17640300" y="9525000"/>
              <a:ext cx="533400" cy="533400"/>
            </a:xfrm>
            <a:prstGeom prst="rect">
              <a:avLst/>
            </a:prstGeom>
          </p:spPr>
        </p:pic>
        <p:sp>
          <p:nvSpPr>
            <p:cNvPr id="5"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5C6E4A"/>
                  </a:solidFill>
                  <a:latin typeface="Inter" pitchFamily="34" charset="0"/>
                  <a:ea typeface="Inter" pitchFamily="34" charset="-122"/>
                  <a:cs typeface="Inter" pitchFamily="34" charset="-120"/>
                </a:rPr>
                <a:t>EaTemp</a:t>
              </a:r>
              <a:endParaRPr lang="en-US" sz="2710" dirty="0"/>
            </a:p>
          </p:txBody>
        </p:sp>
      </p:grpSp>
      <p:sp>
        <p:nvSpPr>
          <p:cNvPr id="6" name="Text 1"/>
          <p:cNvSpPr/>
          <p:nvPr/>
        </p:nvSpPr>
        <p:spPr>
          <a:xfrm>
            <a:off x="4591050" y="723900"/>
            <a:ext cx="9105900" cy="1381125"/>
          </a:xfrm>
          <a:prstGeom prst="rect">
            <a:avLst/>
          </a:prstGeom>
          <a:noFill/>
          <a:ln/>
        </p:spPr>
        <p:txBody>
          <a:bodyPr wrap="square" lIns="0" tIns="0" rIns="0" bIns="0" rtlCol="0" anchor="t"/>
          <a:lstStyle/>
          <a:p>
            <a:pPr algn="ctr" indent="0" marL="0">
              <a:buNone/>
            </a:pPr>
            <a:r>
              <a:rPr lang="en-US" sz="6000" u="none" dirty="0">
                <a:solidFill>
                  <a:srgbClr val="5C6B4C"/>
                </a:solidFill>
                <a:latin typeface="Fugaz One" pitchFamily="34" charset="0"/>
                <a:ea typeface="Fugaz One" pitchFamily="34" charset="-122"/>
                <a:cs typeface="Fugaz One" pitchFamily="34" charset="-120"/>
              </a:rPr>
              <a:t>The Timeline</a:t>
            </a:r>
            <a:endParaRPr lang="en-US" sz="6000" dirty="0"/>
          </a:p>
        </p:txBody>
      </p:sp>
      <p:grpSp>
        <p:nvGrpSpPr>
          <p:cNvPr id="37279" name="Group"/>
          <p:cNvGrpSpPr/>
          <p:nvPr/>
        </p:nvGrpSpPr>
        <p:grpSpPr>
          <a:xfrm>
            <a:off x="2215515" y="5400675"/>
            <a:ext cx="1341120" cy="1219200"/>
            <a:chOff x="2215515" y="5400675"/>
            <a:chExt cx="1341120" cy="1219200"/>
          </a:xfrm>
        </p:grpSpPr>
        <p:sp>
          <p:nvSpPr>
            <p:cNvPr id="7" name="Shape 2"/>
            <p:cNvSpPr/>
            <p:nvPr/>
          </p:nvSpPr>
          <p:spPr>
            <a:xfrm>
              <a:off x="2276475" y="5400675"/>
              <a:ext cx="1219200" cy="1219200"/>
            </a:xfrm>
            <a:prstGeom prst="ellipse">
              <a:avLst/>
            </a:prstGeom>
            <a:noFill/>
            <a:ln w="9525">
              <a:solidFill>
                <a:srgbClr val="5C6E4A"/>
              </a:solidFill>
              <a:prstDash val="solid"/>
            </a:ln>
          </p:spPr>
        </p:sp>
        <p:sp>
          <p:nvSpPr>
            <p:cNvPr id="8" name="Text 3"/>
            <p:cNvSpPr/>
            <p:nvPr/>
          </p:nvSpPr>
          <p:spPr>
            <a:xfrm>
              <a:off x="2215515" y="5596890"/>
              <a:ext cx="1341120" cy="826770"/>
            </a:xfrm>
            <a:prstGeom prst="rect">
              <a:avLst/>
            </a:prstGeom>
            <a:noFill/>
            <a:ln/>
          </p:spPr>
          <p:txBody>
            <a:bodyPr wrap="square" lIns="0" tIns="0" rIns="0" bIns="0" rtlCol="0" anchor="ctr"/>
            <a:lstStyle/>
            <a:p>
              <a:pPr algn="ctr" indent="0" marL="0">
                <a:buNone/>
              </a:pPr>
              <a:r>
                <a:rPr lang="en-US" sz="3600" u="none" dirty="0">
                  <a:solidFill>
                    <a:srgbClr val="5C6E4A"/>
                  </a:solidFill>
                  <a:latin typeface="Fugaz One" pitchFamily="34" charset="0"/>
                  <a:ea typeface="Fugaz One" pitchFamily="34" charset="-122"/>
                  <a:cs typeface="Fugaz One" pitchFamily="34" charset="-120"/>
                </a:rPr>
                <a:t>2022</a:t>
              </a:r>
              <a:endParaRPr lang="en-US" sz="3600" dirty="0"/>
            </a:p>
          </p:txBody>
        </p:sp>
      </p:grpSp>
      <p:grpSp>
        <p:nvGrpSpPr>
          <p:cNvPr id="36832" name="Group"/>
          <p:cNvGrpSpPr/>
          <p:nvPr/>
        </p:nvGrpSpPr>
        <p:grpSpPr>
          <a:xfrm>
            <a:off x="3495605" y="5995988"/>
            <a:ext cx="2895741" cy="0"/>
            <a:chOff x="3495605" y="5995988"/>
            <a:chExt cx="2895741" cy="0"/>
          </a:xfrm>
        </p:grpSpPr>
        <p:sp>
          <p:nvSpPr>
            <p:cNvPr id="9" name="Shape 4"/>
            <p:cNvSpPr/>
            <p:nvPr/>
          </p:nvSpPr>
          <p:spPr>
            <a:xfrm>
              <a:off x="3495605" y="5995988"/>
              <a:ext cx="2895741" cy="0"/>
            </a:xfrm>
            <a:prstGeom prst="line">
              <a:avLst/>
            </a:prstGeom>
            <a:noFill/>
            <a:ln w="28575">
              <a:solidFill>
                <a:srgbClr val="5C6E4A"/>
              </a:solidFill>
              <a:prstDash val="solid"/>
            </a:ln>
          </p:spPr>
        </p:sp>
      </p:grpSp>
      <p:grpSp>
        <p:nvGrpSpPr>
          <p:cNvPr id="74245" name="Group"/>
          <p:cNvGrpSpPr/>
          <p:nvPr/>
        </p:nvGrpSpPr>
        <p:grpSpPr>
          <a:xfrm>
            <a:off x="6330315" y="5400675"/>
            <a:ext cx="1341120" cy="1219200"/>
            <a:chOff x="6330315" y="5400675"/>
            <a:chExt cx="1341120" cy="1219200"/>
          </a:xfrm>
        </p:grpSpPr>
        <p:sp>
          <p:nvSpPr>
            <p:cNvPr id="10" name="Shape 5"/>
            <p:cNvSpPr/>
            <p:nvPr/>
          </p:nvSpPr>
          <p:spPr>
            <a:xfrm>
              <a:off x="6391275" y="5400675"/>
              <a:ext cx="1219200" cy="1219200"/>
            </a:xfrm>
            <a:prstGeom prst="ellipse">
              <a:avLst/>
            </a:prstGeom>
            <a:noFill/>
            <a:ln w="9525">
              <a:solidFill>
                <a:srgbClr val="5C6E4A"/>
              </a:solidFill>
              <a:prstDash val="solid"/>
            </a:ln>
          </p:spPr>
        </p:sp>
        <p:sp>
          <p:nvSpPr>
            <p:cNvPr id="11" name="Text 6"/>
            <p:cNvSpPr/>
            <p:nvPr/>
          </p:nvSpPr>
          <p:spPr>
            <a:xfrm>
              <a:off x="6330315" y="5596890"/>
              <a:ext cx="1341120" cy="826770"/>
            </a:xfrm>
            <a:prstGeom prst="rect">
              <a:avLst/>
            </a:prstGeom>
            <a:noFill/>
            <a:ln/>
          </p:spPr>
          <p:txBody>
            <a:bodyPr wrap="square" lIns="0" tIns="0" rIns="0" bIns="0" rtlCol="0" anchor="ctr"/>
            <a:lstStyle/>
            <a:p>
              <a:pPr algn="ctr" indent="0" marL="0">
                <a:buNone/>
              </a:pPr>
              <a:r>
                <a:rPr lang="en-US" sz="3600" u="none" dirty="0">
                  <a:solidFill>
                    <a:srgbClr val="5C6E4A"/>
                  </a:solidFill>
                  <a:latin typeface="Fugaz One" pitchFamily="34" charset="0"/>
                  <a:ea typeface="Fugaz One" pitchFamily="34" charset="-122"/>
                  <a:cs typeface="Fugaz One" pitchFamily="34" charset="-120"/>
                </a:rPr>
                <a:t>2023</a:t>
              </a:r>
              <a:endParaRPr lang="en-US" sz="3600" dirty="0"/>
            </a:p>
          </p:txBody>
        </p:sp>
      </p:grpSp>
      <p:grpSp>
        <p:nvGrpSpPr>
          <p:cNvPr id="75351" name="Group"/>
          <p:cNvGrpSpPr/>
          <p:nvPr/>
        </p:nvGrpSpPr>
        <p:grpSpPr>
          <a:xfrm>
            <a:off x="7610405" y="5995988"/>
            <a:ext cx="2895741" cy="0"/>
            <a:chOff x="7610405" y="5995988"/>
            <a:chExt cx="2895741" cy="0"/>
          </a:xfrm>
        </p:grpSpPr>
        <p:sp>
          <p:nvSpPr>
            <p:cNvPr id="12" name="Shape 7"/>
            <p:cNvSpPr/>
            <p:nvPr/>
          </p:nvSpPr>
          <p:spPr>
            <a:xfrm>
              <a:off x="7610405" y="5995988"/>
              <a:ext cx="2895741" cy="0"/>
            </a:xfrm>
            <a:prstGeom prst="line">
              <a:avLst/>
            </a:prstGeom>
            <a:noFill/>
            <a:ln w="28575">
              <a:solidFill>
                <a:srgbClr val="5C6E4A"/>
              </a:solidFill>
              <a:prstDash val="solid"/>
            </a:ln>
          </p:spPr>
        </p:sp>
      </p:grpSp>
      <p:grpSp>
        <p:nvGrpSpPr>
          <p:cNvPr id="74490" name="Group"/>
          <p:cNvGrpSpPr/>
          <p:nvPr/>
        </p:nvGrpSpPr>
        <p:grpSpPr>
          <a:xfrm>
            <a:off x="10449878" y="5400675"/>
            <a:ext cx="1331595" cy="1219200"/>
            <a:chOff x="10449878" y="5400675"/>
            <a:chExt cx="1331595" cy="1219200"/>
          </a:xfrm>
        </p:grpSpPr>
        <p:sp>
          <p:nvSpPr>
            <p:cNvPr id="13" name="Shape 8"/>
            <p:cNvSpPr/>
            <p:nvPr/>
          </p:nvSpPr>
          <p:spPr>
            <a:xfrm>
              <a:off x="10506075" y="5400675"/>
              <a:ext cx="1219200" cy="1219200"/>
            </a:xfrm>
            <a:prstGeom prst="ellipse">
              <a:avLst/>
            </a:prstGeom>
            <a:noFill/>
            <a:ln w="9525">
              <a:solidFill>
                <a:srgbClr val="5C6E4A"/>
              </a:solidFill>
              <a:prstDash val="solid"/>
            </a:ln>
          </p:spPr>
        </p:sp>
        <p:sp>
          <p:nvSpPr>
            <p:cNvPr id="14" name="Text 9"/>
            <p:cNvSpPr/>
            <p:nvPr/>
          </p:nvSpPr>
          <p:spPr>
            <a:xfrm>
              <a:off x="10449878" y="5596890"/>
              <a:ext cx="1331595" cy="826770"/>
            </a:xfrm>
            <a:prstGeom prst="rect">
              <a:avLst/>
            </a:prstGeom>
            <a:noFill/>
            <a:ln/>
          </p:spPr>
          <p:txBody>
            <a:bodyPr wrap="square" lIns="0" tIns="0" rIns="0" bIns="0" rtlCol="0" anchor="ctr"/>
            <a:lstStyle/>
            <a:p>
              <a:pPr algn="ctr" indent="0" marL="0">
                <a:buNone/>
              </a:pPr>
              <a:r>
                <a:rPr lang="en-US" sz="3600" u="none" dirty="0">
                  <a:solidFill>
                    <a:srgbClr val="5C6E4A"/>
                  </a:solidFill>
                  <a:latin typeface="Fugaz One" pitchFamily="34" charset="0"/>
                  <a:ea typeface="Fugaz One" pitchFamily="34" charset="-122"/>
                  <a:cs typeface="Fugaz One" pitchFamily="34" charset="-120"/>
                </a:rPr>
                <a:t>2024</a:t>
              </a:r>
              <a:endParaRPr lang="en-US" sz="3600" dirty="0"/>
            </a:p>
          </p:txBody>
        </p:sp>
      </p:grpSp>
      <p:grpSp>
        <p:nvGrpSpPr>
          <p:cNvPr id="23634" name="Group"/>
          <p:cNvGrpSpPr/>
          <p:nvPr/>
        </p:nvGrpSpPr>
        <p:grpSpPr>
          <a:xfrm>
            <a:off x="11725205" y="5995988"/>
            <a:ext cx="2895741" cy="0"/>
            <a:chOff x="11725205" y="5995988"/>
            <a:chExt cx="2895741" cy="0"/>
          </a:xfrm>
        </p:grpSpPr>
        <p:sp>
          <p:nvSpPr>
            <p:cNvPr id="15" name="Shape 10"/>
            <p:cNvSpPr/>
            <p:nvPr/>
          </p:nvSpPr>
          <p:spPr>
            <a:xfrm>
              <a:off x="11725205" y="5995988"/>
              <a:ext cx="2895741" cy="0"/>
            </a:xfrm>
            <a:prstGeom prst="line">
              <a:avLst/>
            </a:prstGeom>
            <a:noFill/>
            <a:ln w="28575">
              <a:solidFill>
                <a:srgbClr val="5C6E4A"/>
              </a:solidFill>
              <a:prstDash val="solid"/>
            </a:ln>
          </p:spPr>
        </p:sp>
      </p:grpSp>
      <p:grpSp>
        <p:nvGrpSpPr>
          <p:cNvPr id="56324" name="Group"/>
          <p:cNvGrpSpPr/>
          <p:nvPr/>
        </p:nvGrpSpPr>
        <p:grpSpPr>
          <a:xfrm>
            <a:off x="14559915" y="5400675"/>
            <a:ext cx="1341120" cy="1219200"/>
            <a:chOff x="14559915" y="5400675"/>
            <a:chExt cx="1341120" cy="1219200"/>
          </a:xfrm>
        </p:grpSpPr>
        <p:sp>
          <p:nvSpPr>
            <p:cNvPr id="16" name="Shape 11"/>
            <p:cNvSpPr/>
            <p:nvPr/>
          </p:nvSpPr>
          <p:spPr>
            <a:xfrm>
              <a:off x="14620875" y="5400675"/>
              <a:ext cx="1219200" cy="1219200"/>
            </a:xfrm>
            <a:prstGeom prst="ellipse">
              <a:avLst/>
            </a:prstGeom>
            <a:noFill/>
            <a:ln w="9525">
              <a:solidFill>
                <a:srgbClr val="5C6E4A"/>
              </a:solidFill>
              <a:prstDash val="solid"/>
            </a:ln>
          </p:spPr>
        </p:sp>
        <p:sp>
          <p:nvSpPr>
            <p:cNvPr id="17" name="Text 12"/>
            <p:cNvSpPr/>
            <p:nvPr/>
          </p:nvSpPr>
          <p:spPr>
            <a:xfrm>
              <a:off x="14559915" y="5596890"/>
              <a:ext cx="1341120" cy="826770"/>
            </a:xfrm>
            <a:prstGeom prst="rect">
              <a:avLst/>
            </a:prstGeom>
            <a:noFill/>
            <a:ln/>
          </p:spPr>
          <p:txBody>
            <a:bodyPr wrap="square" lIns="0" tIns="0" rIns="0" bIns="0" rtlCol="0" anchor="ctr"/>
            <a:lstStyle/>
            <a:p>
              <a:pPr algn="ctr" indent="0" marL="0">
                <a:buNone/>
              </a:pPr>
              <a:r>
                <a:rPr lang="en-US" sz="3600" u="none" dirty="0">
                  <a:solidFill>
                    <a:srgbClr val="5C6E4A"/>
                  </a:solidFill>
                  <a:latin typeface="Fugaz One" pitchFamily="34" charset="0"/>
                  <a:ea typeface="Fugaz One" pitchFamily="34" charset="-122"/>
                  <a:cs typeface="Fugaz One" pitchFamily="34" charset="-120"/>
                </a:rPr>
                <a:t>2025</a:t>
              </a:r>
              <a:endParaRPr lang="en-US" sz="3600" dirty="0"/>
            </a:p>
          </p:txBody>
        </p:sp>
      </p:grpSp>
      <p:grpSp>
        <p:nvGrpSpPr>
          <p:cNvPr id="19664" name="Group"/>
          <p:cNvGrpSpPr/>
          <p:nvPr/>
        </p:nvGrpSpPr>
        <p:grpSpPr>
          <a:xfrm>
            <a:off x="649605" y="3362325"/>
            <a:ext cx="4663440" cy="1764030"/>
            <a:chOff x="649605" y="3362325"/>
            <a:chExt cx="4663440" cy="1764030"/>
          </a:xfrm>
        </p:grpSpPr>
        <p:sp>
          <p:nvSpPr>
            <p:cNvPr id="18" name="Text 13"/>
            <p:cNvSpPr/>
            <p:nvPr/>
          </p:nvSpPr>
          <p:spPr>
            <a:xfrm>
              <a:off x="649605" y="3362325"/>
              <a:ext cx="4663440" cy="826770"/>
            </a:xfrm>
            <a:prstGeom prst="rect">
              <a:avLst/>
            </a:prstGeom>
            <a:noFill/>
            <a:ln/>
          </p:spPr>
          <p:txBody>
            <a:bodyPr wrap="square" lIns="0" tIns="0" rIns="0" bIns="0" rtlCol="0" anchor="t"/>
            <a:lstStyle/>
            <a:p>
              <a:pPr algn="ctr" indent="0" marL="0">
                <a:buNone/>
              </a:pPr>
              <a:r>
                <a:rPr lang="en-US" sz="3600" u="none" dirty="0">
                  <a:solidFill>
                    <a:srgbClr val="0E0E0E"/>
                  </a:solidFill>
                  <a:latin typeface="Fugaz One" pitchFamily="34" charset="0"/>
                  <a:ea typeface="Fugaz One" pitchFamily="34" charset="-122"/>
                  <a:cs typeface="Fugaz One" pitchFamily="34" charset="-120"/>
                </a:rPr>
                <a:t>Dragon Taming</a:t>
              </a:r>
              <a:endParaRPr lang="en-US" sz="3600" dirty="0"/>
            </a:p>
          </p:txBody>
        </p:sp>
        <p:sp>
          <p:nvSpPr>
            <p:cNvPr id="19" name="Text 14"/>
            <p:cNvSpPr/>
            <p:nvPr/>
          </p:nvSpPr>
          <p:spPr>
            <a:xfrm>
              <a:off x="664845" y="4105275"/>
              <a:ext cx="4632960" cy="1021080"/>
            </a:xfrm>
            <a:prstGeom prst="rect">
              <a:avLst/>
            </a:prstGeom>
            <a:noFill/>
            <a:ln/>
          </p:spPr>
          <p:txBody>
            <a:bodyPr wrap="square" lIns="0" tIns="0" rIns="0" bIns="0" rtlCol="0" anchor="t"/>
            <a:lstStyle/>
            <a:p>
              <a:pPr algn="ctr" indent="0" marL="0">
                <a:buNone/>
              </a:pPr>
              <a:r>
                <a:rPr lang="en-US" sz="2400" u="none" dirty="0">
                  <a:solidFill>
                    <a:srgbClr val="0E0E0E"/>
                  </a:solidFill>
                  <a:latin typeface="Poppins" pitchFamily="34" charset="0"/>
                  <a:ea typeface="Poppins" pitchFamily="34" charset="-122"/>
                  <a:cs typeface="Poppins" pitchFamily="34" charset="-120"/>
                </a:rPr>
                <a:t>First dragon was successfully tamed</a:t>
              </a:r>
              <a:endParaRPr lang="en-US" sz="2400" dirty="0"/>
            </a:p>
          </p:txBody>
        </p:sp>
      </p:grpSp>
      <p:grpSp>
        <p:nvGrpSpPr>
          <p:cNvPr id="39542" name="Group"/>
          <p:cNvGrpSpPr/>
          <p:nvPr/>
        </p:nvGrpSpPr>
        <p:grpSpPr>
          <a:xfrm>
            <a:off x="8898255" y="3362325"/>
            <a:ext cx="4663440" cy="1764030"/>
            <a:chOff x="8898255" y="3362325"/>
            <a:chExt cx="4663440" cy="1764030"/>
          </a:xfrm>
        </p:grpSpPr>
        <p:sp>
          <p:nvSpPr>
            <p:cNvPr id="20" name="Text 15"/>
            <p:cNvSpPr/>
            <p:nvPr/>
          </p:nvSpPr>
          <p:spPr>
            <a:xfrm>
              <a:off x="8898255" y="3362325"/>
              <a:ext cx="4663440" cy="826770"/>
            </a:xfrm>
            <a:prstGeom prst="rect">
              <a:avLst/>
            </a:prstGeom>
            <a:noFill/>
            <a:ln/>
          </p:spPr>
          <p:txBody>
            <a:bodyPr wrap="square" lIns="0" tIns="0" rIns="0" bIns="0" rtlCol="0" anchor="t"/>
            <a:lstStyle/>
            <a:p>
              <a:pPr algn="ctr" indent="0" marL="0">
                <a:buNone/>
              </a:pPr>
              <a:r>
                <a:rPr lang="en-US" sz="3600" u="none" dirty="0">
                  <a:solidFill>
                    <a:srgbClr val="0E0E0E"/>
                  </a:solidFill>
                  <a:latin typeface="Fugaz One" pitchFamily="34" charset="0"/>
                  <a:ea typeface="Fugaz One" pitchFamily="34" charset="-122"/>
                  <a:cs typeface="Fugaz One" pitchFamily="34" charset="-120"/>
                </a:rPr>
                <a:t>Unicorn Migration</a:t>
              </a:r>
              <a:endParaRPr lang="en-US" sz="3600" dirty="0"/>
            </a:p>
          </p:txBody>
        </p:sp>
        <p:sp>
          <p:nvSpPr>
            <p:cNvPr id="21" name="Text 16"/>
            <p:cNvSpPr/>
            <p:nvPr/>
          </p:nvSpPr>
          <p:spPr>
            <a:xfrm>
              <a:off x="8913495" y="4105275"/>
              <a:ext cx="4632960" cy="1021080"/>
            </a:xfrm>
            <a:prstGeom prst="rect">
              <a:avLst/>
            </a:prstGeom>
            <a:noFill/>
            <a:ln/>
          </p:spPr>
          <p:txBody>
            <a:bodyPr wrap="square" lIns="0" tIns="0" rIns="0" bIns="0" rtlCol="0" anchor="t"/>
            <a:lstStyle/>
            <a:p>
              <a:pPr algn="ctr" indent="0" marL="0">
                <a:buNone/>
              </a:pPr>
              <a:r>
                <a:rPr lang="en-US" sz="2400" u="none" dirty="0">
                  <a:solidFill>
                    <a:srgbClr val="0E0E0E"/>
                  </a:solidFill>
                  <a:latin typeface="Poppins" pitchFamily="34" charset="0"/>
                  <a:ea typeface="Poppins" pitchFamily="34" charset="-122"/>
                  <a:cs typeface="Poppins" pitchFamily="34" charset="-120"/>
                </a:rPr>
                <a:t>Large herd of unicorns migrated to the realm</a:t>
              </a:r>
              <a:endParaRPr lang="en-US" sz="2400" dirty="0"/>
            </a:p>
          </p:txBody>
        </p:sp>
      </p:grpSp>
      <p:grpSp>
        <p:nvGrpSpPr>
          <p:cNvPr id="50543" name="Group"/>
          <p:cNvGrpSpPr/>
          <p:nvPr/>
        </p:nvGrpSpPr>
        <p:grpSpPr>
          <a:xfrm>
            <a:off x="12974955" y="7124700"/>
            <a:ext cx="4663440" cy="1764030"/>
            <a:chOff x="12974955" y="7124700"/>
            <a:chExt cx="4663440" cy="1764030"/>
          </a:xfrm>
        </p:grpSpPr>
        <p:sp>
          <p:nvSpPr>
            <p:cNvPr id="22" name="Text 17"/>
            <p:cNvSpPr/>
            <p:nvPr/>
          </p:nvSpPr>
          <p:spPr>
            <a:xfrm>
              <a:off x="12974955" y="7124700"/>
              <a:ext cx="4663440" cy="826770"/>
            </a:xfrm>
            <a:prstGeom prst="rect">
              <a:avLst/>
            </a:prstGeom>
            <a:noFill/>
            <a:ln/>
          </p:spPr>
          <p:txBody>
            <a:bodyPr wrap="square" lIns="0" tIns="0" rIns="0" bIns="0" rtlCol="0" anchor="t"/>
            <a:lstStyle/>
            <a:p>
              <a:pPr algn="ctr" indent="0" marL="0">
                <a:buNone/>
              </a:pPr>
              <a:r>
                <a:rPr lang="en-US" sz="3600" u="none" dirty="0">
                  <a:solidFill>
                    <a:srgbClr val="0E0E0E"/>
                  </a:solidFill>
                  <a:latin typeface="Fugaz One" pitchFamily="34" charset="0"/>
                  <a:ea typeface="Fugaz One" pitchFamily="34" charset="-122"/>
                  <a:cs typeface="Fugaz One" pitchFamily="34" charset="-120"/>
                </a:rPr>
                <a:t>Rainbow Sightings</a:t>
              </a:r>
              <a:endParaRPr lang="en-US" sz="3600" dirty="0"/>
            </a:p>
          </p:txBody>
        </p:sp>
        <p:sp>
          <p:nvSpPr>
            <p:cNvPr id="23" name="Text 18"/>
            <p:cNvSpPr/>
            <p:nvPr/>
          </p:nvSpPr>
          <p:spPr>
            <a:xfrm>
              <a:off x="12990195" y="7867650"/>
              <a:ext cx="4632960" cy="1021080"/>
            </a:xfrm>
            <a:prstGeom prst="rect">
              <a:avLst/>
            </a:prstGeom>
            <a:noFill/>
            <a:ln/>
          </p:spPr>
          <p:txBody>
            <a:bodyPr wrap="square" lIns="0" tIns="0" rIns="0" bIns="0" rtlCol="0" anchor="t"/>
            <a:lstStyle/>
            <a:p>
              <a:pPr algn="ctr" indent="0" marL="0">
                <a:buNone/>
              </a:pPr>
              <a:r>
                <a:rPr lang="en-US" sz="2400" u="none" dirty="0">
                  <a:solidFill>
                    <a:srgbClr val="0E0E0E"/>
                  </a:solidFill>
                  <a:latin typeface="Poppins" pitchFamily="34" charset="0"/>
                  <a:ea typeface="Poppins" pitchFamily="34" charset="-122"/>
                  <a:cs typeface="Poppins" pitchFamily="34" charset="-120"/>
                </a:rPr>
                <a:t>Unusually large number of rainbows were sighted</a:t>
              </a:r>
              <a:endParaRPr lang="en-US" sz="2400" dirty="0"/>
            </a:p>
          </p:txBody>
        </p:sp>
      </p:grpSp>
      <p:grpSp>
        <p:nvGrpSpPr>
          <p:cNvPr id="55831" name="Group"/>
          <p:cNvGrpSpPr/>
          <p:nvPr/>
        </p:nvGrpSpPr>
        <p:grpSpPr>
          <a:xfrm>
            <a:off x="4821555" y="7124700"/>
            <a:ext cx="4663440" cy="1764030"/>
            <a:chOff x="4821555" y="7124700"/>
            <a:chExt cx="4663440" cy="1764030"/>
          </a:xfrm>
        </p:grpSpPr>
        <p:sp>
          <p:nvSpPr>
            <p:cNvPr id="24" name="Text 19"/>
            <p:cNvSpPr/>
            <p:nvPr/>
          </p:nvSpPr>
          <p:spPr>
            <a:xfrm>
              <a:off x="4821555" y="7124700"/>
              <a:ext cx="4663440" cy="826770"/>
            </a:xfrm>
            <a:prstGeom prst="rect">
              <a:avLst/>
            </a:prstGeom>
            <a:noFill/>
            <a:ln/>
          </p:spPr>
          <p:txBody>
            <a:bodyPr wrap="square" lIns="0" tIns="0" rIns="0" bIns="0" rtlCol="0" anchor="t"/>
            <a:lstStyle/>
            <a:p>
              <a:pPr algn="ctr" indent="0" marL="0">
                <a:buNone/>
              </a:pPr>
              <a:r>
                <a:rPr lang="en-US" sz="3600" u="none" dirty="0">
                  <a:solidFill>
                    <a:srgbClr val="0E0E0E"/>
                  </a:solidFill>
                  <a:latin typeface="Fugaz One" pitchFamily="34" charset="0"/>
                  <a:ea typeface="Fugaz One" pitchFamily="34" charset="-122"/>
                  <a:cs typeface="Fugaz One" pitchFamily="34" charset="-120"/>
                </a:rPr>
                <a:t>Enchanted Pool</a:t>
              </a:r>
              <a:endParaRPr lang="en-US" sz="3600" dirty="0"/>
            </a:p>
          </p:txBody>
        </p:sp>
        <p:sp>
          <p:nvSpPr>
            <p:cNvPr id="25" name="Text 20"/>
            <p:cNvSpPr/>
            <p:nvPr/>
          </p:nvSpPr>
          <p:spPr>
            <a:xfrm>
              <a:off x="4836795" y="7867650"/>
              <a:ext cx="4632960" cy="1021080"/>
            </a:xfrm>
            <a:prstGeom prst="rect">
              <a:avLst/>
            </a:prstGeom>
            <a:noFill/>
            <a:ln/>
          </p:spPr>
          <p:txBody>
            <a:bodyPr wrap="square" lIns="0" tIns="0" rIns="0" bIns="0" rtlCol="0" anchor="t"/>
            <a:lstStyle/>
            <a:p>
              <a:pPr algn="ctr" indent="0" marL="0">
                <a:buNone/>
              </a:pPr>
              <a:r>
                <a:rPr lang="en-US" sz="2400" u="none" dirty="0">
                  <a:solidFill>
                    <a:srgbClr val="0E0E0E"/>
                  </a:solidFill>
                  <a:latin typeface="Poppins" pitchFamily="34" charset="0"/>
                  <a:ea typeface="Poppins" pitchFamily="34" charset="-122"/>
                  <a:cs typeface="Poppins" pitchFamily="34" charset="-120"/>
                </a:rPr>
                <a:t>A magical pool with power to grant wishes</a:t>
              </a:r>
              <a:endParaRPr lang="en-US" sz="2400" dirty="0"/>
            </a:p>
          </p:txBody>
        </p:sp>
      </p:gr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CCD5C0"/>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7199561"/>
            <a:ext cx="5549712" cy="3087439"/>
          </a:xfrm>
          <a:prstGeom prst="rect">
            <a:avLst/>
          </a:prstGeom>
        </p:spPr>
      </p:pic>
      <p:pic>
        <p:nvPicPr>
          <p:cNvPr id="3" name="Image 1" descr="preencoded.png">    </p:cNvPr>
          <p:cNvPicPr>
            <a:picLocks noChangeAspect="1"/>
          </p:cNvPicPr>
          <p:nvPr/>
        </p:nvPicPr>
        <p:blipFill>
          <a:blip r:embed="rId2"/>
          <a:stretch>
            <a:fillRect/>
          </a:stretch>
        </p:blipFill>
        <p:spPr>
          <a:xfrm>
            <a:off x="12592050" y="0"/>
            <a:ext cx="5695950" cy="4848225"/>
          </a:xfrm>
          <a:prstGeom prst="rect">
            <a:avLst/>
          </a:prstGeom>
        </p:spPr>
      </p:pic>
      <p:grpSp>
        <p:nvGrpSpPr>
          <p:cNvPr id="38666" name="Group"/>
          <p:cNvGrpSpPr/>
          <p:nvPr/>
        </p:nvGrpSpPr>
        <p:grpSpPr>
          <a:xfrm>
            <a:off x="17235487" y="8456817"/>
            <a:ext cx="1463470" cy="1601583"/>
            <a:chOff x="17235487" y="8456817"/>
            <a:chExt cx="1463470" cy="1601583"/>
          </a:xfrm>
        </p:grpSpPr>
        <p:pic>
          <p:nvPicPr>
            <p:cNvPr id="4" name="Image 2" descr="preencoded.png">    </p:cNvPr>
            <p:cNvPicPr>
              <a:picLocks noChangeAspect="1"/>
            </p:cNvPicPr>
            <p:nvPr/>
          </p:nvPicPr>
          <p:blipFill>
            <a:blip r:embed="rId3"/>
            <a:stretch>
              <a:fillRect/>
            </a:stretch>
          </p:blipFill>
          <p:spPr>
            <a:xfrm>
              <a:off x="17640300" y="9525000"/>
              <a:ext cx="533400" cy="533400"/>
            </a:xfrm>
            <a:prstGeom prst="rect">
              <a:avLst/>
            </a:prstGeom>
          </p:spPr>
        </p:pic>
        <p:sp>
          <p:nvSpPr>
            <p:cNvPr id="5"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5C6E4A"/>
                  </a:solidFill>
                  <a:latin typeface="Inter" pitchFamily="34" charset="0"/>
                  <a:ea typeface="Inter" pitchFamily="34" charset="-122"/>
                  <a:cs typeface="Inter" pitchFamily="34" charset="-120"/>
                </a:rPr>
                <a:t>EaTemp</a:t>
              </a:r>
              <a:endParaRPr lang="en-US" sz="2710" dirty="0"/>
            </a:p>
          </p:txBody>
        </p:sp>
      </p:grpSp>
      <p:sp>
        <p:nvSpPr>
          <p:cNvPr id="6" name="Text 1"/>
          <p:cNvSpPr/>
          <p:nvPr/>
        </p:nvSpPr>
        <p:spPr>
          <a:xfrm>
            <a:off x="2686050" y="533400"/>
            <a:ext cx="4286250" cy="1381125"/>
          </a:xfrm>
          <a:prstGeom prst="rect">
            <a:avLst/>
          </a:prstGeom>
          <a:noFill/>
          <a:ln/>
        </p:spPr>
        <p:txBody>
          <a:bodyPr wrap="square" lIns="0" tIns="0" rIns="0" bIns="0" rtlCol="0" anchor="t"/>
          <a:lstStyle/>
          <a:p>
            <a:pPr algn="l" indent="0" marL="0">
              <a:buNone/>
            </a:pPr>
            <a:r>
              <a:rPr lang="en-US" sz="6000" u="none" dirty="0">
                <a:solidFill>
                  <a:srgbClr val="5C6B4C"/>
                </a:solidFill>
                <a:latin typeface="Fugaz One" pitchFamily="34" charset="0"/>
                <a:ea typeface="Fugaz One" pitchFamily="34" charset="-122"/>
                <a:cs typeface="Fugaz One" pitchFamily="34" charset="-120"/>
              </a:rPr>
              <a:t>Our Team</a:t>
            </a:r>
            <a:endParaRPr lang="en-US" sz="6000" dirty="0"/>
          </a:p>
        </p:txBody>
      </p:sp>
      <p:grpSp>
        <p:nvGrpSpPr>
          <p:cNvPr id="39311" name="Group"/>
          <p:cNvGrpSpPr/>
          <p:nvPr/>
        </p:nvGrpSpPr>
        <p:grpSpPr>
          <a:xfrm>
            <a:off x="2667000" y="2076450"/>
            <a:ext cx="3590925" cy="6172200"/>
            <a:chOff x="2667000" y="2076450"/>
            <a:chExt cx="3590925" cy="6172200"/>
          </a:xfrm>
        </p:grpSpPr>
        <p:pic>
          <p:nvPicPr>
            <p:cNvPr id="7" name="Image 3" descr="preencoded.png">    </p:cNvPr>
            <p:cNvPicPr>
              <a:picLocks noChangeAspect="1"/>
            </p:cNvPicPr>
            <p:nvPr/>
          </p:nvPicPr>
          <p:blipFill>
            <a:blip r:embed="rId4"/>
            <a:stretch>
              <a:fillRect/>
            </a:stretch>
          </p:blipFill>
          <p:spPr>
            <a:xfrm>
              <a:off x="2667000" y="2076450"/>
              <a:ext cx="3590925" cy="6172200"/>
            </a:xfrm>
            <a:prstGeom prst="rect">
              <a:avLst/>
            </a:prstGeom>
          </p:spPr>
        </p:pic>
        <p:grpSp>
          <p:nvGrpSpPr>
            <p:cNvPr id="33701" name="Group"/>
            <p:cNvGrpSpPr/>
            <p:nvPr/>
          </p:nvGrpSpPr>
          <p:grpSpPr>
            <a:xfrm>
              <a:off x="2621280" y="8401050"/>
              <a:ext cx="3682365" cy="1344930"/>
              <a:chOff x="2621280" y="8401050"/>
              <a:chExt cx="3682365" cy="1344930"/>
            </a:xfrm>
          </p:grpSpPr>
          <p:sp>
            <p:nvSpPr>
              <p:cNvPr id="8" name="Text 2"/>
              <p:cNvSpPr/>
              <p:nvPr/>
            </p:nvSpPr>
            <p:spPr>
              <a:xfrm>
                <a:off x="2621280" y="8401050"/>
                <a:ext cx="3682365" cy="826770"/>
              </a:xfrm>
              <a:prstGeom prst="rect">
                <a:avLst/>
              </a:prstGeom>
              <a:noFill/>
              <a:ln/>
            </p:spPr>
            <p:txBody>
              <a:bodyPr wrap="square" lIns="0" tIns="0" rIns="0" bIns="0" rtlCol="0" anchor="t"/>
              <a:lstStyle/>
              <a:p>
                <a:pPr algn="ctr" indent="0" marL="0">
                  <a:buNone/>
                </a:pPr>
                <a:r>
                  <a:rPr lang="en-US" sz="3600" u="none" dirty="0">
                    <a:solidFill>
                      <a:srgbClr val="0E0E0E"/>
                    </a:solidFill>
                    <a:latin typeface="Fugaz One" pitchFamily="34" charset="0"/>
                    <a:ea typeface="Fugaz One" pitchFamily="34" charset="-122"/>
                    <a:cs typeface="Fugaz One" pitchFamily="34" charset="-120"/>
                  </a:rPr>
                  <a:t>Eldruin</a:t>
                </a:r>
                <a:endParaRPr lang="en-US" sz="3600" dirty="0"/>
              </a:p>
            </p:txBody>
          </p:sp>
          <p:sp>
            <p:nvSpPr>
              <p:cNvPr id="9" name="Text 3"/>
              <p:cNvSpPr/>
              <p:nvPr/>
            </p:nvSpPr>
            <p:spPr>
              <a:xfrm>
                <a:off x="2636520" y="9182100"/>
                <a:ext cx="3651885" cy="563880"/>
              </a:xfrm>
              <a:prstGeom prst="rect">
                <a:avLst/>
              </a:prstGeom>
              <a:noFill/>
              <a:ln/>
            </p:spPr>
            <p:txBody>
              <a:bodyPr wrap="square" lIns="0" tIns="0" rIns="0" bIns="0" rtlCol="0" anchor="t"/>
              <a:lstStyle/>
              <a:p>
                <a:pPr algn="ctr" indent="0" marL="0">
                  <a:buNone/>
                </a:pPr>
                <a:r>
                  <a:rPr lang="en-US" sz="2400" u="none" dirty="0">
                    <a:solidFill>
                      <a:srgbClr val="0E0E0E"/>
                    </a:solidFill>
                    <a:latin typeface="Poppins" pitchFamily="34" charset="0"/>
                    <a:ea typeface="Poppins" pitchFamily="34" charset="-122"/>
                    <a:cs typeface="Poppins" pitchFamily="34" charset="-120"/>
                  </a:rPr>
                  <a:t>The Fire Mage</a:t>
                </a:r>
                <a:endParaRPr lang="en-US" sz="2400" dirty="0"/>
              </a:p>
            </p:txBody>
          </p:sp>
        </p:grpSp>
      </p:grpSp>
      <p:grpSp>
        <p:nvGrpSpPr>
          <p:cNvPr id="61839" name="Group"/>
          <p:cNvGrpSpPr/>
          <p:nvPr/>
        </p:nvGrpSpPr>
        <p:grpSpPr>
          <a:xfrm>
            <a:off x="6867525" y="2076450"/>
            <a:ext cx="3590925" cy="6172200"/>
            <a:chOff x="6867525" y="2076450"/>
            <a:chExt cx="3590925" cy="6172200"/>
          </a:xfrm>
        </p:grpSpPr>
        <p:pic>
          <p:nvPicPr>
            <p:cNvPr id="10" name="Image 4" descr="preencoded.png">    </p:cNvPr>
            <p:cNvPicPr>
              <a:picLocks noChangeAspect="1"/>
            </p:cNvPicPr>
            <p:nvPr/>
          </p:nvPicPr>
          <p:blipFill>
            <a:blip r:embed="rId5"/>
            <a:stretch>
              <a:fillRect/>
            </a:stretch>
          </p:blipFill>
          <p:spPr>
            <a:xfrm>
              <a:off x="6867525" y="2076450"/>
              <a:ext cx="3590925" cy="6172200"/>
            </a:xfrm>
            <a:prstGeom prst="rect">
              <a:avLst/>
            </a:prstGeom>
          </p:spPr>
        </p:pic>
        <p:grpSp>
          <p:nvGrpSpPr>
            <p:cNvPr id="79382" name="Group"/>
            <p:cNvGrpSpPr/>
            <p:nvPr/>
          </p:nvGrpSpPr>
          <p:grpSpPr>
            <a:xfrm>
              <a:off x="6821805" y="8401050"/>
              <a:ext cx="3682365" cy="1344930"/>
              <a:chOff x="6821805" y="8401050"/>
              <a:chExt cx="3682365" cy="1344930"/>
            </a:xfrm>
          </p:grpSpPr>
          <p:sp>
            <p:nvSpPr>
              <p:cNvPr id="11" name="Text 4"/>
              <p:cNvSpPr/>
              <p:nvPr/>
            </p:nvSpPr>
            <p:spPr>
              <a:xfrm>
                <a:off x="6821805" y="8401050"/>
                <a:ext cx="3682365" cy="826770"/>
              </a:xfrm>
              <a:prstGeom prst="rect">
                <a:avLst/>
              </a:prstGeom>
              <a:noFill/>
              <a:ln/>
            </p:spPr>
            <p:txBody>
              <a:bodyPr wrap="square" lIns="0" tIns="0" rIns="0" bIns="0" rtlCol="0" anchor="t"/>
              <a:lstStyle/>
              <a:p>
                <a:pPr algn="ctr" indent="0" marL="0">
                  <a:buNone/>
                </a:pPr>
                <a:r>
                  <a:rPr lang="en-US" sz="3600" u="none" dirty="0">
                    <a:solidFill>
                      <a:srgbClr val="0E0E0E"/>
                    </a:solidFill>
                    <a:latin typeface="Fugaz One" pitchFamily="34" charset="0"/>
                    <a:ea typeface="Fugaz One" pitchFamily="34" charset="-122"/>
                    <a:cs typeface="Fugaz One" pitchFamily="34" charset="-120"/>
                  </a:rPr>
                  <a:t>Elementalen</a:t>
                </a:r>
                <a:endParaRPr lang="en-US" sz="3600" dirty="0"/>
              </a:p>
            </p:txBody>
          </p:sp>
          <p:sp>
            <p:nvSpPr>
              <p:cNvPr id="12" name="Text 5"/>
              <p:cNvSpPr/>
              <p:nvPr/>
            </p:nvSpPr>
            <p:spPr>
              <a:xfrm>
                <a:off x="6837045" y="9182100"/>
                <a:ext cx="3651885" cy="563880"/>
              </a:xfrm>
              <a:prstGeom prst="rect">
                <a:avLst/>
              </a:prstGeom>
              <a:noFill/>
              <a:ln/>
            </p:spPr>
            <p:txBody>
              <a:bodyPr wrap="square" lIns="0" tIns="0" rIns="0" bIns="0" rtlCol="0" anchor="t"/>
              <a:lstStyle/>
              <a:p>
                <a:pPr algn="ctr" indent="0" marL="0">
                  <a:buNone/>
                </a:pPr>
                <a:r>
                  <a:rPr lang="en-US" sz="2400" u="none" dirty="0">
                    <a:solidFill>
                      <a:srgbClr val="0E0E0E"/>
                    </a:solidFill>
                    <a:latin typeface="Poppins" pitchFamily="34" charset="0"/>
                    <a:ea typeface="Poppins" pitchFamily="34" charset="-122"/>
                    <a:cs typeface="Poppins" pitchFamily="34" charset="-120"/>
                  </a:rPr>
                  <a:t>The Guardian</a:t>
                </a:r>
                <a:endParaRPr lang="en-US" sz="2400" dirty="0"/>
              </a:p>
            </p:txBody>
          </p:sp>
        </p:grpSp>
      </p:grpSp>
      <p:grpSp>
        <p:nvGrpSpPr>
          <p:cNvPr id="65463" name="Group"/>
          <p:cNvGrpSpPr/>
          <p:nvPr/>
        </p:nvGrpSpPr>
        <p:grpSpPr>
          <a:xfrm>
            <a:off x="11068050" y="2076450"/>
            <a:ext cx="3590925" cy="6172200"/>
            <a:chOff x="11068050" y="2076450"/>
            <a:chExt cx="3590925" cy="6172200"/>
          </a:xfrm>
        </p:grpSpPr>
        <p:pic>
          <p:nvPicPr>
            <p:cNvPr id="13" name="Image 5" descr="preencoded.png">    </p:cNvPr>
            <p:cNvPicPr>
              <a:picLocks noChangeAspect="1"/>
            </p:cNvPicPr>
            <p:nvPr/>
          </p:nvPicPr>
          <p:blipFill>
            <a:blip r:embed="rId6"/>
            <a:stretch>
              <a:fillRect/>
            </a:stretch>
          </p:blipFill>
          <p:spPr>
            <a:xfrm>
              <a:off x="11068050" y="2076450"/>
              <a:ext cx="3590925" cy="6172200"/>
            </a:xfrm>
            <a:prstGeom prst="rect">
              <a:avLst/>
            </a:prstGeom>
          </p:spPr>
        </p:pic>
        <p:grpSp>
          <p:nvGrpSpPr>
            <p:cNvPr id="19715" name="Group"/>
            <p:cNvGrpSpPr/>
            <p:nvPr/>
          </p:nvGrpSpPr>
          <p:grpSpPr>
            <a:xfrm>
              <a:off x="11022330" y="8401050"/>
              <a:ext cx="3682365" cy="1344930"/>
              <a:chOff x="11022330" y="8401050"/>
              <a:chExt cx="3682365" cy="1344930"/>
            </a:xfrm>
          </p:grpSpPr>
          <p:sp>
            <p:nvSpPr>
              <p:cNvPr id="14" name="Text 6"/>
              <p:cNvSpPr/>
              <p:nvPr/>
            </p:nvSpPr>
            <p:spPr>
              <a:xfrm>
                <a:off x="11022330" y="8401050"/>
                <a:ext cx="3682365" cy="826770"/>
              </a:xfrm>
              <a:prstGeom prst="rect">
                <a:avLst/>
              </a:prstGeom>
              <a:noFill/>
              <a:ln/>
            </p:spPr>
            <p:txBody>
              <a:bodyPr wrap="square" lIns="0" tIns="0" rIns="0" bIns="0" rtlCol="0" anchor="t"/>
              <a:lstStyle/>
              <a:p>
                <a:pPr algn="ctr" indent="0" marL="0">
                  <a:buNone/>
                </a:pPr>
                <a:r>
                  <a:rPr lang="en-US" sz="3600" u="none" dirty="0">
                    <a:solidFill>
                      <a:srgbClr val="0E0E0E"/>
                    </a:solidFill>
                    <a:latin typeface="Fugaz One" pitchFamily="34" charset="0"/>
                    <a:ea typeface="Fugaz One" pitchFamily="34" charset="-122"/>
                    <a:cs typeface="Fugaz One" pitchFamily="34" charset="-120"/>
                  </a:rPr>
                  <a:t>Lunaria</a:t>
                </a:r>
                <a:endParaRPr lang="en-US" sz="3600" dirty="0"/>
              </a:p>
            </p:txBody>
          </p:sp>
          <p:sp>
            <p:nvSpPr>
              <p:cNvPr id="15" name="Text 7"/>
              <p:cNvSpPr/>
              <p:nvPr/>
            </p:nvSpPr>
            <p:spPr>
              <a:xfrm>
                <a:off x="11037570" y="9182100"/>
                <a:ext cx="3651885" cy="563880"/>
              </a:xfrm>
              <a:prstGeom prst="rect">
                <a:avLst/>
              </a:prstGeom>
              <a:noFill/>
              <a:ln/>
            </p:spPr>
            <p:txBody>
              <a:bodyPr wrap="square" lIns="0" tIns="0" rIns="0" bIns="0" rtlCol="0" anchor="t"/>
              <a:lstStyle/>
              <a:p>
                <a:pPr algn="ctr" indent="0" marL="0">
                  <a:buNone/>
                </a:pPr>
                <a:r>
                  <a:rPr lang="en-US" sz="2400" u="none" dirty="0">
                    <a:solidFill>
                      <a:srgbClr val="0E0E0E"/>
                    </a:solidFill>
                    <a:latin typeface="Poppins" pitchFamily="34" charset="0"/>
                    <a:ea typeface="Poppins" pitchFamily="34" charset="-122"/>
                    <a:cs typeface="Poppins" pitchFamily="34" charset="-120"/>
                  </a:rPr>
                  <a:t>The Moon Priestess</a:t>
                </a:r>
                <a:endParaRPr lang="en-US" sz="2400" dirty="0"/>
              </a:p>
            </p:txBody>
          </p:sp>
        </p:grpSp>
      </p:gr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CCD5C0"/>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1296778" y="0"/>
            <a:ext cx="6991222" cy="4961558"/>
          </a:xfrm>
          <a:prstGeom prst="rect">
            <a:avLst/>
          </a:prstGeom>
        </p:spPr>
      </p:pic>
      <p:pic>
        <p:nvPicPr>
          <p:cNvPr id="3" name="Image 1" descr="preencoded.png">    </p:cNvPr>
          <p:cNvPicPr>
            <a:picLocks noChangeAspect="1"/>
          </p:cNvPicPr>
          <p:nvPr/>
        </p:nvPicPr>
        <p:blipFill>
          <a:blip r:embed="rId2"/>
          <a:stretch>
            <a:fillRect/>
          </a:stretch>
        </p:blipFill>
        <p:spPr>
          <a:xfrm>
            <a:off x="0" y="7097055"/>
            <a:ext cx="6741823" cy="3189945"/>
          </a:xfrm>
          <a:prstGeom prst="rect">
            <a:avLst/>
          </a:prstGeom>
        </p:spPr>
      </p:pic>
      <p:grpSp>
        <p:nvGrpSpPr>
          <p:cNvPr id="59998" name="Group"/>
          <p:cNvGrpSpPr/>
          <p:nvPr/>
        </p:nvGrpSpPr>
        <p:grpSpPr>
          <a:xfrm>
            <a:off x="17235487" y="8456817"/>
            <a:ext cx="1463470" cy="1601583"/>
            <a:chOff x="17235487" y="8456817"/>
            <a:chExt cx="1463470" cy="1601583"/>
          </a:xfrm>
        </p:grpSpPr>
        <p:pic>
          <p:nvPicPr>
            <p:cNvPr id="4" name="Image 2" descr="preencoded.png">    </p:cNvPr>
            <p:cNvPicPr>
              <a:picLocks noChangeAspect="1"/>
            </p:cNvPicPr>
            <p:nvPr/>
          </p:nvPicPr>
          <p:blipFill>
            <a:blip r:embed="rId3"/>
            <a:stretch>
              <a:fillRect/>
            </a:stretch>
          </p:blipFill>
          <p:spPr>
            <a:xfrm>
              <a:off x="17640300" y="9525000"/>
              <a:ext cx="533400" cy="533400"/>
            </a:xfrm>
            <a:prstGeom prst="rect">
              <a:avLst/>
            </a:prstGeom>
          </p:spPr>
        </p:pic>
        <p:sp>
          <p:nvSpPr>
            <p:cNvPr id="5"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5C6E4A"/>
                  </a:solidFill>
                  <a:latin typeface="Inter" pitchFamily="34" charset="0"/>
                  <a:ea typeface="Inter" pitchFamily="34" charset="-122"/>
                  <a:cs typeface="Inter" pitchFamily="34" charset="-120"/>
                </a:rPr>
                <a:t>EaTemp</a:t>
              </a:r>
              <a:endParaRPr lang="en-US" sz="2710" dirty="0"/>
            </a:p>
          </p:txBody>
        </p:sp>
      </p:grpSp>
      <p:sp>
        <p:nvSpPr>
          <p:cNvPr id="6" name="Text 1"/>
          <p:cNvSpPr/>
          <p:nvPr/>
        </p:nvSpPr>
        <p:spPr>
          <a:xfrm rot="16200000">
            <a:off x="16649700" y="6168390"/>
            <a:ext cx="2737485" cy="356235"/>
          </a:xfrm>
          <a:prstGeom prst="rect">
            <a:avLst/>
          </a:prstGeom>
          <a:noFill/>
          <a:ln/>
        </p:spPr>
        <p:txBody>
          <a:bodyPr wrap="square" lIns="0" tIns="0" rIns="0" bIns="0" rtlCol="0" anchor="t"/>
          <a:lstStyle/>
          <a:p>
            <a:pPr algn="l" indent="0" marL="0">
              <a:buNone/>
            </a:pPr>
            <a:r>
              <a:rPr lang="en-US" sz="1800" u="none" dirty="0">
                <a:solidFill>
                  <a:srgbClr val="000000"/>
                </a:solidFill>
                <a:latin typeface="Inter" pitchFamily="34" charset="0"/>
                <a:ea typeface="Inter" pitchFamily="34" charset="-122"/>
                <a:cs typeface="Inter" pitchFamily="34" charset="-120"/>
              </a:rPr>
              <a:t>Credit | Image: </a:t>
            </a:r>
            <a:pPr algn="l" indent="0" marL="0">
              <a:buNone/>
            </a:pPr>
            <a:r>
              <a:rPr lang="en-US" sz="1800" u="sng" dirty="0">
                <a:solidFill>
                  <a:srgbClr val="000000"/>
                </a:solidFill>
                <a:uFill>
                  <a:solidFill>
                    <a:srgbClr val="00FF00"/>
                  </a:solidFill>
                </a:uFill>
                <a:latin typeface="Inter" pitchFamily="34" charset="0"/>
                <a:ea typeface="Inter" pitchFamily="34" charset="-122"/>
                <a:cs typeface="Inter" pitchFamily="34" charset="-120"/>
                <a:hlinkClick r:id="rId4" invalidUrl="" action="" tgtFrame="" tooltip="" history="1" highlightClick="0" endSnd="0">
                  <a:extLst>
                    <a:ext uri="{A12FA001-AC4F-418D-AE19-62706E023703}">
                      <ahyp:hlinkClr xmlns:ahyp="http://schemas.microsoft.com/office/drawing/2018/hyperlinkcolor" val="tx"/>
                    </a:ext>
                  </a:extLst>
                </a:hlinkClick>
              </a:rPr>
              <a:t>Unsplash</a:t>
            </a:r>
            <a:pPr algn="l" indent="0" marL="0">
              <a:buNone/>
            </a:pPr>
            <a:r>
              <a:rPr lang="en-US" sz="1800" u="none" dirty="0">
                <a:solidFill>
                  <a:srgbClr val="000000"/>
                </a:solidFill>
                <a:latin typeface="Inter" pitchFamily="34" charset="0"/>
                <a:ea typeface="Inter" pitchFamily="34" charset="-122"/>
                <a:cs typeface="Inter" pitchFamily="34" charset="-120"/>
              </a:rPr>
              <a:t> </a:t>
            </a:r>
            <a:endParaRPr lang="en-US" sz="1800" dirty="0"/>
          </a:p>
        </p:txBody>
      </p:sp>
      <p:pic>
        <p:nvPicPr>
          <p:cNvPr id="7" name="Image 3" descr="preencoded.png">    </p:cNvPr>
          <p:cNvPicPr>
            <a:picLocks noChangeAspect="1"/>
          </p:cNvPicPr>
          <p:nvPr/>
        </p:nvPicPr>
        <p:blipFill>
          <a:blip r:embed="rId5"/>
          <a:stretch>
            <a:fillRect/>
          </a:stretch>
        </p:blipFill>
        <p:spPr>
          <a:xfrm>
            <a:off x="1905000" y="1438275"/>
            <a:ext cx="6572250" cy="7410450"/>
          </a:xfrm>
          <a:prstGeom prst="rect">
            <a:avLst/>
          </a:prstGeom>
        </p:spPr>
      </p:pic>
      <p:sp>
        <p:nvSpPr>
          <p:cNvPr id="8" name="Text 2"/>
          <p:cNvSpPr/>
          <p:nvPr/>
        </p:nvSpPr>
        <p:spPr>
          <a:xfrm>
            <a:off x="9144000" y="1981200"/>
            <a:ext cx="7467600" cy="2495550"/>
          </a:xfrm>
          <a:prstGeom prst="rect">
            <a:avLst/>
          </a:prstGeom>
          <a:noFill/>
          <a:ln/>
        </p:spPr>
        <p:txBody>
          <a:bodyPr wrap="square" lIns="0" tIns="0" rIns="0" bIns="0" rtlCol="0" anchor="t"/>
          <a:lstStyle/>
          <a:p>
            <a:pPr algn="l" indent="0" marL="0">
              <a:buNone/>
            </a:pPr>
            <a:r>
              <a:rPr lang="en-US" sz="6000" u="none" dirty="0">
                <a:solidFill>
                  <a:srgbClr val="5C6B4C"/>
                </a:solidFill>
                <a:latin typeface="Fugaz One" pitchFamily="34" charset="0"/>
                <a:ea typeface="Fugaz One" pitchFamily="34" charset="-122"/>
                <a:cs typeface="Fugaz One" pitchFamily="34" charset="-120"/>
              </a:rPr>
              <a:t>Thank you for choosing EaTemp</a:t>
            </a:r>
            <a:endParaRPr lang="en-US" sz="6000" dirty="0"/>
          </a:p>
        </p:txBody>
      </p:sp>
      <p:sp>
        <p:nvSpPr>
          <p:cNvPr id="9" name="Text 3"/>
          <p:cNvSpPr/>
          <p:nvPr/>
        </p:nvSpPr>
        <p:spPr>
          <a:xfrm>
            <a:off x="9144000" y="4724400"/>
            <a:ext cx="6471285" cy="3688080"/>
          </a:xfrm>
          <a:prstGeom prst="rect">
            <a:avLst/>
          </a:prstGeom>
          <a:noFill/>
          <a:ln/>
        </p:spPr>
        <p:txBody>
          <a:bodyPr wrap="square" lIns="0" tIns="0" rIns="0" bIns="0" rtlCol="0" anchor="t"/>
          <a:lstStyle/>
          <a:p>
            <a:pPr algn="l" indent="0" marL="0">
              <a:spcAft>
                <a:spcPts val="1200"/>
              </a:spcAft>
              <a:buNone/>
            </a:pPr>
            <a:r>
              <a:rPr lang="en-US" sz="2400" u="none" dirty="0">
                <a:solidFill>
                  <a:srgbClr val="0E0E0E"/>
                </a:solidFill>
                <a:latin typeface="Poppins" pitchFamily="34" charset="0"/>
                <a:ea typeface="Poppins" pitchFamily="34" charset="-122"/>
                <a:cs typeface="Poppins" pitchFamily="34" charset="-120"/>
              </a:rPr>
              <a:t>We offer free and high-quality slides templates for your presentations. We appreciate you choosing us and hope our templates have been helpful. </a:t>
            </a:r>
            <a:endParaRPr lang="en-US" sz="2400" dirty="0"/>
          </a:p>
          <a:p>
            <a:pPr algn="l" indent="0" marL="0">
              <a:spcAft>
                <a:spcPts val="1200"/>
              </a:spcAft>
              <a:buNone/>
            </a:pPr>
            <a:r>
              <a:rPr lang="en-US" sz="2400" u="none" dirty="0">
                <a:solidFill>
                  <a:srgbClr val="0E0E0E"/>
                </a:solidFill>
                <a:latin typeface="Poppins" pitchFamily="34" charset="0"/>
                <a:ea typeface="Poppins" pitchFamily="34" charset="-122"/>
                <a:cs typeface="Poppins" pitchFamily="34" charset="-120"/>
              </a:rPr>
              <a:t>As a new website, we rely on your support to grow, so please help us by sharing our site with your friends and colleagues. </a:t>
            </a:r>
            <a:endParaRPr lang="en-US" sz="24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24</Slides>
  <Notes>24</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24</vt:i4>
      </vt:variant>
    </vt:vector>
  </HeadingPairs>
  <TitlesOfParts>
    <vt:vector size="27"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PptxGenJS</cp:lastModifiedBy>
  <cp:revision>1</cp:revision>
  <dcterms:created xsi:type="dcterms:W3CDTF">2026-10-22T09:50:55Z</dcterms:created>
  <dcterms:modified xsi:type="dcterms:W3CDTF">2026-10-22T09:50:55Z</dcterms:modified>
</cp:coreProperties>
</file>