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Inter"/>
      <p:regular r:id="rId37"/>
      <p:bold r:id="rId38"/>
    </p:embeddedFont>
    <p:embeddedFont>
      <p:font typeface="Fugaz One"/>
      <p:regular r:id="rId39"/>
    </p:embeddedFont>
    <p:embeddedFont>
      <p:font typeface="Poppins SemiBold"/>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iuKeVTY+2deNZoCulcDl3gD2EI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regular.fntdata"/><Relationship Id="rId20" Type="http://schemas.openxmlformats.org/officeDocument/2006/relationships/slide" Target="slides/slide16.xml"/><Relationship Id="rId42" Type="http://schemas.openxmlformats.org/officeDocument/2006/relationships/font" Target="fonts/PoppinsSemiBold-italic.fntdata"/><Relationship Id="rId41" Type="http://schemas.openxmlformats.org/officeDocument/2006/relationships/font" Target="fonts/PoppinsSemiBold-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PoppinsSemiBold-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FugazOne-regular.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dc21c2923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dc21c2923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dc21c2923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dc21c29238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dc21c29238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dc21c29238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dc21c29238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2dc21c29238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2dc21c29238_0_1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dc21c29238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2dc21c29238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2dc21c29238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dc21c29238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dc21c29238_0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2dc21c29238_0_2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dc21c29238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dc21c29238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2dc21c29238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dc21c29238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dc21c29238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2dc21c29238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dc21c29238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2dc21c29238_0_3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2dc21c29238_0_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dc21c29238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2dc21c29238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2dc21c29238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dc21c29238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dc21c29238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2dc21c29238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dc21c29238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dc21c29238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2dc21c29238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dc21c29238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dc21c29238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dc21c29238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dc21c29238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dc21c29238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dc21c29238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dc21c29238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2dc21c29238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g2dc21c29238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dc21c29238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dc21c29238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2dc21c29238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dc21c29238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g2dc21c29238_0_5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g2dc21c29238_0_5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dc21c29238_0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2dc21c29238_0_5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g2dc21c29238_0_5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dc21c29238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dc21c29238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dc21c29238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dc21c29238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dc21c29238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dc21c29238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dc21c29238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2dc21c29238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dc21c29238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dc21c29238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2dc21c29238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2dc21c29238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dc21c29238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2dc21c29238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2dc21c29238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dc21c29238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dc21c29238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dc21c29238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dc21c29238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dc21c29238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2dc21c29238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43.png"/><Relationship Id="rId6"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43.png"/><Relationship Id="rId6" Type="http://schemas.openxmlformats.org/officeDocument/2006/relationships/image" Target="../media/image60.png"/><Relationship Id="rId7" Type="http://schemas.openxmlformats.org/officeDocument/2006/relationships/image" Target="../media/image49.png"/><Relationship Id="rId8" Type="http://schemas.openxmlformats.org/officeDocument/2006/relationships/image" Target="../media/image66.png"/></Relationships>
</file>

<file path=ppt/slides/_rels/slide11.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58.png"/><Relationship Id="rId13" Type="http://schemas.openxmlformats.org/officeDocument/2006/relationships/image" Target="../media/image51.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72.png"/><Relationship Id="rId15" Type="http://schemas.openxmlformats.org/officeDocument/2006/relationships/image" Target="../media/image52.png"/><Relationship Id="rId14" Type="http://schemas.openxmlformats.org/officeDocument/2006/relationships/image" Target="../media/image54.png"/><Relationship Id="rId17" Type="http://schemas.openxmlformats.org/officeDocument/2006/relationships/image" Target="../media/image61.png"/><Relationship Id="rId16" Type="http://schemas.openxmlformats.org/officeDocument/2006/relationships/image" Target="../media/image57.png"/><Relationship Id="rId5" Type="http://schemas.openxmlformats.org/officeDocument/2006/relationships/image" Target="../media/image43.png"/><Relationship Id="rId6" Type="http://schemas.openxmlformats.org/officeDocument/2006/relationships/image" Target="../media/image50.png"/><Relationship Id="rId18" Type="http://schemas.openxmlformats.org/officeDocument/2006/relationships/image" Target="../media/image59.png"/><Relationship Id="rId7" Type="http://schemas.openxmlformats.org/officeDocument/2006/relationships/image" Target="../media/image68.png"/><Relationship Id="rId8"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43.png"/><Relationship Id="rId6" Type="http://schemas.openxmlformats.org/officeDocument/2006/relationships/image" Target="../media/image8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4.png"/><Relationship Id="rId4" Type="http://schemas.openxmlformats.org/officeDocument/2006/relationships/image" Target="../media/image3.png"/><Relationship Id="rId5"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image" Target="../media/image43.png"/></Relationships>
</file>

<file path=ppt/slides/_rels/slide15.xml.rels><?xml version="1.0" encoding="UTF-8" standalone="yes"?><Relationships xmlns="http://schemas.openxmlformats.org/package/2006/relationships"><Relationship Id="rId20" Type="http://schemas.openxmlformats.org/officeDocument/2006/relationships/image" Target="../media/image88.png"/><Relationship Id="rId22" Type="http://schemas.openxmlformats.org/officeDocument/2006/relationships/image" Target="../media/image111.png"/><Relationship Id="rId21" Type="http://schemas.openxmlformats.org/officeDocument/2006/relationships/image" Target="../media/image99.png"/><Relationship Id="rId24" Type="http://schemas.openxmlformats.org/officeDocument/2006/relationships/image" Target="../media/image93.png"/><Relationship Id="rId23"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77.png"/><Relationship Id="rId26" Type="http://schemas.openxmlformats.org/officeDocument/2006/relationships/image" Target="../media/image102.png"/><Relationship Id="rId25" Type="http://schemas.openxmlformats.org/officeDocument/2006/relationships/image" Target="../media/image134.png"/><Relationship Id="rId28" Type="http://schemas.openxmlformats.org/officeDocument/2006/relationships/image" Target="../media/image92.png"/><Relationship Id="rId27" Type="http://schemas.openxmlformats.org/officeDocument/2006/relationships/image" Target="../media/image103.png"/><Relationship Id="rId5" Type="http://schemas.openxmlformats.org/officeDocument/2006/relationships/image" Target="../media/image43.png"/><Relationship Id="rId6" Type="http://schemas.openxmlformats.org/officeDocument/2006/relationships/image" Target="../media/image89.png"/><Relationship Id="rId29" Type="http://schemas.openxmlformats.org/officeDocument/2006/relationships/image" Target="../media/image112.png"/><Relationship Id="rId7" Type="http://schemas.openxmlformats.org/officeDocument/2006/relationships/image" Target="../media/image80.png"/><Relationship Id="rId8" Type="http://schemas.openxmlformats.org/officeDocument/2006/relationships/image" Target="../media/image82.png"/><Relationship Id="rId11" Type="http://schemas.openxmlformats.org/officeDocument/2006/relationships/image" Target="../media/image79.png"/><Relationship Id="rId10" Type="http://schemas.openxmlformats.org/officeDocument/2006/relationships/image" Target="../media/image86.png"/><Relationship Id="rId13" Type="http://schemas.openxmlformats.org/officeDocument/2006/relationships/image" Target="../media/image83.png"/><Relationship Id="rId12" Type="http://schemas.openxmlformats.org/officeDocument/2006/relationships/image" Target="../media/image81.png"/><Relationship Id="rId15" Type="http://schemas.openxmlformats.org/officeDocument/2006/relationships/image" Target="../media/image94.png"/><Relationship Id="rId14" Type="http://schemas.openxmlformats.org/officeDocument/2006/relationships/image" Target="../media/image85.png"/><Relationship Id="rId17" Type="http://schemas.openxmlformats.org/officeDocument/2006/relationships/image" Target="../media/image108.png"/><Relationship Id="rId16" Type="http://schemas.openxmlformats.org/officeDocument/2006/relationships/image" Target="../media/image90.png"/><Relationship Id="rId19" Type="http://schemas.openxmlformats.org/officeDocument/2006/relationships/image" Target="../media/image96.png"/><Relationship Id="rId18" Type="http://schemas.openxmlformats.org/officeDocument/2006/relationships/image" Target="../media/image9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43.png"/><Relationship Id="rId6" Type="http://schemas.openxmlformats.org/officeDocument/2006/relationships/image" Target="../media/image98.png"/><Relationship Id="rId7" Type="http://schemas.openxmlformats.org/officeDocument/2006/relationships/image" Target="../media/image1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image" Target="../media/image43.png"/><Relationship Id="rId6" Type="http://schemas.openxmlformats.org/officeDocument/2006/relationships/image" Target="../media/image106.png"/><Relationship Id="rId7" Type="http://schemas.openxmlformats.org/officeDocument/2006/relationships/image" Target="../media/image1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43.png"/><Relationship Id="rId6" Type="http://schemas.openxmlformats.org/officeDocument/2006/relationships/image" Target="../media/image119.png"/><Relationship Id="rId7" Type="http://schemas.openxmlformats.org/officeDocument/2006/relationships/image" Target="../media/image1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43.png"/><Relationship Id="rId6" Type="http://schemas.openxmlformats.org/officeDocument/2006/relationships/image" Target="../media/image1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image" Target="../media/image43.png"/><Relationship Id="rId6" Type="http://schemas.openxmlformats.org/officeDocument/2006/relationships/image" Target="../media/image1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43.png"/><Relationship Id="rId6" Type="http://schemas.openxmlformats.org/officeDocument/2006/relationships/image" Target="../media/image136.png"/><Relationship Id="rId7" Type="http://schemas.openxmlformats.org/officeDocument/2006/relationships/image" Target="../media/image54.png"/><Relationship Id="rId8" Type="http://schemas.openxmlformats.org/officeDocument/2006/relationships/image" Target="../media/image1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43.png"/><Relationship Id="rId6" Type="http://schemas.openxmlformats.org/officeDocument/2006/relationships/image" Target="../media/image142.png"/><Relationship Id="rId7" Type="http://schemas.openxmlformats.org/officeDocument/2006/relationships/image" Target="../media/image146.png"/><Relationship Id="rId8" Type="http://schemas.openxmlformats.org/officeDocument/2006/relationships/image" Target="../media/image1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3.png"/><Relationship Id="rId6" Type="http://schemas.openxmlformats.org/officeDocument/2006/relationships/hyperlink" Target="https://unsplash.com/" TargetMode="External"/><Relationship Id="rId7" Type="http://schemas.openxmlformats.org/officeDocument/2006/relationships/image" Target="../media/image1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42.png"/><Relationship Id="rId5" Type="http://schemas.openxmlformats.org/officeDocument/2006/relationships/image" Target="../media/image21.png"/><Relationship Id="rId6"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43.png"/><Relationship Id="rId6" Type="http://schemas.openxmlformats.org/officeDocument/2006/relationships/image" Target="../media/image30.png"/><Relationship Id="rId7" Type="http://schemas.openxmlformats.org/officeDocument/2006/relationships/image" Target="../media/image76.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29.png"/><Relationship Id="rId5" Type="http://schemas.openxmlformats.org/officeDocument/2006/relationships/image" Target="../media/image43.png"/><Relationship Id="rId6" Type="http://schemas.openxmlformats.org/officeDocument/2006/relationships/image" Target="../media/image62.png"/><Relationship Id="rId7" Type="http://schemas.openxmlformats.org/officeDocument/2006/relationships/image" Target="../media/image40.pn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3.png"/><Relationship Id="rId6"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43.png"/><Relationship Id="rId6"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43.png"/><Relationship Id="rId6" Type="http://schemas.openxmlformats.org/officeDocument/2006/relationships/image" Target="../media/image71.png"/><Relationship Id="rId7" Type="http://schemas.openxmlformats.org/officeDocument/2006/relationships/image" Target="../media/image35.png"/><Relationship Id="rId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15" name="Shape 15"/>
        <p:cNvGrpSpPr/>
        <p:nvPr/>
      </p:nvGrpSpPr>
      <p:grpSpPr>
        <a:xfrm>
          <a:off x="0" y="0"/>
          <a:ext cx="0" cy="0"/>
          <a:chOff x="0" y="0"/>
          <a:chExt cx="0" cy="0"/>
        </a:xfrm>
      </p:grpSpPr>
      <p:pic>
        <p:nvPicPr>
          <p:cNvPr descr=" " id="16" name="Google Shape;16;g2dc21c29238_0_0"/>
          <p:cNvPicPr preferRelativeResize="0"/>
          <p:nvPr/>
        </p:nvPicPr>
        <p:blipFill rotWithShape="1">
          <a:blip r:embed="rId3">
            <a:alphaModFix/>
          </a:blip>
          <a:srcRect b="0" l="0" r="0" t="0"/>
          <a:stretch/>
        </p:blipFill>
        <p:spPr>
          <a:xfrm>
            <a:off x="-1609390" y="9599404"/>
            <a:ext cx="9009930" cy="5999092"/>
          </a:xfrm>
          <a:prstGeom prst="rect">
            <a:avLst/>
          </a:prstGeom>
          <a:noFill/>
          <a:ln>
            <a:noFill/>
          </a:ln>
        </p:spPr>
      </p:pic>
      <p:pic>
        <p:nvPicPr>
          <p:cNvPr descr=" " id="17" name="Google Shape;17;g2dc21c29238_0_0"/>
          <p:cNvPicPr preferRelativeResize="0"/>
          <p:nvPr/>
        </p:nvPicPr>
        <p:blipFill rotWithShape="1">
          <a:blip r:embed="rId4">
            <a:alphaModFix/>
          </a:blip>
          <a:srcRect b="0" l="0" r="0" t="0"/>
          <a:stretch/>
        </p:blipFill>
        <p:spPr>
          <a:xfrm>
            <a:off x="16791499" y="-406400"/>
            <a:ext cx="10313689" cy="6870700"/>
          </a:xfrm>
          <a:prstGeom prst="rect">
            <a:avLst/>
          </a:prstGeom>
          <a:noFill/>
          <a:ln>
            <a:noFill/>
          </a:ln>
        </p:spPr>
      </p:pic>
      <p:sp>
        <p:nvSpPr>
          <p:cNvPr id="18" name="Google Shape;18;g2dc21c29238_0_0"/>
          <p:cNvSpPr/>
          <p:nvPr/>
        </p:nvSpPr>
        <p:spPr>
          <a:xfrm>
            <a:off x="1651206" y="787400"/>
            <a:ext cx="22113600" cy="548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24000"/>
              <a:buFont typeface="Fugaz One"/>
              <a:buNone/>
            </a:pPr>
            <a:r>
              <a:rPr b="0" i="0" lang="en-US" sz="24000" u="none" cap="none" strike="noStrike">
                <a:solidFill>
                  <a:srgbClr val="5C6B4C"/>
                </a:solidFill>
                <a:latin typeface="Fugaz One"/>
                <a:ea typeface="Fugaz One"/>
                <a:cs typeface="Fugaz One"/>
                <a:sym typeface="Fugaz One"/>
              </a:rPr>
              <a:t>Fermentation</a:t>
            </a:r>
            <a:endParaRPr b="0" i="0" sz="24000" u="none" cap="none" strike="noStrike">
              <a:solidFill>
                <a:schemeClr val="dk1"/>
              </a:solidFill>
              <a:latin typeface="Calibri"/>
              <a:ea typeface="Calibri"/>
              <a:cs typeface="Calibri"/>
              <a:sym typeface="Calibri"/>
            </a:endParaRPr>
          </a:p>
        </p:txBody>
      </p:sp>
      <p:sp>
        <p:nvSpPr>
          <p:cNvPr id="19" name="Google Shape;19;g2dc21c29238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dc21c29238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 name="Google Shape;21;g2dc21c29238_0_0"/>
          <p:cNvSpPr/>
          <p:nvPr/>
        </p:nvSpPr>
        <p:spPr>
          <a:xfrm>
            <a:off x="3264308" y="563425"/>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22" name="Google Shape;22;g2dc21c29238_0_0"/>
          <p:cNvPicPr preferRelativeResize="0"/>
          <p:nvPr/>
        </p:nvPicPr>
        <p:blipFill rotWithShape="1">
          <a:blip r:embed="rId6">
            <a:alphaModFix/>
          </a:blip>
          <a:srcRect b="0" l="0" r="0" t="0"/>
          <a:stretch/>
        </p:blipFill>
        <p:spPr>
          <a:xfrm>
            <a:off x="2781648" y="3378200"/>
            <a:ext cx="18823753" cy="9677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198" name="Shape 198"/>
        <p:cNvGrpSpPr/>
        <p:nvPr/>
      </p:nvGrpSpPr>
      <p:grpSpPr>
        <a:xfrm>
          <a:off x="0" y="0"/>
          <a:ext cx="0" cy="0"/>
          <a:chOff x="0" y="0"/>
          <a:chExt cx="0" cy="0"/>
        </a:xfrm>
      </p:grpSpPr>
      <p:pic>
        <p:nvPicPr>
          <p:cNvPr descr=" " id="199" name="Google Shape;199;g2dc21c29238_0_174"/>
          <p:cNvPicPr preferRelativeResize="0"/>
          <p:nvPr/>
        </p:nvPicPr>
        <p:blipFill rotWithShape="1">
          <a:blip r:embed="rId3">
            <a:alphaModFix/>
          </a:blip>
          <a:srcRect b="0" l="0" r="0" t="0"/>
          <a:stretch/>
        </p:blipFill>
        <p:spPr>
          <a:xfrm>
            <a:off x="14498468" y="-561045"/>
            <a:ext cx="9008604" cy="5188396"/>
          </a:xfrm>
          <a:prstGeom prst="rect">
            <a:avLst/>
          </a:prstGeom>
          <a:noFill/>
          <a:ln>
            <a:noFill/>
          </a:ln>
        </p:spPr>
      </p:pic>
      <p:pic>
        <p:nvPicPr>
          <p:cNvPr descr=" " id="200" name="Google Shape;200;g2dc21c29238_0_174"/>
          <p:cNvPicPr preferRelativeResize="0"/>
          <p:nvPr/>
        </p:nvPicPr>
        <p:blipFill rotWithShape="1">
          <a:blip r:embed="rId4">
            <a:alphaModFix/>
          </a:blip>
          <a:srcRect b="0" l="0" r="0" t="0"/>
          <a:stretch/>
        </p:blipFill>
        <p:spPr>
          <a:xfrm>
            <a:off x="-635079" y="7607300"/>
            <a:ext cx="8040105" cy="9385300"/>
          </a:xfrm>
          <a:prstGeom prst="rect">
            <a:avLst/>
          </a:prstGeom>
          <a:noFill/>
          <a:ln>
            <a:noFill/>
          </a:ln>
        </p:spPr>
      </p:pic>
      <p:sp>
        <p:nvSpPr>
          <p:cNvPr id="201" name="Google Shape;201;g2dc21c29238_0_1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dc21c29238_0_1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3" name="Google Shape;203;g2dc21c29238_0_174"/>
          <p:cNvSpPr/>
          <p:nvPr/>
        </p:nvSpPr>
        <p:spPr>
          <a:xfrm>
            <a:off x="9107038" y="469900"/>
            <a:ext cx="63213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Pricing Plan</a:t>
            </a:r>
            <a:endParaRPr b="0" i="0" sz="8000" u="none" cap="none" strike="noStrike">
              <a:solidFill>
                <a:schemeClr val="dk1"/>
              </a:solidFill>
              <a:latin typeface="Calibri"/>
              <a:ea typeface="Calibri"/>
              <a:cs typeface="Calibri"/>
              <a:sym typeface="Calibri"/>
            </a:endParaRPr>
          </a:p>
        </p:txBody>
      </p:sp>
      <p:sp>
        <p:nvSpPr>
          <p:cNvPr id="204" name="Google Shape;204;g2dc21c29238_0_174"/>
          <p:cNvSpPr/>
          <p:nvPr/>
        </p:nvSpPr>
        <p:spPr>
          <a:xfrm>
            <a:off x="1778222" y="2489200"/>
            <a:ext cx="20843400" cy="1051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dc21c29238_0_174"/>
          <p:cNvSpPr/>
          <p:nvPr/>
        </p:nvSpPr>
        <p:spPr>
          <a:xfrm>
            <a:off x="1778222" y="2489200"/>
            <a:ext cx="6439800" cy="10515600"/>
          </a:xfrm>
          <a:prstGeom prst="roundRect">
            <a:avLst>
              <a:gd fmla="val 3124" name="adj"/>
            </a:avLst>
          </a:prstGeom>
          <a:noFill/>
          <a:ln cap="flat" cmpd="sng" w="12700">
            <a:solidFill>
              <a:srgbClr val="5C6E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dc21c29238_0_174"/>
          <p:cNvPicPr preferRelativeResize="0"/>
          <p:nvPr/>
        </p:nvPicPr>
        <p:blipFill rotWithShape="1">
          <a:blip r:embed="rId6">
            <a:alphaModFix/>
          </a:blip>
          <a:srcRect b="0" l="0" r="0" t="0"/>
          <a:stretch/>
        </p:blipFill>
        <p:spPr>
          <a:xfrm>
            <a:off x="4185849" y="2946400"/>
            <a:ext cx="1624451" cy="1625600"/>
          </a:xfrm>
          <a:prstGeom prst="rect">
            <a:avLst/>
          </a:prstGeom>
          <a:noFill/>
          <a:ln>
            <a:noFill/>
          </a:ln>
        </p:spPr>
      </p:pic>
      <p:sp>
        <p:nvSpPr>
          <p:cNvPr id="207" name="Google Shape;207;g2dc21c29238_0_174"/>
          <p:cNvSpPr/>
          <p:nvPr/>
        </p:nvSpPr>
        <p:spPr>
          <a:xfrm>
            <a:off x="4077210" y="4876800"/>
            <a:ext cx="18417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C6E4A"/>
              </a:buClr>
              <a:buSzPts val="4800"/>
              <a:buFont typeface="Fugaz One"/>
              <a:buNone/>
            </a:pPr>
            <a:r>
              <a:rPr b="0" i="0" lang="en-US" sz="4800" u="none" cap="none" strike="noStrike">
                <a:solidFill>
                  <a:srgbClr val="5C6E4A"/>
                </a:solidFill>
                <a:latin typeface="Fugaz One"/>
                <a:ea typeface="Fugaz One"/>
                <a:cs typeface="Fugaz One"/>
                <a:sym typeface="Fugaz One"/>
              </a:rPr>
              <a:t>Basic</a:t>
            </a:r>
            <a:endParaRPr b="0" i="0" sz="4800" u="none" cap="none" strike="noStrike">
              <a:solidFill>
                <a:schemeClr val="dk1"/>
              </a:solidFill>
              <a:latin typeface="Calibri"/>
              <a:ea typeface="Calibri"/>
              <a:cs typeface="Calibri"/>
              <a:sym typeface="Calibri"/>
            </a:endParaRPr>
          </a:p>
        </p:txBody>
      </p:sp>
      <p:sp>
        <p:nvSpPr>
          <p:cNvPr id="208" name="Google Shape;208;g2dc21c29238_0_174"/>
          <p:cNvSpPr/>
          <p:nvPr/>
        </p:nvSpPr>
        <p:spPr>
          <a:xfrm>
            <a:off x="2235479" y="6070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2dc21c29238_0_174"/>
          <p:cNvSpPr/>
          <p:nvPr/>
        </p:nvSpPr>
        <p:spPr>
          <a:xfrm>
            <a:off x="3188098" y="11658600"/>
            <a:ext cx="3620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$10/month</a:t>
            </a:r>
            <a:endParaRPr b="0" i="0" sz="4800" u="none" cap="none" strike="noStrike">
              <a:solidFill>
                <a:schemeClr val="dk1"/>
              </a:solidFill>
              <a:latin typeface="Calibri"/>
              <a:ea typeface="Calibri"/>
              <a:cs typeface="Calibri"/>
              <a:sym typeface="Calibri"/>
            </a:endParaRPr>
          </a:p>
        </p:txBody>
      </p:sp>
      <p:sp>
        <p:nvSpPr>
          <p:cNvPr id="210" name="Google Shape;210;g2dc21c29238_0_174"/>
          <p:cNvSpPr/>
          <p:nvPr/>
        </p:nvSpPr>
        <p:spPr>
          <a:xfrm>
            <a:off x="8980022" y="2489200"/>
            <a:ext cx="6439800" cy="10515600"/>
          </a:xfrm>
          <a:prstGeom prst="roundRect">
            <a:avLst>
              <a:gd fmla="val 3124" name="adj"/>
            </a:avLst>
          </a:prstGeom>
          <a:noFill/>
          <a:ln cap="flat" cmpd="sng" w="12700">
            <a:solidFill>
              <a:srgbClr val="5C6E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dc21c29238_0_174"/>
          <p:cNvPicPr preferRelativeResize="0"/>
          <p:nvPr/>
        </p:nvPicPr>
        <p:blipFill rotWithShape="1">
          <a:blip r:embed="rId7">
            <a:alphaModFix/>
          </a:blip>
          <a:srcRect b="0" l="0" r="0" t="0"/>
          <a:stretch/>
        </p:blipFill>
        <p:spPr>
          <a:xfrm>
            <a:off x="11388322" y="2946400"/>
            <a:ext cx="1623102" cy="1625600"/>
          </a:xfrm>
          <a:prstGeom prst="rect">
            <a:avLst/>
          </a:prstGeom>
          <a:noFill/>
          <a:ln>
            <a:noFill/>
          </a:ln>
        </p:spPr>
      </p:pic>
      <p:sp>
        <p:nvSpPr>
          <p:cNvPr id="212" name="Google Shape;212;g2dc21c29238_0_174"/>
          <p:cNvSpPr/>
          <p:nvPr/>
        </p:nvSpPr>
        <p:spPr>
          <a:xfrm>
            <a:off x="11380622" y="4876800"/>
            <a:ext cx="16386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C6E4A"/>
              </a:buClr>
              <a:buSzPts val="4800"/>
              <a:buFont typeface="Fugaz One"/>
              <a:buNone/>
            </a:pPr>
            <a:r>
              <a:rPr b="0" i="0" lang="en-US" sz="4800" u="none" cap="none" strike="noStrike">
                <a:solidFill>
                  <a:srgbClr val="5C6E4A"/>
                </a:solidFill>
                <a:latin typeface="Fugaz One"/>
                <a:ea typeface="Fugaz One"/>
                <a:cs typeface="Fugaz One"/>
                <a:sym typeface="Fugaz One"/>
              </a:rPr>
              <a:t>Elite</a:t>
            </a:r>
            <a:endParaRPr b="0" i="0" sz="4800" u="none" cap="none" strike="noStrike">
              <a:solidFill>
                <a:schemeClr val="dk1"/>
              </a:solidFill>
              <a:latin typeface="Calibri"/>
              <a:ea typeface="Calibri"/>
              <a:cs typeface="Calibri"/>
              <a:sym typeface="Calibri"/>
            </a:endParaRPr>
          </a:p>
        </p:txBody>
      </p:sp>
      <p:sp>
        <p:nvSpPr>
          <p:cNvPr id="213" name="Google Shape;213;g2dc21c29238_0_174"/>
          <p:cNvSpPr/>
          <p:nvPr/>
        </p:nvSpPr>
        <p:spPr>
          <a:xfrm>
            <a:off x="9437280" y="6070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4" name="Google Shape;214;g2dc21c29238_0_174"/>
          <p:cNvSpPr/>
          <p:nvPr/>
        </p:nvSpPr>
        <p:spPr>
          <a:xfrm>
            <a:off x="10351794" y="11658600"/>
            <a:ext cx="36963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$50/month</a:t>
            </a:r>
            <a:endParaRPr b="0" i="0" sz="4800" u="none" cap="none" strike="noStrike">
              <a:solidFill>
                <a:schemeClr val="dk1"/>
              </a:solidFill>
              <a:latin typeface="Calibri"/>
              <a:ea typeface="Calibri"/>
              <a:cs typeface="Calibri"/>
              <a:sym typeface="Calibri"/>
            </a:endParaRPr>
          </a:p>
        </p:txBody>
      </p:sp>
      <p:sp>
        <p:nvSpPr>
          <p:cNvPr id="215" name="Google Shape;215;g2dc21c29238_0_174"/>
          <p:cNvSpPr/>
          <p:nvPr/>
        </p:nvSpPr>
        <p:spPr>
          <a:xfrm>
            <a:off x="16181822" y="2489200"/>
            <a:ext cx="6439800" cy="10515600"/>
          </a:xfrm>
          <a:prstGeom prst="roundRect">
            <a:avLst>
              <a:gd fmla="val 3124" name="adj"/>
            </a:avLst>
          </a:prstGeom>
          <a:noFill/>
          <a:ln cap="flat" cmpd="sng" w="12700">
            <a:solidFill>
              <a:srgbClr val="5C6E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dc21c29238_0_174"/>
          <p:cNvPicPr preferRelativeResize="0"/>
          <p:nvPr/>
        </p:nvPicPr>
        <p:blipFill rotWithShape="1">
          <a:blip r:embed="rId8">
            <a:alphaModFix/>
          </a:blip>
          <a:srcRect b="0" l="0" r="0" t="0"/>
          <a:stretch/>
        </p:blipFill>
        <p:spPr>
          <a:xfrm>
            <a:off x="18590125" y="2946400"/>
            <a:ext cx="1623102" cy="1625600"/>
          </a:xfrm>
          <a:prstGeom prst="rect">
            <a:avLst/>
          </a:prstGeom>
          <a:noFill/>
          <a:ln>
            <a:noFill/>
          </a:ln>
        </p:spPr>
      </p:pic>
      <p:sp>
        <p:nvSpPr>
          <p:cNvPr id="217" name="Google Shape;217;g2dc21c29238_0_174"/>
          <p:cNvSpPr/>
          <p:nvPr/>
        </p:nvSpPr>
        <p:spPr>
          <a:xfrm>
            <a:off x="17744118" y="4876800"/>
            <a:ext cx="3315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C6E4A"/>
              </a:buClr>
              <a:buSzPts val="4800"/>
              <a:buFont typeface="Fugaz One"/>
              <a:buNone/>
            </a:pPr>
            <a:r>
              <a:rPr b="0" i="0" lang="en-US" sz="4800" u="none" cap="none" strike="noStrike">
                <a:solidFill>
                  <a:srgbClr val="5C6E4A"/>
                </a:solidFill>
                <a:latin typeface="Fugaz One"/>
                <a:ea typeface="Fugaz One"/>
                <a:cs typeface="Fugaz One"/>
                <a:sym typeface="Fugaz One"/>
              </a:rPr>
              <a:t>Legendary</a:t>
            </a:r>
            <a:endParaRPr b="0" i="0" sz="4800" u="none" cap="none" strike="noStrike">
              <a:solidFill>
                <a:schemeClr val="dk1"/>
              </a:solidFill>
              <a:latin typeface="Calibri"/>
              <a:ea typeface="Calibri"/>
              <a:cs typeface="Calibri"/>
              <a:sym typeface="Calibri"/>
            </a:endParaRPr>
          </a:p>
        </p:txBody>
      </p:sp>
      <p:sp>
        <p:nvSpPr>
          <p:cNvPr id="218" name="Google Shape;218;g2dc21c29238_0_174"/>
          <p:cNvSpPr/>
          <p:nvPr/>
        </p:nvSpPr>
        <p:spPr>
          <a:xfrm>
            <a:off x="16639080" y="6070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9" name="Google Shape;219;g2dc21c29238_0_174"/>
          <p:cNvSpPr/>
          <p:nvPr/>
        </p:nvSpPr>
        <p:spPr>
          <a:xfrm>
            <a:off x="17388473" y="11658600"/>
            <a:ext cx="40263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224" name="Shape 224"/>
        <p:cNvGrpSpPr/>
        <p:nvPr/>
      </p:nvGrpSpPr>
      <p:grpSpPr>
        <a:xfrm>
          <a:off x="0" y="0"/>
          <a:ext cx="0" cy="0"/>
          <a:chOff x="0" y="0"/>
          <a:chExt cx="0" cy="0"/>
        </a:xfrm>
      </p:grpSpPr>
      <p:pic>
        <p:nvPicPr>
          <p:cNvPr descr=" " id="225" name="Google Shape;225;g2dc21c29238_0_199"/>
          <p:cNvPicPr preferRelativeResize="0"/>
          <p:nvPr/>
        </p:nvPicPr>
        <p:blipFill rotWithShape="1">
          <a:blip r:embed="rId3">
            <a:alphaModFix/>
          </a:blip>
          <a:srcRect b="0" l="0" r="0" t="0"/>
          <a:stretch/>
        </p:blipFill>
        <p:spPr>
          <a:xfrm>
            <a:off x="16131016" y="6858000"/>
            <a:ext cx="10313689" cy="6870700"/>
          </a:xfrm>
          <a:prstGeom prst="rect">
            <a:avLst/>
          </a:prstGeom>
          <a:noFill/>
          <a:ln>
            <a:noFill/>
          </a:ln>
        </p:spPr>
      </p:pic>
      <p:pic>
        <p:nvPicPr>
          <p:cNvPr descr=" " id="226" name="Google Shape;226;g2dc21c29238_0_199"/>
          <p:cNvPicPr preferRelativeResize="0"/>
          <p:nvPr/>
        </p:nvPicPr>
        <p:blipFill rotWithShape="1">
          <a:blip r:embed="rId4">
            <a:alphaModFix/>
          </a:blip>
          <a:srcRect b="0" l="0" r="0" t="0"/>
          <a:stretch/>
        </p:blipFill>
        <p:spPr>
          <a:xfrm>
            <a:off x="-876222" y="-1173448"/>
            <a:ext cx="9470175" cy="4281773"/>
          </a:xfrm>
          <a:prstGeom prst="rect">
            <a:avLst/>
          </a:prstGeom>
          <a:noFill/>
          <a:ln>
            <a:noFill/>
          </a:ln>
        </p:spPr>
      </p:pic>
      <p:sp>
        <p:nvSpPr>
          <p:cNvPr id="227" name="Google Shape;227;g2dc21c29238_0_1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dc21c29238_0_1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9" name="Google Shape;229;g2dc21c29238_0_199"/>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30" name="Google Shape;230;g2dc21c29238_0_199"/>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31" name="Google Shape;231;g2dc21c29238_0_199"/>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32" name="Google Shape;232;g2dc21c29238_0_199"/>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33" name="Google Shape;233;g2dc21c29238_0_199"/>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34" name="Google Shape;234;g2dc21c29238_0_199"/>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35" name="Google Shape;235;g2dc21c29238_0_199"/>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36" name="Google Shape;236;g2dc21c29238_0_199"/>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37" name="Google Shape;237;g2dc21c29238_0_199"/>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38" name="Google Shape;238;g2dc21c29238_0_199"/>
          <p:cNvSpPr/>
          <p:nvPr/>
        </p:nvSpPr>
        <p:spPr>
          <a:xfrm>
            <a:off x="9996149" y="4102100"/>
            <a:ext cx="15963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Fugaz One"/>
              <a:buNone/>
            </a:pPr>
            <a:r>
              <a:rPr b="0" i="0" lang="en-US" sz="12800" u="none" cap="none" strike="noStrike">
                <a:solidFill>
                  <a:srgbClr val="0E0E0E"/>
                </a:solidFill>
                <a:latin typeface="Fugaz One"/>
                <a:ea typeface="Fugaz One"/>
                <a:cs typeface="Fugaz One"/>
                <a:sym typeface="Fugaz One"/>
              </a:rPr>
              <a:t>S</a:t>
            </a:r>
            <a:endParaRPr b="0" i="0" sz="12800" u="none" cap="none" strike="noStrike">
              <a:solidFill>
                <a:schemeClr val="dk1"/>
              </a:solidFill>
              <a:latin typeface="Calibri"/>
              <a:ea typeface="Calibri"/>
              <a:cs typeface="Calibri"/>
              <a:sym typeface="Calibri"/>
            </a:endParaRPr>
          </a:p>
        </p:txBody>
      </p:sp>
      <p:sp>
        <p:nvSpPr>
          <p:cNvPr id="239" name="Google Shape;239;g2dc21c29238_0_199"/>
          <p:cNvSpPr/>
          <p:nvPr/>
        </p:nvSpPr>
        <p:spPr>
          <a:xfrm>
            <a:off x="12663483" y="4102100"/>
            <a:ext cx="21678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Fugaz One"/>
              <a:buNone/>
            </a:pPr>
            <a:r>
              <a:rPr b="0" i="0" lang="en-US" sz="12800" u="none" cap="none" strike="noStrike">
                <a:solidFill>
                  <a:srgbClr val="FFFFFF"/>
                </a:solidFill>
                <a:latin typeface="Fugaz One"/>
                <a:ea typeface="Fugaz One"/>
                <a:cs typeface="Fugaz One"/>
                <a:sym typeface="Fugaz One"/>
              </a:rPr>
              <a:t>W</a:t>
            </a:r>
            <a:endParaRPr b="0" i="0" sz="12800" u="none" cap="none" strike="noStrike">
              <a:solidFill>
                <a:schemeClr val="dk1"/>
              </a:solidFill>
              <a:latin typeface="Calibri"/>
              <a:ea typeface="Calibri"/>
              <a:cs typeface="Calibri"/>
              <a:sym typeface="Calibri"/>
            </a:endParaRPr>
          </a:p>
        </p:txBody>
      </p:sp>
      <p:sp>
        <p:nvSpPr>
          <p:cNvPr id="240" name="Google Shape;240;g2dc21c29238_0_199"/>
          <p:cNvSpPr/>
          <p:nvPr/>
        </p:nvSpPr>
        <p:spPr>
          <a:xfrm>
            <a:off x="9856432" y="7518400"/>
            <a:ext cx="16215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Fugaz One"/>
              <a:buNone/>
            </a:pPr>
            <a:r>
              <a:rPr b="0" i="0" lang="en-US" sz="12800" u="none" cap="none" strike="noStrike">
                <a:solidFill>
                  <a:srgbClr val="FFFFFF"/>
                </a:solidFill>
                <a:latin typeface="Fugaz One"/>
                <a:ea typeface="Fugaz One"/>
                <a:cs typeface="Fugaz One"/>
                <a:sym typeface="Fugaz One"/>
              </a:rPr>
              <a:t>O</a:t>
            </a:r>
            <a:endParaRPr b="0" i="0" sz="12800" u="none" cap="none" strike="noStrike">
              <a:solidFill>
                <a:schemeClr val="dk1"/>
              </a:solidFill>
              <a:latin typeface="Calibri"/>
              <a:ea typeface="Calibri"/>
              <a:cs typeface="Calibri"/>
              <a:sym typeface="Calibri"/>
            </a:endParaRPr>
          </a:p>
        </p:txBody>
      </p:sp>
      <p:sp>
        <p:nvSpPr>
          <p:cNvPr id="241" name="Google Shape;241;g2dc21c29238_0_199"/>
          <p:cNvSpPr/>
          <p:nvPr/>
        </p:nvSpPr>
        <p:spPr>
          <a:xfrm>
            <a:off x="12917514" y="7518400"/>
            <a:ext cx="16851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Fugaz One"/>
              <a:buNone/>
            </a:pPr>
            <a:r>
              <a:rPr b="0" i="0" lang="en-US" sz="12800" u="none" cap="none" strike="noStrike">
                <a:solidFill>
                  <a:srgbClr val="0E0E0E"/>
                </a:solidFill>
                <a:latin typeface="Fugaz One"/>
                <a:ea typeface="Fugaz One"/>
                <a:cs typeface="Fugaz One"/>
                <a:sym typeface="Fugaz One"/>
              </a:rPr>
              <a:t>T</a:t>
            </a:r>
            <a:endParaRPr b="0" i="0" sz="12800" u="none" cap="none" strike="noStrike">
              <a:solidFill>
                <a:schemeClr val="dk1"/>
              </a:solidFill>
              <a:latin typeface="Calibri"/>
              <a:ea typeface="Calibri"/>
              <a:cs typeface="Calibri"/>
              <a:sym typeface="Calibri"/>
            </a:endParaRPr>
          </a:p>
        </p:txBody>
      </p:sp>
      <p:pic>
        <p:nvPicPr>
          <p:cNvPr descr=" " id="242" name="Google Shape;242;g2dc21c29238_0_199"/>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43" name="Google Shape;243;g2dc21c29238_0_199"/>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44" name="Google Shape;244;g2dc21c29238_0_199"/>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45" name="Google Shape;245;g2dc21c29238_0_199"/>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46" name="Google Shape;246;g2dc21c29238_0_199"/>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47" name="Google Shape;247;g2dc21c29238_0_199"/>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48" name="Google Shape;248;g2dc21c29238_0_199"/>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49" name="Google Shape;249;g2dc21c29238_0_199"/>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50" name="Google Shape;250;g2dc21c29238_0_199"/>
          <p:cNvSpPr/>
          <p:nvPr/>
        </p:nvSpPr>
        <p:spPr>
          <a:xfrm>
            <a:off x="3327816" y="3486150"/>
            <a:ext cx="45726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dc21c29238_0_199"/>
          <p:cNvSpPr/>
          <p:nvPr/>
        </p:nvSpPr>
        <p:spPr>
          <a:xfrm>
            <a:off x="3327816" y="3486150"/>
            <a:ext cx="45726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dc21c29238_0_199"/>
          <p:cNvSpPr/>
          <p:nvPr/>
        </p:nvSpPr>
        <p:spPr>
          <a:xfrm>
            <a:off x="3327816" y="3486150"/>
            <a:ext cx="45726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dc21c29238_0_199"/>
          <p:cNvSpPr/>
          <p:nvPr/>
        </p:nvSpPr>
        <p:spPr>
          <a:xfrm>
            <a:off x="3327816" y="3486150"/>
            <a:ext cx="4725000" cy="82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Strengths</a:t>
            </a:r>
            <a:endParaRPr b="0" i="0" sz="3600" u="none" cap="none" strike="noStrike">
              <a:solidFill>
                <a:schemeClr val="dk1"/>
              </a:solidFill>
              <a:latin typeface="Calibri"/>
              <a:ea typeface="Calibri"/>
              <a:cs typeface="Calibri"/>
              <a:sym typeface="Calibri"/>
            </a:endParaRPr>
          </a:p>
        </p:txBody>
      </p:sp>
      <p:sp>
        <p:nvSpPr>
          <p:cNvPr id="254" name="Google Shape;254;g2dc21c29238_0_199"/>
          <p:cNvSpPr/>
          <p:nvPr/>
        </p:nvSpPr>
        <p:spPr>
          <a:xfrm>
            <a:off x="3327816" y="43624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5" name="Google Shape;255;g2dc21c29238_0_199"/>
          <p:cNvSpPr/>
          <p:nvPr/>
        </p:nvSpPr>
        <p:spPr>
          <a:xfrm>
            <a:off x="3327816" y="10534650"/>
            <a:ext cx="45726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dc21c29238_0_199"/>
          <p:cNvSpPr/>
          <p:nvPr/>
        </p:nvSpPr>
        <p:spPr>
          <a:xfrm>
            <a:off x="3327816" y="10534650"/>
            <a:ext cx="45726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dc21c29238_0_199"/>
          <p:cNvSpPr/>
          <p:nvPr/>
        </p:nvSpPr>
        <p:spPr>
          <a:xfrm>
            <a:off x="3327816" y="10534650"/>
            <a:ext cx="45726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dc21c29238_0_199"/>
          <p:cNvSpPr/>
          <p:nvPr/>
        </p:nvSpPr>
        <p:spPr>
          <a:xfrm>
            <a:off x="3327816" y="10534650"/>
            <a:ext cx="4725000" cy="82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Opportunities</a:t>
            </a:r>
            <a:endParaRPr b="0" i="0" sz="3600" u="none" cap="none" strike="noStrike">
              <a:solidFill>
                <a:schemeClr val="dk1"/>
              </a:solidFill>
              <a:latin typeface="Calibri"/>
              <a:ea typeface="Calibri"/>
              <a:cs typeface="Calibri"/>
              <a:sym typeface="Calibri"/>
            </a:endParaRPr>
          </a:p>
        </p:txBody>
      </p:sp>
      <p:sp>
        <p:nvSpPr>
          <p:cNvPr id="259" name="Google Shape;259;g2dc21c29238_0_199"/>
          <p:cNvSpPr/>
          <p:nvPr/>
        </p:nvSpPr>
        <p:spPr>
          <a:xfrm>
            <a:off x="3327816" y="114109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0" name="Google Shape;260;g2dc21c29238_0_199"/>
          <p:cNvSpPr/>
          <p:nvPr/>
        </p:nvSpPr>
        <p:spPr>
          <a:xfrm>
            <a:off x="16473959" y="3486150"/>
            <a:ext cx="45726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dc21c29238_0_199"/>
          <p:cNvSpPr/>
          <p:nvPr/>
        </p:nvSpPr>
        <p:spPr>
          <a:xfrm>
            <a:off x="16473959" y="3486150"/>
            <a:ext cx="45726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dc21c29238_0_199"/>
          <p:cNvSpPr/>
          <p:nvPr/>
        </p:nvSpPr>
        <p:spPr>
          <a:xfrm>
            <a:off x="16473959" y="3486150"/>
            <a:ext cx="45726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dc21c29238_0_199"/>
          <p:cNvSpPr/>
          <p:nvPr/>
        </p:nvSpPr>
        <p:spPr>
          <a:xfrm>
            <a:off x="16473959" y="3486150"/>
            <a:ext cx="4725000" cy="82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Weaknesses</a:t>
            </a:r>
            <a:endParaRPr b="0" i="0" sz="3600" u="none" cap="none" strike="noStrike">
              <a:solidFill>
                <a:schemeClr val="dk1"/>
              </a:solidFill>
              <a:latin typeface="Calibri"/>
              <a:ea typeface="Calibri"/>
              <a:cs typeface="Calibri"/>
              <a:sym typeface="Calibri"/>
            </a:endParaRPr>
          </a:p>
        </p:txBody>
      </p:sp>
      <p:sp>
        <p:nvSpPr>
          <p:cNvPr id="264" name="Google Shape;264;g2dc21c29238_0_199"/>
          <p:cNvSpPr/>
          <p:nvPr/>
        </p:nvSpPr>
        <p:spPr>
          <a:xfrm>
            <a:off x="16473959" y="43624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5" name="Google Shape;265;g2dc21c29238_0_199"/>
          <p:cNvSpPr/>
          <p:nvPr/>
        </p:nvSpPr>
        <p:spPr>
          <a:xfrm>
            <a:off x="16473959" y="10534650"/>
            <a:ext cx="45726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dc21c29238_0_199"/>
          <p:cNvSpPr/>
          <p:nvPr/>
        </p:nvSpPr>
        <p:spPr>
          <a:xfrm>
            <a:off x="16473959" y="10534650"/>
            <a:ext cx="45726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dc21c29238_0_199"/>
          <p:cNvSpPr/>
          <p:nvPr/>
        </p:nvSpPr>
        <p:spPr>
          <a:xfrm>
            <a:off x="16473959" y="10534650"/>
            <a:ext cx="45726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dc21c29238_0_199"/>
          <p:cNvSpPr/>
          <p:nvPr/>
        </p:nvSpPr>
        <p:spPr>
          <a:xfrm>
            <a:off x="16473959" y="10534650"/>
            <a:ext cx="4725000" cy="82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Threats</a:t>
            </a:r>
            <a:endParaRPr b="0" i="0" sz="3600" u="none" cap="none" strike="noStrike">
              <a:solidFill>
                <a:schemeClr val="dk1"/>
              </a:solidFill>
              <a:latin typeface="Calibri"/>
              <a:ea typeface="Calibri"/>
              <a:cs typeface="Calibri"/>
              <a:sym typeface="Calibri"/>
            </a:endParaRPr>
          </a:p>
        </p:txBody>
      </p:sp>
      <p:sp>
        <p:nvSpPr>
          <p:cNvPr id="269" name="Google Shape;269;g2dc21c29238_0_199"/>
          <p:cNvSpPr/>
          <p:nvPr/>
        </p:nvSpPr>
        <p:spPr>
          <a:xfrm>
            <a:off x="16473959" y="114109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274" name="Shape 274"/>
        <p:cNvGrpSpPr/>
        <p:nvPr/>
      </p:nvGrpSpPr>
      <p:grpSpPr>
        <a:xfrm>
          <a:off x="0" y="0"/>
          <a:ext cx="0" cy="0"/>
          <a:chOff x="0" y="0"/>
          <a:chExt cx="0" cy="0"/>
        </a:xfrm>
      </p:grpSpPr>
      <p:pic>
        <p:nvPicPr>
          <p:cNvPr descr=" " id="275" name="Google Shape;275;g2dc21c29238_0_248"/>
          <p:cNvPicPr preferRelativeResize="0"/>
          <p:nvPr/>
        </p:nvPicPr>
        <p:blipFill rotWithShape="1">
          <a:blip r:embed="rId3">
            <a:alphaModFix/>
          </a:blip>
          <a:srcRect b="0" l="0" r="0" t="0"/>
          <a:stretch/>
        </p:blipFill>
        <p:spPr>
          <a:xfrm>
            <a:off x="-1609390" y="9599402"/>
            <a:ext cx="9009930" cy="5999089"/>
          </a:xfrm>
          <a:prstGeom prst="rect">
            <a:avLst/>
          </a:prstGeom>
          <a:noFill/>
          <a:ln>
            <a:noFill/>
          </a:ln>
        </p:spPr>
      </p:pic>
      <p:pic>
        <p:nvPicPr>
          <p:cNvPr descr=" " id="276" name="Google Shape;276;g2dc21c29238_0_248"/>
          <p:cNvPicPr preferRelativeResize="0"/>
          <p:nvPr/>
        </p:nvPicPr>
        <p:blipFill rotWithShape="1">
          <a:blip r:embed="rId4">
            <a:alphaModFix/>
          </a:blip>
          <a:srcRect b="0" l="0" r="0" t="0"/>
          <a:stretch/>
        </p:blipFill>
        <p:spPr>
          <a:xfrm>
            <a:off x="16791499" y="-406400"/>
            <a:ext cx="10313689" cy="6870700"/>
          </a:xfrm>
          <a:prstGeom prst="rect">
            <a:avLst/>
          </a:prstGeom>
          <a:noFill/>
          <a:ln>
            <a:noFill/>
          </a:ln>
        </p:spPr>
      </p:pic>
      <p:sp>
        <p:nvSpPr>
          <p:cNvPr id="277" name="Google Shape;277;g2dc21c29238_0_2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g2dc21c29238_0_2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79" name="Google Shape;279;g2dc21c29238_0_248"/>
          <p:cNvPicPr preferRelativeResize="0"/>
          <p:nvPr/>
        </p:nvPicPr>
        <p:blipFill rotWithShape="1">
          <a:blip r:embed="rId6">
            <a:alphaModFix/>
          </a:blip>
          <a:srcRect b="0" l="0" r="0" t="0"/>
          <a:stretch/>
        </p:blipFill>
        <p:spPr>
          <a:xfrm>
            <a:off x="9945343" y="2692400"/>
            <a:ext cx="13933641" cy="8343900"/>
          </a:xfrm>
          <a:prstGeom prst="rect">
            <a:avLst/>
          </a:prstGeom>
          <a:noFill/>
          <a:ln>
            <a:noFill/>
          </a:ln>
        </p:spPr>
      </p:pic>
      <p:sp>
        <p:nvSpPr>
          <p:cNvPr id="280" name="Google Shape;280;g2dc21c29238_0_248"/>
          <p:cNvSpPr/>
          <p:nvPr/>
        </p:nvSpPr>
        <p:spPr>
          <a:xfrm>
            <a:off x="1397175" y="1981200"/>
            <a:ext cx="106905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Fugaz One"/>
              <a:buNone/>
            </a:pPr>
            <a:r>
              <a:rPr b="0" i="0" lang="en-US" sz="8000" u="none" cap="none" strike="noStrike">
                <a:solidFill>
                  <a:srgbClr val="0E0E0E"/>
                </a:solidFill>
                <a:latin typeface="Fugaz One"/>
                <a:ea typeface="Fugaz One"/>
                <a:cs typeface="Fugaz One"/>
                <a:sym typeface="Fugaz One"/>
              </a:rPr>
              <a:t>Some Data</a:t>
            </a:r>
            <a:endParaRPr b="0" i="0" sz="8000" u="none" cap="none" strike="noStrike">
              <a:solidFill>
                <a:schemeClr val="dk1"/>
              </a:solidFill>
              <a:latin typeface="Calibri"/>
              <a:ea typeface="Calibri"/>
              <a:cs typeface="Calibri"/>
              <a:sym typeface="Calibri"/>
            </a:endParaRPr>
          </a:p>
        </p:txBody>
      </p:sp>
      <p:sp>
        <p:nvSpPr>
          <p:cNvPr id="281" name="Google Shape;281;g2dc21c29238_0_248"/>
          <p:cNvSpPr/>
          <p:nvPr/>
        </p:nvSpPr>
        <p:spPr>
          <a:xfrm>
            <a:off x="1244756" y="5029200"/>
            <a:ext cx="8573700" cy="66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dc21c29238_0_248"/>
          <p:cNvSpPr/>
          <p:nvPr/>
        </p:nvSpPr>
        <p:spPr>
          <a:xfrm>
            <a:off x="1244756" y="5029200"/>
            <a:ext cx="8573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dc21c29238_0_248"/>
          <p:cNvSpPr/>
          <p:nvPr/>
        </p:nvSpPr>
        <p:spPr>
          <a:xfrm>
            <a:off x="1244756" y="5283200"/>
            <a:ext cx="20832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dc21c29238_0_248"/>
          <p:cNvSpPr/>
          <p:nvPr/>
        </p:nvSpPr>
        <p:spPr>
          <a:xfrm>
            <a:off x="1244756" y="5283200"/>
            <a:ext cx="24219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75%</a:t>
            </a:r>
            <a:endParaRPr b="0" i="0" sz="8000" u="none" cap="none" strike="noStrike">
              <a:solidFill>
                <a:schemeClr val="dk1"/>
              </a:solidFill>
              <a:latin typeface="Calibri"/>
              <a:ea typeface="Calibri"/>
              <a:cs typeface="Calibri"/>
              <a:sym typeface="Calibri"/>
            </a:endParaRPr>
          </a:p>
        </p:txBody>
      </p:sp>
      <p:sp>
        <p:nvSpPr>
          <p:cNvPr id="285" name="Google Shape;285;g2dc21c29238_0_248"/>
          <p:cNvSpPr/>
          <p:nvPr/>
        </p:nvSpPr>
        <p:spPr>
          <a:xfrm>
            <a:off x="3531041" y="5029200"/>
            <a:ext cx="62874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dc21c29238_0_248"/>
          <p:cNvSpPr/>
          <p:nvPr/>
        </p:nvSpPr>
        <p:spPr>
          <a:xfrm>
            <a:off x="3531041" y="5029200"/>
            <a:ext cx="6439800" cy="82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Enchanted Creatures</a:t>
            </a:r>
            <a:endParaRPr b="0" i="0" sz="3600" u="none" cap="none" strike="noStrike">
              <a:solidFill>
                <a:schemeClr val="dk1"/>
              </a:solidFill>
              <a:latin typeface="Calibri"/>
              <a:ea typeface="Calibri"/>
              <a:cs typeface="Calibri"/>
              <a:sym typeface="Calibri"/>
            </a:endParaRPr>
          </a:p>
        </p:txBody>
      </p:sp>
      <p:sp>
        <p:nvSpPr>
          <p:cNvPr id="287" name="Google Shape;287;g2dc21c29238_0_248"/>
          <p:cNvSpPr/>
          <p:nvPr/>
        </p:nvSpPr>
        <p:spPr>
          <a:xfrm>
            <a:off x="3531041" y="5803900"/>
            <a:ext cx="6422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8" name="Google Shape;288;g2dc21c29238_0_248"/>
          <p:cNvSpPr/>
          <p:nvPr/>
        </p:nvSpPr>
        <p:spPr>
          <a:xfrm>
            <a:off x="1244756" y="7632700"/>
            <a:ext cx="85737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dc21c29238_0_248"/>
          <p:cNvSpPr/>
          <p:nvPr/>
        </p:nvSpPr>
        <p:spPr>
          <a:xfrm>
            <a:off x="1244756" y="7632700"/>
            <a:ext cx="2184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dc21c29238_0_248"/>
          <p:cNvSpPr/>
          <p:nvPr/>
        </p:nvSpPr>
        <p:spPr>
          <a:xfrm>
            <a:off x="1244756" y="7632700"/>
            <a:ext cx="25233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60%</a:t>
            </a:r>
            <a:endParaRPr b="0" i="0" sz="8000" u="none" cap="none" strike="noStrike">
              <a:solidFill>
                <a:schemeClr val="dk1"/>
              </a:solidFill>
              <a:latin typeface="Calibri"/>
              <a:ea typeface="Calibri"/>
              <a:cs typeface="Calibri"/>
              <a:sym typeface="Calibri"/>
            </a:endParaRPr>
          </a:p>
        </p:txBody>
      </p:sp>
      <p:sp>
        <p:nvSpPr>
          <p:cNvPr id="291" name="Google Shape;291;g2dc21c29238_0_248"/>
          <p:cNvSpPr/>
          <p:nvPr/>
        </p:nvSpPr>
        <p:spPr>
          <a:xfrm>
            <a:off x="3632654" y="7683500"/>
            <a:ext cx="61857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dc21c29238_0_248"/>
          <p:cNvSpPr/>
          <p:nvPr/>
        </p:nvSpPr>
        <p:spPr>
          <a:xfrm>
            <a:off x="3632654" y="7683500"/>
            <a:ext cx="6338100" cy="82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Magic-Wielding Individuals</a:t>
            </a:r>
            <a:endParaRPr b="0" i="0" sz="3600" u="none" cap="none" strike="noStrike">
              <a:solidFill>
                <a:schemeClr val="dk1"/>
              </a:solidFill>
              <a:latin typeface="Calibri"/>
              <a:ea typeface="Calibri"/>
              <a:cs typeface="Calibri"/>
              <a:sym typeface="Calibri"/>
            </a:endParaRPr>
          </a:p>
        </p:txBody>
      </p:sp>
      <p:sp>
        <p:nvSpPr>
          <p:cNvPr id="293" name="Google Shape;293;g2dc21c29238_0_248"/>
          <p:cNvSpPr/>
          <p:nvPr/>
        </p:nvSpPr>
        <p:spPr>
          <a:xfrm>
            <a:off x="3632654" y="8458200"/>
            <a:ext cx="6321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4" name="Google Shape;294;g2dc21c29238_0_248"/>
          <p:cNvSpPr/>
          <p:nvPr/>
        </p:nvSpPr>
        <p:spPr>
          <a:xfrm>
            <a:off x="1244756" y="9728200"/>
            <a:ext cx="8573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dc21c29238_0_248"/>
          <p:cNvSpPr/>
          <p:nvPr/>
        </p:nvSpPr>
        <p:spPr>
          <a:xfrm>
            <a:off x="1244756" y="9982200"/>
            <a:ext cx="2184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dc21c29238_0_248"/>
          <p:cNvSpPr/>
          <p:nvPr/>
        </p:nvSpPr>
        <p:spPr>
          <a:xfrm>
            <a:off x="1244756" y="9982200"/>
            <a:ext cx="25233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90%</a:t>
            </a:r>
            <a:endParaRPr b="0" i="0" sz="8000" u="none" cap="none" strike="noStrike">
              <a:solidFill>
                <a:schemeClr val="dk1"/>
              </a:solidFill>
              <a:latin typeface="Calibri"/>
              <a:ea typeface="Calibri"/>
              <a:cs typeface="Calibri"/>
              <a:sym typeface="Calibri"/>
            </a:endParaRPr>
          </a:p>
        </p:txBody>
      </p:sp>
      <p:sp>
        <p:nvSpPr>
          <p:cNvPr id="297" name="Google Shape;297;g2dc21c29238_0_248"/>
          <p:cNvSpPr/>
          <p:nvPr/>
        </p:nvSpPr>
        <p:spPr>
          <a:xfrm>
            <a:off x="3632654" y="9728200"/>
            <a:ext cx="6185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dc21c29238_0_248"/>
          <p:cNvSpPr/>
          <p:nvPr/>
        </p:nvSpPr>
        <p:spPr>
          <a:xfrm>
            <a:off x="3632654" y="9728200"/>
            <a:ext cx="6338100" cy="82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Spells Cast</a:t>
            </a:r>
            <a:endParaRPr b="0" i="0" sz="3600" u="none" cap="none" strike="noStrike">
              <a:solidFill>
                <a:schemeClr val="dk1"/>
              </a:solidFill>
              <a:latin typeface="Calibri"/>
              <a:ea typeface="Calibri"/>
              <a:cs typeface="Calibri"/>
              <a:sym typeface="Calibri"/>
            </a:endParaRPr>
          </a:p>
        </p:txBody>
      </p:sp>
      <p:sp>
        <p:nvSpPr>
          <p:cNvPr id="299" name="Google Shape;299;g2dc21c29238_0_248"/>
          <p:cNvSpPr/>
          <p:nvPr/>
        </p:nvSpPr>
        <p:spPr>
          <a:xfrm>
            <a:off x="3632654" y="10502900"/>
            <a:ext cx="6321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304" name="Shape 304"/>
        <p:cNvGrpSpPr/>
        <p:nvPr/>
      </p:nvGrpSpPr>
      <p:grpSpPr>
        <a:xfrm>
          <a:off x="0" y="0"/>
          <a:ext cx="0" cy="0"/>
          <a:chOff x="0" y="0"/>
          <a:chExt cx="0" cy="0"/>
        </a:xfrm>
      </p:grpSpPr>
      <p:pic>
        <p:nvPicPr>
          <p:cNvPr descr=" " id="305" name="Google Shape;305;g2dc21c29238_0_277"/>
          <p:cNvPicPr preferRelativeResize="0"/>
          <p:nvPr/>
        </p:nvPicPr>
        <p:blipFill rotWithShape="1">
          <a:blip r:embed="rId3">
            <a:alphaModFix/>
          </a:blip>
          <a:srcRect b="0" l="0" r="0" t="0"/>
          <a:stretch/>
        </p:blipFill>
        <p:spPr>
          <a:xfrm>
            <a:off x="15064253" y="-1461467"/>
            <a:ext cx="11374888" cy="8076865"/>
          </a:xfrm>
          <a:prstGeom prst="rect">
            <a:avLst/>
          </a:prstGeom>
          <a:noFill/>
          <a:ln>
            <a:noFill/>
          </a:ln>
        </p:spPr>
      </p:pic>
      <p:pic>
        <p:nvPicPr>
          <p:cNvPr descr=" " id="306" name="Google Shape;306;g2dc21c29238_0_277"/>
          <p:cNvPicPr preferRelativeResize="0"/>
          <p:nvPr/>
        </p:nvPicPr>
        <p:blipFill rotWithShape="1">
          <a:blip r:embed="rId4">
            <a:alphaModFix/>
          </a:blip>
          <a:srcRect b="0" l="0" r="0" t="0"/>
          <a:stretch/>
        </p:blipFill>
        <p:spPr>
          <a:xfrm>
            <a:off x="-2935551" y="9462753"/>
            <a:ext cx="11925773" cy="6868505"/>
          </a:xfrm>
          <a:prstGeom prst="rect">
            <a:avLst/>
          </a:prstGeom>
          <a:noFill/>
          <a:ln>
            <a:noFill/>
          </a:ln>
        </p:spPr>
      </p:pic>
      <p:sp>
        <p:nvSpPr>
          <p:cNvPr id="307" name="Google Shape;307;g2dc21c29238_0_2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g2dc21c29238_0_27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09" name="Google Shape;309;g2dc21c29238_0_277"/>
          <p:cNvSpPr/>
          <p:nvPr/>
        </p:nvSpPr>
        <p:spPr>
          <a:xfrm>
            <a:off x="4305838" y="3403600"/>
            <a:ext cx="15762600" cy="751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dc21c29238_0_277"/>
          <p:cNvSpPr/>
          <p:nvPr/>
        </p:nvSpPr>
        <p:spPr>
          <a:xfrm>
            <a:off x="4305838" y="3403600"/>
            <a:ext cx="15762600" cy="58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dc21c29238_0_277"/>
          <p:cNvSpPr/>
          <p:nvPr/>
        </p:nvSpPr>
        <p:spPr>
          <a:xfrm>
            <a:off x="5518840" y="3403600"/>
            <a:ext cx="13336800" cy="548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C6B4C"/>
              </a:buClr>
              <a:buSzPts val="24000"/>
              <a:buFont typeface="Fugaz One"/>
              <a:buNone/>
            </a:pPr>
            <a:r>
              <a:rPr b="0" i="0" lang="en-US" sz="24000" u="none" cap="none" strike="noStrike">
                <a:solidFill>
                  <a:srgbClr val="5C6B4C"/>
                </a:solidFill>
                <a:latin typeface="Fugaz One"/>
                <a:ea typeface="Fugaz One"/>
                <a:cs typeface="Fugaz One"/>
                <a:sym typeface="Fugaz One"/>
              </a:rPr>
              <a:t>234,567</a:t>
            </a:r>
            <a:endParaRPr b="0" i="0" sz="24000" u="none" cap="none" strike="noStrike">
              <a:solidFill>
                <a:schemeClr val="dk1"/>
              </a:solidFill>
              <a:latin typeface="Calibri"/>
              <a:ea typeface="Calibri"/>
              <a:cs typeface="Calibri"/>
              <a:sym typeface="Calibri"/>
            </a:endParaRPr>
          </a:p>
        </p:txBody>
      </p:sp>
      <p:sp>
        <p:nvSpPr>
          <p:cNvPr id="312" name="Google Shape;312;g2dc21c29238_0_277"/>
          <p:cNvSpPr/>
          <p:nvPr/>
        </p:nvSpPr>
        <p:spPr>
          <a:xfrm>
            <a:off x="4170355" y="80772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3" name="Google Shape;313;g2dc21c29238_0_277"/>
          <p:cNvSpPr/>
          <p:nvPr/>
        </p:nvSpPr>
        <p:spPr>
          <a:xfrm>
            <a:off x="7483352" y="97028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318" name="Shape 318"/>
        <p:cNvGrpSpPr/>
        <p:nvPr/>
      </p:nvGrpSpPr>
      <p:grpSpPr>
        <a:xfrm>
          <a:off x="0" y="0"/>
          <a:ext cx="0" cy="0"/>
          <a:chOff x="0" y="0"/>
          <a:chExt cx="0" cy="0"/>
        </a:xfrm>
      </p:grpSpPr>
      <p:pic>
        <p:nvPicPr>
          <p:cNvPr descr=" " id="319" name="Google Shape;319;g2dc21c29238_0_290"/>
          <p:cNvPicPr preferRelativeResize="0"/>
          <p:nvPr/>
        </p:nvPicPr>
        <p:blipFill rotWithShape="1">
          <a:blip r:embed="rId3">
            <a:alphaModFix/>
          </a:blip>
          <a:srcRect b="0" l="0" r="0" t="0"/>
          <a:stretch/>
        </p:blipFill>
        <p:spPr>
          <a:xfrm>
            <a:off x="16131016" y="6858000"/>
            <a:ext cx="10313689" cy="6870700"/>
          </a:xfrm>
          <a:prstGeom prst="rect">
            <a:avLst/>
          </a:prstGeom>
          <a:noFill/>
          <a:ln>
            <a:noFill/>
          </a:ln>
        </p:spPr>
      </p:pic>
      <p:pic>
        <p:nvPicPr>
          <p:cNvPr descr=" " id="320" name="Google Shape;320;g2dc21c29238_0_290"/>
          <p:cNvPicPr preferRelativeResize="0"/>
          <p:nvPr/>
        </p:nvPicPr>
        <p:blipFill rotWithShape="1">
          <a:blip r:embed="rId4">
            <a:alphaModFix/>
          </a:blip>
          <a:srcRect b="0" l="0" r="0" t="0"/>
          <a:stretch/>
        </p:blipFill>
        <p:spPr>
          <a:xfrm>
            <a:off x="-876222" y="-1173448"/>
            <a:ext cx="9470175" cy="4281773"/>
          </a:xfrm>
          <a:prstGeom prst="rect">
            <a:avLst/>
          </a:prstGeom>
          <a:noFill/>
          <a:ln>
            <a:noFill/>
          </a:ln>
        </p:spPr>
      </p:pic>
      <p:sp>
        <p:nvSpPr>
          <p:cNvPr id="321" name="Google Shape;321;g2dc21c29238_0_2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2dc21c29238_0_2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3" name="Google Shape;323;g2dc21c29238_0_290"/>
          <p:cNvSpPr/>
          <p:nvPr/>
        </p:nvSpPr>
        <p:spPr>
          <a:xfrm>
            <a:off x="3391324" y="3263900"/>
            <a:ext cx="78750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dc21c29238_0_290"/>
          <p:cNvSpPr/>
          <p:nvPr/>
        </p:nvSpPr>
        <p:spPr>
          <a:xfrm>
            <a:off x="3410376" y="3263900"/>
            <a:ext cx="78369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dc21c29238_0_290"/>
          <p:cNvSpPr/>
          <p:nvPr/>
        </p:nvSpPr>
        <p:spPr>
          <a:xfrm>
            <a:off x="3410376" y="3263900"/>
            <a:ext cx="83787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12800"/>
              <a:buFont typeface="Fugaz One"/>
              <a:buNone/>
            </a:pPr>
            <a:r>
              <a:rPr b="0" i="0" lang="en-US" sz="12800" u="none" cap="none" strike="noStrike">
                <a:solidFill>
                  <a:srgbClr val="5C6B4C"/>
                </a:solidFill>
                <a:latin typeface="Fugaz One"/>
                <a:ea typeface="Fugaz One"/>
                <a:cs typeface="Fugaz One"/>
                <a:sym typeface="Fugaz One"/>
              </a:rPr>
              <a:t>233 Coins</a:t>
            </a:r>
            <a:endParaRPr b="0" i="0" sz="12800" u="none" cap="none" strike="noStrike">
              <a:solidFill>
                <a:schemeClr val="dk1"/>
              </a:solidFill>
              <a:latin typeface="Calibri"/>
              <a:ea typeface="Calibri"/>
              <a:cs typeface="Calibri"/>
              <a:sym typeface="Calibri"/>
            </a:endParaRPr>
          </a:p>
        </p:txBody>
      </p:sp>
      <p:sp>
        <p:nvSpPr>
          <p:cNvPr id="326" name="Google Shape;326;g2dc21c29238_0_290"/>
          <p:cNvSpPr/>
          <p:nvPr/>
        </p:nvSpPr>
        <p:spPr>
          <a:xfrm>
            <a:off x="3391324" y="5651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dc21c29238_0_290"/>
          <p:cNvSpPr/>
          <p:nvPr/>
        </p:nvSpPr>
        <p:spPr>
          <a:xfrm>
            <a:off x="3323582" y="5651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8" name="Google Shape;328;g2dc21c29238_0_290"/>
          <p:cNvSpPr/>
          <p:nvPr/>
        </p:nvSpPr>
        <p:spPr>
          <a:xfrm>
            <a:off x="3391324" y="6985000"/>
            <a:ext cx="78750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dc21c29238_0_290"/>
          <p:cNvSpPr/>
          <p:nvPr/>
        </p:nvSpPr>
        <p:spPr>
          <a:xfrm>
            <a:off x="3194449" y="6985000"/>
            <a:ext cx="82686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dc21c29238_0_290"/>
          <p:cNvSpPr/>
          <p:nvPr/>
        </p:nvSpPr>
        <p:spPr>
          <a:xfrm>
            <a:off x="3194449" y="6985000"/>
            <a:ext cx="88107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12800"/>
              <a:buFont typeface="Fugaz One"/>
              <a:buNone/>
            </a:pPr>
            <a:r>
              <a:rPr b="0" i="0" lang="en-US" sz="12800" u="none" cap="none" strike="noStrike">
                <a:solidFill>
                  <a:srgbClr val="5C6B4C"/>
                </a:solidFill>
                <a:latin typeface="Fugaz One"/>
                <a:ea typeface="Fugaz One"/>
                <a:cs typeface="Fugaz One"/>
                <a:sym typeface="Fugaz One"/>
              </a:rPr>
              <a:t>456 Hours</a:t>
            </a:r>
            <a:endParaRPr b="0" i="0" sz="12800" u="none" cap="none" strike="noStrike">
              <a:solidFill>
                <a:schemeClr val="dk1"/>
              </a:solidFill>
              <a:latin typeface="Calibri"/>
              <a:ea typeface="Calibri"/>
              <a:cs typeface="Calibri"/>
              <a:sym typeface="Calibri"/>
            </a:endParaRPr>
          </a:p>
        </p:txBody>
      </p:sp>
      <p:sp>
        <p:nvSpPr>
          <p:cNvPr id="331" name="Google Shape;331;g2dc21c29238_0_290"/>
          <p:cNvSpPr/>
          <p:nvPr/>
        </p:nvSpPr>
        <p:spPr>
          <a:xfrm>
            <a:off x="3391324" y="9372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dc21c29238_0_290"/>
          <p:cNvSpPr/>
          <p:nvPr/>
        </p:nvSpPr>
        <p:spPr>
          <a:xfrm>
            <a:off x="3323582" y="9372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3" name="Google Shape;333;g2dc21c29238_0_290"/>
          <p:cNvSpPr/>
          <p:nvPr/>
        </p:nvSpPr>
        <p:spPr>
          <a:xfrm>
            <a:off x="13552594" y="3263900"/>
            <a:ext cx="78750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dc21c29238_0_290"/>
          <p:cNvSpPr/>
          <p:nvPr/>
        </p:nvSpPr>
        <p:spPr>
          <a:xfrm>
            <a:off x="15788073" y="3263900"/>
            <a:ext cx="34041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dc21c29238_0_290"/>
          <p:cNvSpPr/>
          <p:nvPr/>
        </p:nvSpPr>
        <p:spPr>
          <a:xfrm>
            <a:off x="15788073" y="3263900"/>
            <a:ext cx="39459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12800"/>
              <a:buFont typeface="Fugaz One"/>
              <a:buNone/>
            </a:pPr>
            <a:r>
              <a:rPr b="0" i="0" lang="en-US" sz="12800" u="none" cap="none" strike="noStrike">
                <a:solidFill>
                  <a:srgbClr val="5C6B4C"/>
                </a:solidFill>
                <a:latin typeface="Fugaz One"/>
                <a:ea typeface="Fugaz One"/>
                <a:cs typeface="Fugaz One"/>
                <a:sym typeface="Fugaz One"/>
              </a:rPr>
              <a:t>85%</a:t>
            </a:r>
            <a:endParaRPr b="0" i="0" sz="12800" u="none" cap="none" strike="noStrike">
              <a:solidFill>
                <a:schemeClr val="dk1"/>
              </a:solidFill>
              <a:latin typeface="Calibri"/>
              <a:ea typeface="Calibri"/>
              <a:cs typeface="Calibri"/>
              <a:sym typeface="Calibri"/>
            </a:endParaRPr>
          </a:p>
        </p:txBody>
      </p:sp>
      <p:sp>
        <p:nvSpPr>
          <p:cNvPr id="336" name="Google Shape;336;g2dc21c29238_0_290"/>
          <p:cNvSpPr/>
          <p:nvPr/>
        </p:nvSpPr>
        <p:spPr>
          <a:xfrm>
            <a:off x="13552594" y="5651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dc21c29238_0_290"/>
          <p:cNvSpPr/>
          <p:nvPr/>
        </p:nvSpPr>
        <p:spPr>
          <a:xfrm>
            <a:off x="13484852" y="5651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8" name="Google Shape;338;g2dc21c29238_0_290"/>
          <p:cNvSpPr/>
          <p:nvPr/>
        </p:nvSpPr>
        <p:spPr>
          <a:xfrm>
            <a:off x="13552594" y="6985000"/>
            <a:ext cx="78750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dc21c29238_0_290"/>
          <p:cNvSpPr/>
          <p:nvPr/>
        </p:nvSpPr>
        <p:spPr>
          <a:xfrm>
            <a:off x="14505213" y="6985000"/>
            <a:ext cx="59697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dc21c29238_0_290"/>
          <p:cNvSpPr/>
          <p:nvPr/>
        </p:nvSpPr>
        <p:spPr>
          <a:xfrm>
            <a:off x="14505213" y="6985000"/>
            <a:ext cx="65118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12800"/>
              <a:buFont typeface="Fugaz One"/>
              <a:buNone/>
            </a:pPr>
            <a:r>
              <a:rPr b="0" i="0" lang="en-US" sz="12800" u="none" cap="none" strike="noStrike">
                <a:solidFill>
                  <a:srgbClr val="5C6B4C"/>
                </a:solidFill>
                <a:latin typeface="Fugaz One"/>
                <a:ea typeface="Fugaz One"/>
                <a:cs typeface="Fugaz One"/>
                <a:sym typeface="Fugaz One"/>
              </a:rPr>
              <a:t>765 Km</a:t>
            </a:r>
            <a:endParaRPr b="0" i="0" sz="12800" u="none" cap="none" strike="noStrike">
              <a:solidFill>
                <a:schemeClr val="dk1"/>
              </a:solidFill>
              <a:latin typeface="Calibri"/>
              <a:ea typeface="Calibri"/>
              <a:cs typeface="Calibri"/>
              <a:sym typeface="Calibri"/>
            </a:endParaRPr>
          </a:p>
        </p:txBody>
      </p:sp>
      <p:sp>
        <p:nvSpPr>
          <p:cNvPr id="341" name="Google Shape;341;g2dc21c29238_0_290"/>
          <p:cNvSpPr/>
          <p:nvPr/>
        </p:nvSpPr>
        <p:spPr>
          <a:xfrm>
            <a:off x="13552594" y="9372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dc21c29238_0_290"/>
          <p:cNvSpPr/>
          <p:nvPr/>
        </p:nvSpPr>
        <p:spPr>
          <a:xfrm>
            <a:off x="13484852" y="9372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347" name="Shape 347"/>
        <p:cNvGrpSpPr/>
        <p:nvPr/>
      </p:nvGrpSpPr>
      <p:grpSpPr>
        <a:xfrm>
          <a:off x="0" y="0"/>
          <a:ext cx="0" cy="0"/>
          <a:chOff x="0" y="0"/>
          <a:chExt cx="0" cy="0"/>
        </a:xfrm>
      </p:grpSpPr>
      <p:pic>
        <p:nvPicPr>
          <p:cNvPr descr=" " id="348" name="Google Shape;348;g2dc21c29238_0_318"/>
          <p:cNvPicPr preferRelativeResize="0"/>
          <p:nvPr/>
        </p:nvPicPr>
        <p:blipFill rotWithShape="1">
          <a:blip r:embed="rId3">
            <a:alphaModFix/>
          </a:blip>
          <a:srcRect b="0" l="0" r="0" t="0"/>
          <a:stretch/>
        </p:blipFill>
        <p:spPr>
          <a:xfrm>
            <a:off x="14498468" y="-561057"/>
            <a:ext cx="9008604" cy="5188421"/>
          </a:xfrm>
          <a:prstGeom prst="rect">
            <a:avLst/>
          </a:prstGeom>
          <a:noFill/>
          <a:ln>
            <a:noFill/>
          </a:ln>
        </p:spPr>
      </p:pic>
      <p:pic>
        <p:nvPicPr>
          <p:cNvPr descr=" " id="349" name="Google Shape;349;g2dc21c29238_0_318"/>
          <p:cNvPicPr preferRelativeResize="0"/>
          <p:nvPr/>
        </p:nvPicPr>
        <p:blipFill rotWithShape="1">
          <a:blip r:embed="rId4">
            <a:alphaModFix/>
          </a:blip>
          <a:srcRect b="0" l="0" r="0" t="0"/>
          <a:stretch/>
        </p:blipFill>
        <p:spPr>
          <a:xfrm>
            <a:off x="-635079" y="7607300"/>
            <a:ext cx="8040105" cy="9385300"/>
          </a:xfrm>
          <a:prstGeom prst="rect">
            <a:avLst/>
          </a:prstGeom>
          <a:noFill/>
          <a:ln>
            <a:noFill/>
          </a:ln>
        </p:spPr>
      </p:pic>
      <p:sp>
        <p:nvSpPr>
          <p:cNvPr id="350" name="Google Shape;350;g2dc21c29238_0_3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g2dc21c29238_0_3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2" name="Google Shape;352;g2dc21c29238_0_318"/>
          <p:cNvSpPr/>
          <p:nvPr/>
        </p:nvSpPr>
        <p:spPr>
          <a:xfrm>
            <a:off x="6841922" y="1143000"/>
            <a:ext cx="10690500" cy="182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Some Graph</a:t>
            </a:r>
            <a:endParaRPr b="0" i="0" sz="8000" u="none" cap="none" strike="noStrike">
              <a:solidFill>
                <a:schemeClr val="dk1"/>
              </a:solidFill>
              <a:latin typeface="Calibri"/>
              <a:ea typeface="Calibri"/>
              <a:cs typeface="Calibri"/>
              <a:sym typeface="Calibri"/>
            </a:endParaRPr>
          </a:p>
        </p:txBody>
      </p:sp>
      <p:sp>
        <p:nvSpPr>
          <p:cNvPr id="353" name="Google Shape;353;g2dc21c29238_0_31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dc21c29238_0_31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1820"/>
              <a:buFont typeface="Lato"/>
              <a:buNone/>
            </a:pPr>
            <a:r>
              <a:rPr b="0" i="0" lang="en-US" sz="1820" u="none" cap="none" strike="noStrike">
                <a:solidFill>
                  <a:srgbClr val="5C6E4A"/>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5" name="Google Shape;355;g2dc21c29238_0_31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2185"/>
              <a:buFont typeface="Lato"/>
              <a:buNone/>
            </a:pPr>
            <a:r>
              <a:rPr b="0" i="0" lang="en-US" sz="2185" u="none" cap="none" strike="noStrike">
                <a:solidFill>
                  <a:srgbClr val="5C6E4A"/>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6" name="Google Shape;356;g2dc21c29238_0_31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2185"/>
              <a:buFont typeface="Lato"/>
              <a:buNone/>
            </a:pPr>
            <a:r>
              <a:rPr b="0" i="0" lang="en-US" sz="2185" u="none" cap="none" strike="noStrike">
                <a:solidFill>
                  <a:srgbClr val="5C6E4A"/>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7" name="Google Shape;357;g2dc21c29238_0_31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2185"/>
              <a:buFont typeface="Lato"/>
              <a:buNone/>
            </a:pPr>
            <a:r>
              <a:rPr b="0" i="0" lang="en-US" sz="2185" u="none" cap="none" strike="noStrike">
                <a:solidFill>
                  <a:srgbClr val="5C6E4A"/>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8" name="Google Shape;358;g2dc21c29238_0_31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2185"/>
              <a:buFont typeface="Lato"/>
              <a:buNone/>
            </a:pPr>
            <a:r>
              <a:rPr b="0" i="0" lang="en-US" sz="2185" u="none" cap="none" strike="noStrike">
                <a:solidFill>
                  <a:srgbClr val="5C6E4A"/>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9" name="Google Shape;359;g2dc21c29238_0_31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2185"/>
              <a:buFont typeface="Lato"/>
              <a:buNone/>
            </a:pPr>
            <a:r>
              <a:rPr b="0" i="0" lang="en-US" sz="2185" u="none" cap="none" strike="noStrike">
                <a:solidFill>
                  <a:srgbClr val="5C6E4A"/>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0" name="Google Shape;360;g2dc21c29238_0_31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2185"/>
              <a:buFont typeface="Lato"/>
              <a:buNone/>
            </a:pPr>
            <a:r>
              <a:rPr b="0" i="0" lang="en-US" sz="2185" u="none" cap="none" strike="noStrike">
                <a:solidFill>
                  <a:srgbClr val="5C6E4A"/>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1" name="Google Shape;361;g2dc21c29238_0_31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2185"/>
              <a:buFont typeface="Lato"/>
              <a:buNone/>
            </a:pPr>
            <a:r>
              <a:rPr b="0" i="0" lang="en-US" sz="2185" u="none" cap="none" strike="noStrike">
                <a:solidFill>
                  <a:srgbClr val="5C6E4A"/>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2" name="Google Shape;362;g2dc21c29238_0_31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2185"/>
              <a:buFont typeface="Lato"/>
              <a:buNone/>
            </a:pPr>
            <a:r>
              <a:rPr b="0" i="0" lang="en-US" sz="2185" u="none" cap="none" strike="noStrike">
                <a:solidFill>
                  <a:srgbClr val="5C6E4A"/>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3" name="Google Shape;363;g2dc21c29238_0_31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1820"/>
              <a:buFont typeface="Lato"/>
              <a:buNone/>
            </a:pPr>
            <a:r>
              <a:rPr b="0" i="0" lang="en-US" sz="1820" u="none" cap="none" strike="noStrike">
                <a:solidFill>
                  <a:srgbClr val="5C6E4A"/>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4" name="Google Shape;364;g2dc21c29238_0_31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1820"/>
              <a:buFont typeface="Lato"/>
              <a:buNone/>
            </a:pPr>
            <a:r>
              <a:rPr b="0" i="0" lang="en-US" sz="1820" u="none" cap="none" strike="noStrike">
                <a:solidFill>
                  <a:srgbClr val="5C6E4A"/>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5" name="Google Shape;365;g2dc21c29238_0_31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1820"/>
              <a:buFont typeface="Lato"/>
              <a:buNone/>
            </a:pPr>
            <a:r>
              <a:rPr b="0" i="0" lang="en-US" sz="1820" u="none" cap="none" strike="noStrike">
                <a:solidFill>
                  <a:srgbClr val="5C6E4A"/>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6" name="Google Shape;366;g2dc21c29238_0_31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1820"/>
              <a:buFont typeface="Lato"/>
              <a:buNone/>
            </a:pPr>
            <a:r>
              <a:rPr b="0" i="0" lang="en-US" sz="1820" u="none" cap="none" strike="noStrike">
                <a:solidFill>
                  <a:srgbClr val="5C6E4A"/>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7" name="Google Shape;367;g2dc21c29238_0_31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1820"/>
              <a:buFont typeface="Lato"/>
              <a:buNone/>
            </a:pPr>
            <a:r>
              <a:rPr b="0" i="0" lang="en-US" sz="1820" u="none" cap="none" strike="noStrike">
                <a:solidFill>
                  <a:srgbClr val="5C6E4A"/>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8" name="Google Shape;368;g2dc21c29238_0_31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1820"/>
              <a:buFont typeface="Lato"/>
              <a:buNone/>
            </a:pPr>
            <a:r>
              <a:rPr b="0" i="0" lang="en-US" sz="1820" u="none" cap="none" strike="noStrike">
                <a:solidFill>
                  <a:srgbClr val="5C6E4A"/>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9" name="Google Shape;369;g2dc21c29238_0_31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1820"/>
              <a:buFont typeface="Lato"/>
              <a:buNone/>
            </a:pPr>
            <a:r>
              <a:rPr b="0" i="0" lang="en-US" sz="1820" u="none" cap="none" strike="noStrike">
                <a:solidFill>
                  <a:srgbClr val="5C6E4A"/>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0" name="Google Shape;370;g2dc21c29238_0_31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1820"/>
              <a:buFont typeface="Lato"/>
              <a:buNone/>
            </a:pPr>
            <a:r>
              <a:rPr b="0" i="0" lang="en-US" sz="1820" u="none" cap="none" strike="noStrike">
                <a:solidFill>
                  <a:srgbClr val="5C6E4A"/>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1" name="Google Shape;371;g2dc21c29238_0_31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1820"/>
              <a:buFont typeface="Lato"/>
              <a:buNone/>
            </a:pPr>
            <a:r>
              <a:rPr b="0" i="0" lang="en-US" sz="1820" u="none" cap="none" strike="noStrike">
                <a:solidFill>
                  <a:srgbClr val="5C6E4A"/>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2" name="Google Shape;372;g2dc21c29238_0_31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E4A"/>
              </a:buClr>
              <a:buSzPts val="1820"/>
              <a:buFont typeface="Lato"/>
              <a:buNone/>
            </a:pPr>
            <a:r>
              <a:rPr b="0" i="0" lang="en-US" sz="1820" u="none" cap="none" strike="noStrike">
                <a:solidFill>
                  <a:srgbClr val="5C6E4A"/>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3" name="Google Shape;373;g2dc21c29238_0_318"/>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4" name="Google Shape;374;g2dc21c29238_0_318"/>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5" name="Google Shape;375;g2dc21c29238_0_318"/>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6" name="Google Shape;376;g2dc21c29238_0_318"/>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7" name="Google Shape;377;g2dc21c29238_0_318"/>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8" name="Google Shape;378;g2dc21c29238_0_318"/>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9" name="Google Shape;379;g2dc21c29238_0_318"/>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0" name="Google Shape;380;g2dc21c29238_0_318"/>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1" name="Google Shape;381;g2dc21c29238_0_318"/>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2" name="Google Shape;382;g2dc21c29238_0_318"/>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3" name="Google Shape;383;g2dc21c29238_0_318"/>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4" name="Google Shape;384;g2dc21c29238_0_318"/>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5" name="Google Shape;385;g2dc21c29238_0_318"/>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6" name="Google Shape;386;g2dc21c29238_0_318"/>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7" name="Google Shape;387;g2dc21c29238_0_318"/>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8" name="Google Shape;388;g2dc21c29238_0_318"/>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9" name="Google Shape;389;g2dc21c29238_0_318"/>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0" name="Google Shape;390;g2dc21c29238_0_318"/>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1" name="Google Shape;391;g2dc21c29238_0_318"/>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2" name="Google Shape;392;g2dc21c29238_0_318"/>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3" name="Google Shape;393;g2dc21c29238_0_318"/>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4" name="Google Shape;394;g2dc21c29238_0_318"/>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5" name="Google Shape;395;g2dc21c29238_0_31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dc21c29238_0_31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g2dc21c29238_0_318"/>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8" name="Google Shape;398;g2dc21c29238_0_318"/>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9" name="Google Shape;399;g2dc21c29238_0_318"/>
          <p:cNvSpPr/>
          <p:nvPr/>
        </p:nvSpPr>
        <p:spPr>
          <a:xfrm>
            <a:off x="16175472" y="6365379"/>
            <a:ext cx="20451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dc21c29238_0_318"/>
          <p:cNvSpPr/>
          <p:nvPr/>
        </p:nvSpPr>
        <p:spPr>
          <a:xfrm>
            <a:off x="16175472" y="6229350"/>
            <a:ext cx="224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34.574</a:t>
            </a:r>
            <a:endParaRPr b="0" i="0" sz="4800" u="none" cap="none" strike="noStrike">
              <a:solidFill>
                <a:schemeClr val="dk1"/>
              </a:solidFill>
              <a:latin typeface="Calibri"/>
              <a:ea typeface="Calibri"/>
              <a:cs typeface="Calibri"/>
              <a:sym typeface="Calibri"/>
            </a:endParaRPr>
          </a:p>
        </p:txBody>
      </p:sp>
      <p:sp>
        <p:nvSpPr>
          <p:cNvPr id="401" name="Google Shape;401;g2dc21c29238_0_318"/>
          <p:cNvSpPr/>
          <p:nvPr/>
        </p:nvSpPr>
        <p:spPr>
          <a:xfrm>
            <a:off x="16696237" y="71183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2" name="Google Shape;402;g2dc21c29238_0_318"/>
          <p:cNvSpPr/>
          <p:nvPr/>
        </p:nvSpPr>
        <p:spPr>
          <a:xfrm>
            <a:off x="13260457"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dc21c29238_0_318"/>
          <p:cNvSpPr/>
          <p:nvPr/>
        </p:nvSpPr>
        <p:spPr>
          <a:xfrm>
            <a:off x="13260457"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dc21c29238_0_318"/>
          <p:cNvSpPr/>
          <p:nvPr/>
        </p:nvSpPr>
        <p:spPr>
          <a:xfrm>
            <a:off x="13158845"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Treasure Found</a:t>
            </a:r>
            <a:endParaRPr b="0" i="0" sz="4800" u="none" cap="none" strike="noStrike">
              <a:solidFill>
                <a:schemeClr val="dk1"/>
              </a:solidFill>
              <a:latin typeface="Calibri"/>
              <a:ea typeface="Calibri"/>
              <a:cs typeface="Calibri"/>
              <a:sym typeface="Calibri"/>
            </a:endParaRPr>
          </a:p>
        </p:txBody>
      </p:sp>
      <p:sp>
        <p:nvSpPr>
          <p:cNvPr id="405" name="Google Shape;405;g2dc21c29238_0_318"/>
          <p:cNvSpPr/>
          <p:nvPr/>
        </p:nvSpPr>
        <p:spPr>
          <a:xfrm>
            <a:off x="13192716" y="11506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6" name="Google Shape;406;g2dc21c29238_0_318"/>
          <p:cNvSpPr/>
          <p:nvPr/>
        </p:nvSpPr>
        <p:spPr>
          <a:xfrm>
            <a:off x="3251606"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dc21c29238_0_318"/>
          <p:cNvSpPr/>
          <p:nvPr/>
        </p:nvSpPr>
        <p:spPr>
          <a:xfrm>
            <a:off x="3251606"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dc21c29238_0_318"/>
          <p:cNvSpPr/>
          <p:nvPr/>
        </p:nvSpPr>
        <p:spPr>
          <a:xfrm>
            <a:off x="3149994"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Spellcasting Progress</a:t>
            </a:r>
            <a:endParaRPr b="0" i="0" sz="4800" u="none" cap="none" strike="noStrike">
              <a:solidFill>
                <a:schemeClr val="dk1"/>
              </a:solidFill>
              <a:latin typeface="Calibri"/>
              <a:ea typeface="Calibri"/>
              <a:cs typeface="Calibri"/>
              <a:sym typeface="Calibri"/>
            </a:endParaRPr>
          </a:p>
        </p:txBody>
      </p:sp>
      <p:sp>
        <p:nvSpPr>
          <p:cNvPr id="409" name="Google Shape;409;g2dc21c29238_0_318"/>
          <p:cNvSpPr/>
          <p:nvPr/>
        </p:nvSpPr>
        <p:spPr>
          <a:xfrm>
            <a:off x="3183865" y="11506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414" name="Shape 414"/>
        <p:cNvGrpSpPr/>
        <p:nvPr/>
      </p:nvGrpSpPr>
      <p:grpSpPr>
        <a:xfrm>
          <a:off x="0" y="0"/>
          <a:ext cx="0" cy="0"/>
          <a:chOff x="0" y="0"/>
          <a:chExt cx="0" cy="0"/>
        </a:xfrm>
      </p:grpSpPr>
      <p:pic>
        <p:nvPicPr>
          <p:cNvPr descr=" " id="415" name="Google Shape;415;g2dc21c29238_0_384"/>
          <p:cNvPicPr preferRelativeResize="0"/>
          <p:nvPr/>
        </p:nvPicPr>
        <p:blipFill rotWithShape="1">
          <a:blip r:embed="rId3">
            <a:alphaModFix/>
          </a:blip>
          <a:srcRect b="0" l="0" r="0" t="0"/>
          <a:stretch/>
        </p:blipFill>
        <p:spPr>
          <a:xfrm>
            <a:off x="-1609390" y="9599414"/>
            <a:ext cx="9009930" cy="5999089"/>
          </a:xfrm>
          <a:prstGeom prst="rect">
            <a:avLst/>
          </a:prstGeom>
          <a:noFill/>
          <a:ln>
            <a:noFill/>
          </a:ln>
        </p:spPr>
      </p:pic>
      <p:pic>
        <p:nvPicPr>
          <p:cNvPr descr=" " id="416" name="Google Shape;416;g2dc21c29238_0_384"/>
          <p:cNvPicPr preferRelativeResize="0"/>
          <p:nvPr/>
        </p:nvPicPr>
        <p:blipFill rotWithShape="1">
          <a:blip r:embed="rId4">
            <a:alphaModFix/>
          </a:blip>
          <a:srcRect b="0" l="0" r="0" t="0"/>
          <a:stretch/>
        </p:blipFill>
        <p:spPr>
          <a:xfrm>
            <a:off x="16791499" y="-406400"/>
            <a:ext cx="10313689" cy="6870700"/>
          </a:xfrm>
          <a:prstGeom prst="rect">
            <a:avLst/>
          </a:prstGeom>
          <a:noFill/>
          <a:ln>
            <a:noFill/>
          </a:ln>
        </p:spPr>
      </p:pic>
      <p:sp>
        <p:nvSpPr>
          <p:cNvPr id="417" name="Google Shape;417;g2dc21c29238_0_3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g2dc21c29238_0_3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9" name="Google Shape;419;g2dc21c29238_0_384"/>
          <p:cNvSpPr/>
          <p:nvPr/>
        </p:nvSpPr>
        <p:spPr>
          <a:xfrm>
            <a:off x="13450981" y="5753100"/>
            <a:ext cx="87387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dc21c29238_0_384"/>
          <p:cNvSpPr/>
          <p:nvPr/>
        </p:nvSpPr>
        <p:spPr>
          <a:xfrm>
            <a:off x="13450981" y="5753100"/>
            <a:ext cx="87387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dc21c29238_0_384"/>
          <p:cNvSpPr/>
          <p:nvPr/>
        </p:nvSpPr>
        <p:spPr>
          <a:xfrm>
            <a:off x="13450981" y="57531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A web application</a:t>
            </a:r>
            <a:endParaRPr b="0" i="0" sz="4800" u="none" cap="none" strike="noStrike">
              <a:solidFill>
                <a:schemeClr val="dk1"/>
              </a:solidFill>
              <a:latin typeface="Calibri"/>
              <a:ea typeface="Calibri"/>
              <a:cs typeface="Calibri"/>
              <a:sym typeface="Calibri"/>
            </a:endParaRPr>
          </a:p>
        </p:txBody>
      </p:sp>
      <p:sp>
        <p:nvSpPr>
          <p:cNvPr id="422" name="Google Shape;422;g2dc21c29238_0_384"/>
          <p:cNvSpPr/>
          <p:nvPr/>
        </p:nvSpPr>
        <p:spPr>
          <a:xfrm>
            <a:off x="13450981" y="68453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3" name="Google Shape;423;g2dc21c29238_0_384"/>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4" name="Google Shape;424;g2dc21c29238_0_384"/>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5" name="Google Shape;425;g2dc21c29238_0_384"/>
          <p:cNvSpPr/>
          <p:nvPr/>
        </p:nvSpPr>
        <p:spPr>
          <a:xfrm>
            <a:off x="7011276" y="1219200"/>
            <a:ext cx="106905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430" name="Shape 430"/>
        <p:cNvGrpSpPr/>
        <p:nvPr/>
      </p:nvGrpSpPr>
      <p:grpSpPr>
        <a:xfrm>
          <a:off x="0" y="0"/>
          <a:ext cx="0" cy="0"/>
          <a:chOff x="0" y="0"/>
          <a:chExt cx="0" cy="0"/>
        </a:xfrm>
      </p:grpSpPr>
      <p:pic>
        <p:nvPicPr>
          <p:cNvPr descr=" " id="431" name="Google Shape;431;g2dc21c29238_0_399"/>
          <p:cNvPicPr preferRelativeResize="0"/>
          <p:nvPr/>
        </p:nvPicPr>
        <p:blipFill rotWithShape="1">
          <a:blip r:embed="rId3">
            <a:alphaModFix/>
          </a:blip>
          <a:srcRect b="0" l="0" r="0" t="0"/>
          <a:stretch/>
        </p:blipFill>
        <p:spPr>
          <a:xfrm>
            <a:off x="16131016" y="6858000"/>
            <a:ext cx="10313689" cy="6870700"/>
          </a:xfrm>
          <a:prstGeom prst="rect">
            <a:avLst/>
          </a:prstGeom>
          <a:noFill/>
          <a:ln>
            <a:noFill/>
          </a:ln>
        </p:spPr>
      </p:pic>
      <p:pic>
        <p:nvPicPr>
          <p:cNvPr descr=" " id="432" name="Google Shape;432;g2dc21c29238_0_399"/>
          <p:cNvPicPr preferRelativeResize="0"/>
          <p:nvPr/>
        </p:nvPicPr>
        <p:blipFill rotWithShape="1">
          <a:blip r:embed="rId4">
            <a:alphaModFix/>
          </a:blip>
          <a:srcRect b="0" l="0" r="0" t="0"/>
          <a:stretch/>
        </p:blipFill>
        <p:spPr>
          <a:xfrm>
            <a:off x="-876222" y="-1173435"/>
            <a:ext cx="9470175" cy="4281760"/>
          </a:xfrm>
          <a:prstGeom prst="rect">
            <a:avLst/>
          </a:prstGeom>
          <a:noFill/>
          <a:ln>
            <a:noFill/>
          </a:ln>
        </p:spPr>
      </p:pic>
      <p:sp>
        <p:nvSpPr>
          <p:cNvPr id="433" name="Google Shape;433;g2dc21c29238_0_3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dc21c29238_0_3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5" name="Google Shape;435;g2dc21c29238_0_399"/>
          <p:cNvSpPr/>
          <p:nvPr/>
        </p:nvSpPr>
        <p:spPr>
          <a:xfrm>
            <a:off x="2946768" y="4152900"/>
            <a:ext cx="87387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dc21c29238_0_399"/>
          <p:cNvSpPr/>
          <p:nvPr/>
        </p:nvSpPr>
        <p:spPr>
          <a:xfrm>
            <a:off x="2946768" y="4152900"/>
            <a:ext cx="87387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dc21c29238_0_399"/>
          <p:cNvSpPr/>
          <p:nvPr/>
        </p:nvSpPr>
        <p:spPr>
          <a:xfrm>
            <a:off x="2946768" y="41529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An mobile app</a:t>
            </a:r>
            <a:endParaRPr b="0" i="0" sz="4800" u="none" cap="none" strike="noStrike">
              <a:solidFill>
                <a:schemeClr val="dk1"/>
              </a:solidFill>
              <a:latin typeface="Calibri"/>
              <a:ea typeface="Calibri"/>
              <a:cs typeface="Calibri"/>
              <a:sym typeface="Calibri"/>
            </a:endParaRPr>
          </a:p>
        </p:txBody>
      </p:sp>
      <p:sp>
        <p:nvSpPr>
          <p:cNvPr id="438" name="Google Shape;438;g2dc21c29238_0_399"/>
          <p:cNvSpPr/>
          <p:nvPr/>
        </p:nvSpPr>
        <p:spPr>
          <a:xfrm>
            <a:off x="2946768" y="52451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9" name="Google Shape;439;g2dc21c29238_0_399"/>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0" name="Google Shape;440;g2dc21c29238_0_399"/>
          <p:cNvSpPr/>
          <p:nvPr/>
        </p:nvSpPr>
        <p:spPr>
          <a:xfrm>
            <a:off x="2895962" y="1854200"/>
            <a:ext cx="129006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The Future of Fantasy</a:t>
            </a:r>
            <a:endParaRPr b="0" i="0" sz="8000" u="none" cap="none" strike="noStrike">
              <a:solidFill>
                <a:schemeClr val="dk1"/>
              </a:solidFill>
              <a:latin typeface="Calibri"/>
              <a:ea typeface="Calibri"/>
              <a:cs typeface="Calibri"/>
              <a:sym typeface="Calibri"/>
            </a:endParaRPr>
          </a:p>
        </p:txBody>
      </p:sp>
      <p:pic>
        <p:nvPicPr>
          <p:cNvPr descr=" " id="441" name="Google Shape;441;g2dc21c29238_0_399"/>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2" name="Google Shape;442;g2dc21c29238_0_399"/>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447" name="Shape 447"/>
        <p:cNvGrpSpPr/>
        <p:nvPr/>
      </p:nvGrpSpPr>
      <p:grpSpPr>
        <a:xfrm>
          <a:off x="0" y="0"/>
          <a:ext cx="0" cy="0"/>
          <a:chOff x="0" y="0"/>
          <a:chExt cx="0" cy="0"/>
        </a:xfrm>
      </p:grpSpPr>
      <p:pic>
        <p:nvPicPr>
          <p:cNvPr descr=" " id="448" name="Google Shape;448;g2dc21c29238_0_415"/>
          <p:cNvPicPr preferRelativeResize="0"/>
          <p:nvPr/>
        </p:nvPicPr>
        <p:blipFill rotWithShape="1">
          <a:blip r:embed="rId3">
            <a:alphaModFix/>
          </a:blip>
          <a:srcRect b="0" l="0" r="0" t="0"/>
          <a:stretch/>
        </p:blipFill>
        <p:spPr>
          <a:xfrm>
            <a:off x="14498468" y="-561057"/>
            <a:ext cx="9008604" cy="5188421"/>
          </a:xfrm>
          <a:prstGeom prst="rect">
            <a:avLst/>
          </a:prstGeom>
          <a:noFill/>
          <a:ln>
            <a:noFill/>
          </a:ln>
        </p:spPr>
      </p:pic>
      <p:pic>
        <p:nvPicPr>
          <p:cNvPr descr=" " id="449" name="Google Shape;449;g2dc21c29238_0_415"/>
          <p:cNvPicPr preferRelativeResize="0"/>
          <p:nvPr/>
        </p:nvPicPr>
        <p:blipFill rotWithShape="1">
          <a:blip r:embed="rId4">
            <a:alphaModFix/>
          </a:blip>
          <a:srcRect b="0" l="0" r="0" t="0"/>
          <a:stretch/>
        </p:blipFill>
        <p:spPr>
          <a:xfrm>
            <a:off x="-635079" y="7607300"/>
            <a:ext cx="8040105" cy="9385300"/>
          </a:xfrm>
          <a:prstGeom prst="rect">
            <a:avLst/>
          </a:prstGeom>
          <a:noFill/>
          <a:ln>
            <a:noFill/>
          </a:ln>
        </p:spPr>
      </p:pic>
      <p:sp>
        <p:nvSpPr>
          <p:cNvPr id="450" name="Google Shape;450;g2dc21c29238_0_4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dc21c29238_0_4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2" name="Google Shape;452;g2dc21c29238_0_415"/>
          <p:cNvSpPr/>
          <p:nvPr/>
        </p:nvSpPr>
        <p:spPr>
          <a:xfrm>
            <a:off x="876410" y="8305800"/>
            <a:ext cx="5715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dc21c29238_0_415"/>
          <p:cNvSpPr/>
          <p:nvPr/>
        </p:nvSpPr>
        <p:spPr>
          <a:xfrm>
            <a:off x="876410" y="8305800"/>
            <a:ext cx="5715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dc21c29238_0_415"/>
          <p:cNvSpPr/>
          <p:nvPr/>
        </p:nvSpPr>
        <p:spPr>
          <a:xfrm>
            <a:off x="876410" y="8305800"/>
            <a:ext cx="5919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A web application</a:t>
            </a:r>
            <a:endParaRPr b="0" i="0" sz="4800" u="none" cap="none" strike="noStrike">
              <a:solidFill>
                <a:schemeClr val="dk1"/>
              </a:solidFill>
              <a:latin typeface="Calibri"/>
              <a:ea typeface="Calibri"/>
              <a:cs typeface="Calibri"/>
              <a:sym typeface="Calibri"/>
            </a:endParaRPr>
          </a:p>
        </p:txBody>
      </p:sp>
      <p:sp>
        <p:nvSpPr>
          <p:cNvPr id="455" name="Google Shape;455;g2dc21c29238_0_415"/>
          <p:cNvSpPr/>
          <p:nvPr/>
        </p:nvSpPr>
        <p:spPr>
          <a:xfrm>
            <a:off x="876410" y="93980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6" name="Google Shape;456;g2dc21c29238_0_415"/>
          <p:cNvSpPr/>
          <p:nvPr/>
        </p:nvSpPr>
        <p:spPr>
          <a:xfrm>
            <a:off x="825603" y="1231900"/>
            <a:ext cx="7007100" cy="628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7" name="Google Shape;457;g2dc21c29238_0_415"/>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8" name="Google Shape;458;g2dc21c29238_0_415"/>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59" name="Google Shape;459;g2dc21c29238_0_415"/>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464" name="Shape 464"/>
        <p:cNvGrpSpPr/>
        <p:nvPr/>
      </p:nvGrpSpPr>
      <p:grpSpPr>
        <a:xfrm>
          <a:off x="0" y="0"/>
          <a:ext cx="0" cy="0"/>
          <a:chOff x="0" y="0"/>
          <a:chExt cx="0" cy="0"/>
        </a:xfrm>
      </p:grpSpPr>
      <p:pic>
        <p:nvPicPr>
          <p:cNvPr descr=" " id="465" name="Google Shape;465;g2dc21c29238_0_43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6" name="Google Shape;466;g2dc21c29238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2dc21c29238_0_43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8" name="Google Shape;468;g2dc21c29238_0_431"/>
          <p:cNvSpPr/>
          <p:nvPr/>
        </p:nvSpPr>
        <p:spPr>
          <a:xfrm>
            <a:off x="711289" y="698500"/>
            <a:ext cx="7464300" cy="331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27" name="Shape 27"/>
        <p:cNvGrpSpPr/>
        <p:nvPr/>
      </p:nvGrpSpPr>
      <p:grpSpPr>
        <a:xfrm>
          <a:off x="0" y="0"/>
          <a:ext cx="0" cy="0"/>
          <a:chOff x="0" y="0"/>
          <a:chExt cx="0" cy="0"/>
        </a:xfrm>
      </p:grpSpPr>
      <p:pic>
        <p:nvPicPr>
          <p:cNvPr descr=" " id="28" name="Google Shape;28;g2dc21c29238_0_11"/>
          <p:cNvPicPr preferRelativeResize="0"/>
          <p:nvPr/>
        </p:nvPicPr>
        <p:blipFill rotWithShape="1">
          <a:blip r:embed="rId3">
            <a:alphaModFix/>
          </a:blip>
          <a:srcRect b="0" l="0" r="0" t="0"/>
          <a:stretch/>
        </p:blipFill>
        <p:spPr>
          <a:xfrm>
            <a:off x="15064253" y="-1461460"/>
            <a:ext cx="11374888" cy="8076867"/>
          </a:xfrm>
          <a:prstGeom prst="rect">
            <a:avLst/>
          </a:prstGeom>
          <a:noFill/>
          <a:ln>
            <a:noFill/>
          </a:ln>
        </p:spPr>
      </p:pic>
      <p:pic>
        <p:nvPicPr>
          <p:cNvPr descr=" " id="29" name="Google Shape;29;g2dc21c29238_0_11"/>
          <p:cNvPicPr preferRelativeResize="0"/>
          <p:nvPr/>
        </p:nvPicPr>
        <p:blipFill rotWithShape="1">
          <a:blip r:embed="rId4">
            <a:alphaModFix/>
          </a:blip>
          <a:srcRect b="0" l="0" r="0" t="0"/>
          <a:stretch/>
        </p:blipFill>
        <p:spPr>
          <a:xfrm>
            <a:off x="-2935551" y="9462751"/>
            <a:ext cx="11925773" cy="6868513"/>
          </a:xfrm>
          <a:prstGeom prst="rect">
            <a:avLst/>
          </a:prstGeom>
          <a:noFill/>
          <a:ln>
            <a:noFill/>
          </a:ln>
        </p:spPr>
      </p:pic>
      <p:sp>
        <p:nvSpPr>
          <p:cNvPr id="30" name="Google Shape;30;g2dc21c29238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dc21c29238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2dc21c29238_0_11"/>
          <p:cNvSpPr/>
          <p:nvPr/>
        </p:nvSpPr>
        <p:spPr>
          <a:xfrm>
            <a:off x="8289903" y="4394200"/>
            <a:ext cx="7807200" cy="292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C6B4C"/>
              </a:buClr>
              <a:buSzPts val="12800"/>
              <a:buFont typeface="Fugaz One"/>
              <a:buNone/>
            </a:pPr>
            <a:r>
              <a:rPr b="0" i="0" lang="en-US" sz="12800" u="none" cap="none" strike="noStrike">
                <a:solidFill>
                  <a:srgbClr val="5C6B4C"/>
                </a:solidFill>
                <a:latin typeface="Fugaz One"/>
                <a:ea typeface="Fugaz One"/>
                <a:cs typeface="Fugaz One"/>
                <a:sym typeface="Fugaz One"/>
              </a:rPr>
              <a:t>Welcome</a:t>
            </a:r>
            <a:endParaRPr b="0" i="0" sz="12800" u="none" cap="none" strike="noStrike">
              <a:solidFill>
                <a:schemeClr val="dk1"/>
              </a:solidFill>
              <a:latin typeface="Calibri"/>
              <a:ea typeface="Calibri"/>
              <a:cs typeface="Calibri"/>
              <a:sym typeface="Calibri"/>
            </a:endParaRPr>
          </a:p>
        </p:txBody>
      </p:sp>
      <p:sp>
        <p:nvSpPr>
          <p:cNvPr id="33" name="Google Shape;33;g2dc21c29238_0_11"/>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473" name="Shape 473"/>
        <p:cNvGrpSpPr/>
        <p:nvPr/>
      </p:nvGrpSpPr>
      <p:grpSpPr>
        <a:xfrm>
          <a:off x="0" y="0"/>
          <a:ext cx="0" cy="0"/>
          <a:chOff x="0" y="0"/>
          <a:chExt cx="0" cy="0"/>
        </a:xfrm>
      </p:grpSpPr>
      <p:pic>
        <p:nvPicPr>
          <p:cNvPr descr=" " id="474" name="Google Shape;474;g2dc21c29238_0_439"/>
          <p:cNvPicPr preferRelativeResize="0"/>
          <p:nvPr/>
        </p:nvPicPr>
        <p:blipFill rotWithShape="1">
          <a:blip r:embed="rId3">
            <a:alphaModFix/>
          </a:blip>
          <a:srcRect b="0" l="0" r="0" t="0"/>
          <a:stretch/>
        </p:blipFill>
        <p:spPr>
          <a:xfrm>
            <a:off x="-1609390" y="9599414"/>
            <a:ext cx="9009930" cy="5999089"/>
          </a:xfrm>
          <a:prstGeom prst="rect">
            <a:avLst/>
          </a:prstGeom>
          <a:noFill/>
          <a:ln>
            <a:noFill/>
          </a:ln>
        </p:spPr>
      </p:pic>
      <p:pic>
        <p:nvPicPr>
          <p:cNvPr descr=" " id="475" name="Google Shape;475;g2dc21c29238_0_439"/>
          <p:cNvPicPr preferRelativeResize="0"/>
          <p:nvPr/>
        </p:nvPicPr>
        <p:blipFill rotWithShape="1">
          <a:blip r:embed="rId4">
            <a:alphaModFix/>
          </a:blip>
          <a:srcRect b="0" l="0" r="0" t="0"/>
          <a:stretch/>
        </p:blipFill>
        <p:spPr>
          <a:xfrm>
            <a:off x="16791499" y="-406400"/>
            <a:ext cx="10313689" cy="6870700"/>
          </a:xfrm>
          <a:prstGeom prst="rect">
            <a:avLst/>
          </a:prstGeom>
          <a:noFill/>
          <a:ln>
            <a:noFill/>
          </a:ln>
        </p:spPr>
      </p:pic>
      <p:sp>
        <p:nvSpPr>
          <p:cNvPr id="476" name="Google Shape;476;g2dc21c29238_0_4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2dc21c29238_0_43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8" name="Google Shape;478;g2dc21c29238_0_439"/>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479" name="Google Shape;479;g2dc21c29238_0_439"/>
          <p:cNvSpPr/>
          <p:nvPr/>
        </p:nvSpPr>
        <p:spPr>
          <a:xfrm>
            <a:off x="8675184" y="2578100"/>
            <a:ext cx="66048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dc21c29238_0_439"/>
          <p:cNvSpPr/>
          <p:nvPr/>
        </p:nvSpPr>
        <p:spPr>
          <a:xfrm>
            <a:off x="8675184" y="3238500"/>
            <a:ext cx="8256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dc21c29238_0_439"/>
          <p:cNvSpPr/>
          <p:nvPr/>
        </p:nvSpPr>
        <p:spPr>
          <a:xfrm>
            <a:off x="8675184" y="3238500"/>
            <a:ext cx="13674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12800"/>
              <a:buFont typeface="Fugaz One"/>
              <a:buNone/>
            </a:pPr>
            <a:r>
              <a:rPr b="0" i="0" lang="en-US" sz="12800" u="none" cap="none" strike="noStrike">
                <a:solidFill>
                  <a:srgbClr val="5C6B4C"/>
                </a:solidFill>
                <a:latin typeface="Fugaz One"/>
                <a:ea typeface="Fugaz One"/>
                <a:cs typeface="Fugaz One"/>
                <a:sym typeface="Fugaz One"/>
              </a:rPr>
              <a:t>1</a:t>
            </a:r>
            <a:endParaRPr b="0" i="0" sz="12800" u="none" cap="none" strike="noStrike">
              <a:solidFill>
                <a:schemeClr val="dk1"/>
              </a:solidFill>
              <a:latin typeface="Calibri"/>
              <a:ea typeface="Calibri"/>
              <a:cs typeface="Calibri"/>
              <a:sym typeface="Calibri"/>
            </a:endParaRPr>
          </a:p>
        </p:txBody>
      </p:sp>
      <p:sp>
        <p:nvSpPr>
          <p:cNvPr id="482" name="Google Shape;482;g2dc21c29238_0_439"/>
          <p:cNvSpPr/>
          <p:nvPr/>
        </p:nvSpPr>
        <p:spPr>
          <a:xfrm>
            <a:off x="9704013" y="2578100"/>
            <a:ext cx="55761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dc21c29238_0_439"/>
          <p:cNvSpPr/>
          <p:nvPr/>
        </p:nvSpPr>
        <p:spPr>
          <a:xfrm>
            <a:off x="9704013" y="2578100"/>
            <a:ext cx="57792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Discover the secrets</a:t>
            </a:r>
            <a:endParaRPr b="0" i="0" sz="4800" u="none" cap="none" strike="noStrike">
              <a:solidFill>
                <a:schemeClr val="dk1"/>
              </a:solidFill>
              <a:latin typeface="Calibri"/>
              <a:ea typeface="Calibri"/>
              <a:cs typeface="Calibri"/>
              <a:sym typeface="Calibri"/>
            </a:endParaRPr>
          </a:p>
        </p:txBody>
      </p:sp>
      <p:sp>
        <p:nvSpPr>
          <p:cNvPr id="484" name="Google Shape;484;g2dc21c29238_0_439"/>
          <p:cNvSpPr/>
          <p:nvPr/>
        </p:nvSpPr>
        <p:spPr>
          <a:xfrm>
            <a:off x="9704013" y="4457700"/>
            <a:ext cx="57114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5" name="Google Shape;485;g2dc21c29238_0_439"/>
          <p:cNvSpPr/>
          <p:nvPr/>
        </p:nvSpPr>
        <p:spPr>
          <a:xfrm>
            <a:off x="8675184" y="6997700"/>
            <a:ext cx="66048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dc21c29238_0_439"/>
          <p:cNvSpPr/>
          <p:nvPr/>
        </p:nvSpPr>
        <p:spPr>
          <a:xfrm>
            <a:off x="8675184" y="7962900"/>
            <a:ext cx="10416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dc21c29238_0_439"/>
          <p:cNvSpPr/>
          <p:nvPr/>
        </p:nvSpPr>
        <p:spPr>
          <a:xfrm>
            <a:off x="8675184" y="7962900"/>
            <a:ext cx="15834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12800"/>
              <a:buFont typeface="Fugaz One"/>
              <a:buNone/>
            </a:pPr>
            <a:r>
              <a:rPr b="0" i="0" lang="en-US" sz="12800" u="none" cap="none" strike="noStrike">
                <a:solidFill>
                  <a:srgbClr val="5C6B4C"/>
                </a:solidFill>
                <a:latin typeface="Fugaz One"/>
                <a:ea typeface="Fugaz One"/>
                <a:cs typeface="Fugaz One"/>
                <a:sym typeface="Fugaz One"/>
              </a:rPr>
              <a:t>3</a:t>
            </a:r>
            <a:endParaRPr b="0" i="0" sz="12800" u="none" cap="none" strike="noStrike">
              <a:solidFill>
                <a:schemeClr val="dk1"/>
              </a:solidFill>
              <a:latin typeface="Calibri"/>
              <a:ea typeface="Calibri"/>
              <a:cs typeface="Calibri"/>
              <a:sym typeface="Calibri"/>
            </a:endParaRPr>
          </a:p>
        </p:txBody>
      </p:sp>
      <p:sp>
        <p:nvSpPr>
          <p:cNvPr id="488" name="Google Shape;488;g2dc21c29238_0_439"/>
          <p:cNvSpPr/>
          <p:nvPr/>
        </p:nvSpPr>
        <p:spPr>
          <a:xfrm>
            <a:off x="9919940" y="6997700"/>
            <a:ext cx="53601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dc21c29238_0_439"/>
          <p:cNvSpPr/>
          <p:nvPr/>
        </p:nvSpPr>
        <p:spPr>
          <a:xfrm>
            <a:off x="9919940" y="6997700"/>
            <a:ext cx="55632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Meet the creatures</a:t>
            </a:r>
            <a:endParaRPr b="0" i="0" sz="4800" u="none" cap="none" strike="noStrike">
              <a:solidFill>
                <a:schemeClr val="dk1"/>
              </a:solidFill>
              <a:latin typeface="Calibri"/>
              <a:ea typeface="Calibri"/>
              <a:cs typeface="Calibri"/>
              <a:sym typeface="Calibri"/>
            </a:endParaRPr>
          </a:p>
        </p:txBody>
      </p:sp>
      <p:sp>
        <p:nvSpPr>
          <p:cNvPr id="490" name="Google Shape;490;g2dc21c29238_0_439"/>
          <p:cNvSpPr/>
          <p:nvPr/>
        </p:nvSpPr>
        <p:spPr>
          <a:xfrm>
            <a:off x="9919940" y="8877300"/>
            <a:ext cx="5495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1" name="Google Shape;491;g2dc21c29238_0_439"/>
          <p:cNvSpPr/>
          <p:nvPr/>
        </p:nvSpPr>
        <p:spPr>
          <a:xfrm>
            <a:off x="16181822" y="6997700"/>
            <a:ext cx="66048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dc21c29238_0_439"/>
          <p:cNvSpPr/>
          <p:nvPr/>
        </p:nvSpPr>
        <p:spPr>
          <a:xfrm>
            <a:off x="16181822" y="7962900"/>
            <a:ext cx="10161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dc21c29238_0_439"/>
          <p:cNvSpPr/>
          <p:nvPr/>
        </p:nvSpPr>
        <p:spPr>
          <a:xfrm>
            <a:off x="16181822" y="7962900"/>
            <a:ext cx="15582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12800"/>
              <a:buFont typeface="Fugaz One"/>
              <a:buNone/>
            </a:pPr>
            <a:r>
              <a:rPr b="0" i="0" lang="en-US" sz="12800" u="none" cap="none" strike="noStrike">
                <a:solidFill>
                  <a:srgbClr val="5C6B4C"/>
                </a:solidFill>
                <a:latin typeface="Fugaz One"/>
                <a:ea typeface="Fugaz One"/>
                <a:cs typeface="Fugaz One"/>
                <a:sym typeface="Fugaz One"/>
              </a:rPr>
              <a:t>4</a:t>
            </a:r>
            <a:endParaRPr b="0" i="0" sz="12800" u="none" cap="none" strike="noStrike">
              <a:solidFill>
                <a:schemeClr val="dk1"/>
              </a:solidFill>
              <a:latin typeface="Calibri"/>
              <a:ea typeface="Calibri"/>
              <a:cs typeface="Calibri"/>
              <a:sym typeface="Calibri"/>
            </a:endParaRPr>
          </a:p>
        </p:txBody>
      </p:sp>
      <p:sp>
        <p:nvSpPr>
          <p:cNvPr id="494" name="Google Shape;494;g2dc21c29238_0_439"/>
          <p:cNvSpPr/>
          <p:nvPr/>
        </p:nvSpPr>
        <p:spPr>
          <a:xfrm>
            <a:off x="17401175" y="6997700"/>
            <a:ext cx="53856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dc21c29238_0_439"/>
          <p:cNvSpPr/>
          <p:nvPr/>
        </p:nvSpPr>
        <p:spPr>
          <a:xfrm>
            <a:off x="17401175" y="6997700"/>
            <a:ext cx="55887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Uncover the magic</a:t>
            </a:r>
            <a:endParaRPr b="0" i="0" sz="4800" u="none" cap="none" strike="noStrike">
              <a:solidFill>
                <a:schemeClr val="dk1"/>
              </a:solidFill>
              <a:latin typeface="Calibri"/>
              <a:ea typeface="Calibri"/>
              <a:cs typeface="Calibri"/>
              <a:sym typeface="Calibri"/>
            </a:endParaRPr>
          </a:p>
        </p:txBody>
      </p:sp>
      <p:sp>
        <p:nvSpPr>
          <p:cNvPr id="496" name="Google Shape;496;g2dc21c29238_0_439"/>
          <p:cNvSpPr/>
          <p:nvPr/>
        </p:nvSpPr>
        <p:spPr>
          <a:xfrm>
            <a:off x="17401175" y="8877300"/>
            <a:ext cx="5520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7" name="Google Shape;497;g2dc21c29238_0_439"/>
          <p:cNvSpPr/>
          <p:nvPr/>
        </p:nvSpPr>
        <p:spPr>
          <a:xfrm>
            <a:off x="16181822" y="2578100"/>
            <a:ext cx="66048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dc21c29238_0_439"/>
          <p:cNvSpPr/>
          <p:nvPr/>
        </p:nvSpPr>
        <p:spPr>
          <a:xfrm>
            <a:off x="16181822" y="3238500"/>
            <a:ext cx="10416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dc21c29238_0_439"/>
          <p:cNvSpPr/>
          <p:nvPr/>
        </p:nvSpPr>
        <p:spPr>
          <a:xfrm>
            <a:off x="16181822" y="3238500"/>
            <a:ext cx="15834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12800"/>
              <a:buFont typeface="Fugaz One"/>
              <a:buNone/>
            </a:pPr>
            <a:r>
              <a:rPr b="0" i="0" lang="en-US" sz="12800" u="none" cap="none" strike="noStrike">
                <a:solidFill>
                  <a:srgbClr val="5C6B4C"/>
                </a:solidFill>
                <a:latin typeface="Fugaz One"/>
                <a:ea typeface="Fugaz One"/>
                <a:cs typeface="Fugaz One"/>
                <a:sym typeface="Fugaz One"/>
              </a:rPr>
              <a:t>2</a:t>
            </a:r>
            <a:endParaRPr b="0" i="0" sz="12800" u="none" cap="none" strike="noStrike">
              <a:solidFill>
                <a:schemeClr val="dk1"/>
              </a:solidFill>
              <a:latin typeface="Calibri"/>
              <a:ea typeface="Calibri"/>
              <a:cs typeface="Calibri"/>
              <a:sym typeface="Calibri"/>
            </a:endParaRPr>
          </a:p>
        </p:txBody>
      </p:sp>
      <p:sp>
        <p:nvSpPr>
          <p:cNvPr id="500" name="Google Shape;500;g2dc21c29238_0_439"/>
          <p:cNvSpPr/>
          <p:nvPr/>
        </p:nvSpPr>
        <p:spPr>
          <a:xfrm>
            <a:off x="17426578" y="2578100"/>
            <a:ext cx="53601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dc21c29238_0_439"/>
          <p:cNvSpPr/>
          <p:nvPr/>
        </p:nvSpPr>
        <p:spPr>
          <a:xfrm>
            <a:off x="17426578" y="2578100"/>
            <a:ext cx="55632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Find your own path</a:t>
            </a:r>
            <a:endParaRPr b="0" i="0" sz="4800" u="none" cap="none" strike="noStrike">
              <a:solidFill>
                <a:schemeClr val="dk1"/>
              </a:solidFill>
              <a:latin typeface="Calibri"/>
              <a:ea typeface="Calibri"/>
              <a:cs typeface="Calibri"/>
              <a:sym typeface="Calibri"/>
            </a:endParaRPr>
          </a:p>
        </p:txBody>
      </p:sp>
      <p:sp>
        <p:nvSpPr>
          <p:cNvPr id="502" name="Google Shape;502;g2dc21c29238_0_439"/>
          <p:cNvSpPr/>
          <p:nvPr/>
        </p:nvSpPr>
        <p:spPr>
          <a:xfrm>
            <a:off x="17426578" y="4457700"/>
            <a:ext cx="5495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507" name="Shape 507"/>
        <p:cNvGrpSpPr/>
        <p:nvPr/>
      </p:nvGrpSpPr>
      <p:grpSpPr>
        <a:xfrm>
          <a:off x="0" y="0"/>
          <a:ext cx="0" cy="0"/>
          <a:chOff x="0" y="0"/>
          <a:chExt cx="0" cy="0"/>
        </a:xfrm>
      </p:grpSpPr>
      <p:pic>
        <p:nvPicPr>
          <p:cNvPr descr=" " id="508" name="Google Shape;508;g2dc21c29238_0_472"/>
          <p:cNvPicPr preferRelativeResize="0"/>
          <p:nvPr/>
        </p:nvPicPr>
        <p:blipFill rotWithShape="1">
          <a:blip r:embed="rId3">
            <a:alphaModFix/>
          </a:blip>
          <a:srcRect b="0" l="0" r="0" t="0"/>
          <a:stretch/>
        </p:blipFill>
        <p:spPr>
          <a:xfrm>
            <a:off x="16131016" y="6858000"/>
            <a:ext cx="10313689" cy="6870700"/>
          </a:xfrm>
          <a:prstGeom prst="rect">
            <a:avLst/>
          </a:prstGeom>
          <a:noFill/>
          <a:ln>
            <a:noFill/>
          </a:ln>
        </p:spPr>
      </p:pic>
      <p:pic>
        <p:nvPicPr>
          <p:cNvPr descr=" " id="509" name="Google Shape;509;g2dc21c29238_0_472"/>
          <p:cNvPicPr preferRelativeResize="0"/>
          <p:nvPr/>
        </p:nvPicPr>
        <p:blipFill rotWithShape="1">
          <a:blip r:embed="rId4">
            <a:alphaModFix/>
          </a:blip>
          <a:srcRect b="0" l="0" r="0" t="0"/>
          <a:stretch/>
        </p:blipFill>
        <p:spPr>
          <a:xfrm>
            <a:off x="-876222" y="-1173435"/>
            <a:ext cx="9470175" cy="4281760"/>
          </a:xfrm>
          <a:prstGeom prst="rect">
            <a:avLst/>
          </a:prstGeom>
          <a:noFill/>
          <a:ln>
            <a:noFill/>
          </a:ln>
        </p:spPr>
      </p:pic>
      <p:sp>
        <p:nvSpPr>
          <p:cNvPr id="510" name="Google Shape;510;g2dc21c29238_0_4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dc21c29238_0_47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2" name="Google Shape;512;g2dc21c29238_0_472"/>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13" name="Google Shape;513;g2dc21c29238_0_472"/>
          <p:cNvSpPr/>
          <p:nvPr/>
        </p:nvSpPr>
        <p:spPr>
          <a:xfrm>
            <a:off x="5012893" y="11696700"/>
            <a:ext cx="14348700" cy="182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Fantasy Realm at a Glance</a:t>
            </a:r>
            <a:endParaRPr b="0" i="0" sz="8000" u="none" cap="none" strike="noStrike">
              <a:solidFill>
                <a:schemeClr val="dk1"/>
              </a:solidFill>
              <a:latin typeface="Calibri"/>
              <a:ea typeface="Calibri"/>
              <a:cs typeface="Calibri"/>
              <a:sym typeface="Calibri"/>
            </a:endParaRPr>
          </a:p>
        </p:txBody>
      </p:sp>
      <p:sp>
        <p:nvSpPr>
          <p:cNvPr id="514" name="Google Shape;514;g2dc21c29238_0_472"/>
          <p:cNvSpPr/>
          <p:nvPr/>
        </p:nvSpPr>
        <p:spPr>
          <a:xfrm>
            <a:off x="15724565" y="1879600"/>
            <a:ext cx="6935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dc21c29238_0_472"/>
          <p:cNvSpPr/>
          <p:nvPr/>
        </p:nvSpPr>
        <p:spPr>
          <a:xfrm>
            <a:off x="15724565" y="1879600"/>
            <a:ext cx="6935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dc21c29238_0_472"/>
          <p:cNvSpPr/>
          <p:nvPr/>
        </p:nvSpPr>
        <p:spPr>
          <a:xfrm>
            <a:off x="15724565" y="18796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The Forest</a:t>
            </a:r>
            <a:endParaRPr b="0" i="0" sz="4800" u="none" cap="none" strike="noStrike">
              <a:solidFill>
                <a:schemeClr val="dk1"/>
              </a:solidFill>
              <a:latin typeface="Calibri"/>
              <a:ea typeface="Calibri"/>
              <a:cs typeface="Calibri"/>
              <a:sym typeface="Calibri"/>
            </a:endParaRPr>
          </a:p>
        </p:txBody>
      </p:sp>
      <p:sp>
        <p:nvSpPr>
          <p:cNvPr id="517" name="Google Shape;517;g2dc21c29238_0_472"/>
          <p:cNvSpPr/>
          <p:nvPr/>
        </p:nvSpPr>
        <p:spPr>
          <a:xfrm>
            <a:off x="15724565" y="28702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18" name="Google Shape;518;g2dc21c29238_0_472"/>
          <p:cNvSpPr/>
          <p:nvPr/>
        </p:nvSpPr>
        <p:spPr>
          <a:xfrm>
            <a:off x="15724565" y="5181600"/>
            <a:ext cx="6935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dc21c29238_0_472"/>
          <p:cNvSpPr/>
          <p:nvPr/>
        </p:nvSpPr>
        <p:spPr>
          <a:xfrm>
            <a:off x="15724565" y="5181600"/>
            <a:ext cx="6935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dc21c29238_0_472"/>
          <p:cNvSpPr/>
          <p:nvPr/>
        </p:nvSpPr>
        <p:spPr>
          <a:xfrm>
            <a:off x="15724565" y="51816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The Caves</a:t>
            </a:r>
            <a:endParaRPr b="0" i="0" sz="4800" u="none" cap="none" strike="noStrike">
              <a:solidFill>
                <a:schemeClr val="dk1"/>
              </a:solidFill>
              <a:latin typeface="Calibri"/>
              <a:ea typeface="Calibri"/>
              <a:cs typeface="Calibri"/>
              <a:sym typeface="Calibri"/>
            </a:endParaRPr>
          </a:p>
        </p:txBody>
      </p:sp>
      <p:sp>
        <p:nvSpPr>
          <p:cNvPr id="521" name="Google Shape;521;g2dc21c29238_0_472"/>
          <p:cNvSpPr/>
          <p:nvPr/>
        </p:nvSpPr>
        <p:spPr>
          <a:xfrm>
            <a:off x="15724565" y="61722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22" name="Google Shape;522;g2dc21c29238_0_472"/>
          <p:cNvSpPr/>
          <p:nvPr/>
        </p:nvSpPr>
        <p:spPr>
          <a:xfrm>
            <a:off x="15724565" y="8204200"/>
            <a:ext cx="6935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dc21c29238_0_472"/>
          <p:cNvSpPr/>
          <p:nvPr/>
        </p:nvSpPr>
        <p:spPr>
          <a:xfrm>
            <a:off x="15724565" y="8204200"/>
            <a:ext cx="6935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dc21c29238_0_472"/>
          <p:cNvSpPr/>
          <p:nvPr/>
        </p:nvSpPr>
        <p:spPr>
          <a:xfrm>
            <a:off x="15724565" y="82042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The Lair</a:t>
            </a:r>
            <a:endParaRPr b="0" i="0" sz="4800" u="none" cap="none" strike="noStrike">
              <a:solidFill>
                <a:schemeClr val="dk1"/>
              </a:solidFill>
              <a:latin typeface="Calibri"/>
              <a:ea typeface="Calibri"/>
              <a:cs typeface="Calibri"/>
              <a:sym typeface="Calibri"/>
            </a:endParaRPr>
          </a:p>
        </p:txBody>
      </p:sp>
      <p:sp>
        <p:nvSpPr>
          <p:cNvPr id="525" name="Google Shape;525;g2dc21c29238_0_472"/>
          <p:cNvSpPr/>
          <p:nvPr/>
        </p:nvSpPr>
        <p:spPr>
          <a:xfrm>
            <a:off x="15724565" y="91948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530" name="Shape 530"/>
        <p:cNvGrpSpPr/>
        <p:nvPr/>
      </p:nvGrpSpPr>
      <p:grpSpPr>
        <a:xfrm>
          <a:off x="0" y="0"/>
          <a:ext cx="0" cy="0"/>
          <a:chOff x="0" y="0"/>
          <a:chExt cx="0" cy="0"/>
        </a:xfrm>
      </p:grpSpPr>
      <p:pic>
        <p:nvPicPr>
          <p:cNvPr descr=" " id="531" name="Google Shape;531;g2dc21c29238_0_494"/>
          <p:cNvPicPr preferRelativeResize="0"/>
          <p:nvPr/>
        </p:nvPicPr>
        <p:blipFill rotWithShape="1">
          <a:blip r:embed="rId3">
            <a:alphaModFix/>
          </a:blip>
          <a:srcRect b="0" l="0" r="0" t="0"/>
          <a:stretch/>
        </p:blipFill>
        <p:spPr>
          <a:xfrm>
            <a:off x="14498468" y="-561057"/>
            <a:ext cx="9008604" cy="5188421"/>
          </a:xfrm>
          <a:prstGeom prst="rect">
            <a:avLst/>
          </a:prstGeom>
          <a:noFill/>
          <a:ln>
            <a:noFill/>
          </a:ln>
        </p:spPr>
      </p:pic>
      <p:pic>
        <p:nvPicPr>
          <p:cNvPr descr=" " id="532" name="Google Shape;532;g2dc21c29238_0_494"/>
          <p:cNvPicPr preferRelativeResize="0"/>
          <p:nvPr/>
        </p:nvPicPr>
        <p:blipFill rotWithShape="1">
          <a:blip r:embed="rId4">
            <a:alphaModFix/>
          </a:blip>
          <a:srcRect b="0" l="0" r="0" t="0"/>
          <a:stretch/>
        </p:blipFill>
        <p:spPr>
          <a:xfrm>
            <a:off x="-635079" y="7607300"/>
            <a:ext cx="8040105" cy="9385300"/>
          </a:xfrm>
          <a:prstGeom prst="rect">
            <a:avLst/>
          </a:prstGeom>
          <a:noFill/>
          <a:ln>
            <a:noFill/>
          </a:ln>
        </p:spPr>
      </p:pic>
      <p:sp>
        <p:nvSpPr>
          <p:cNvPr id="533" name="Google Shape;533;g2dc21c29238_0_4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g2dc21c29238_0_4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5" name="Google Shape;535;g2dc21c29238_0_494"/>
          <p:cNvSpPr/>
          <p:nvPr/>
        </p:nvSpPr>
        <p:spPr>
          <a:xfrm>
            <a:off x="6054423" y="965200"/>
            <a:ext cx="12278100" cy="182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The Timeline</a:t>
            </a:r>
            <a:endParaRPr b="0" i="0" sz="8000" u="none" cap="none" strike="noStrike">
              <a:solidFill>
                <a:schemeClr val="dk1"/>
              </a:solidFill>
              <a:latin typeface="Calibri"/>
              <a:ea typeface="Calibri"/>
              <a:cs typeface="Calibri"/>
              <a:sym typeface="Calibri"/>
            </a:endParaRPr>
          </a:p>
        </p:txBody>
      </p:sp>
      <p:pic>
        <p:nvPicPr>
          <p:cNvPr descr=" " id="536" name="Google Shape;536;g2dc21c29238_0_494"/>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37" name="Google Shape;537;g2dc21c29238_0_494"/>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dc21c29238_0_494"/>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39" name="Google Shape;539;g2dc21c29238_0_494"/>
          <p:cNvSpPr/>
          <p:nvPr/>
        </p:nvSpPr>
        <p:spPr>
          <a:xfrm>
            <a:off x="3035679" y="7200900"/>
            <a:ext cx="1625700" cy="1625700"/>
          </a:xfrm>
          <a:prstGeom prst="roundRect">
            <a:avLst>
              <a:gd fmla="val 781313" name="adj"/>
            </a:avLst>
          </a:prstGeom>
          <a:noFill/>
          <a:ln cap="flat" cmpd="sng" w="12700">
            <a:solidFill>
              <a:srgbClr val="5C6E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dc21c29238_0_494"/>
          <p:cNvSpPr/>
          <p:nvPr/>
        </p:nvSpPr>
        <p:spPr>
          <a:xfrm>
            <a:off x="2959470" y="7467600"/>
            <a:ext cx="17781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C6E4A"/>
              </a:buClr>
              <a:buSzPts val="4800"/>
              <a:buFont typeface="Fugaz One"/>
              <a:buNone/>
            </a:pPr>
            <a:r>
              <a:rPr b="0" i="0" lang="en-US" sz="4800" u="none" cap="none" strike="noStrike">
                <a:solidFill>
                  <a:srgbClr val="5C6E4A"/>
                </a:solidFill>
                <a:latin typeface="Fugaz One"/>
                <a:ea typeface="Fugaz One"/>
                <a:cs typeface="Fugaz One"/>
                <a:sym typeface="Fugaz One"/>
              </a:rPr>
              <a:t>2022</a:t>
            </a:r>
            <a:endParaRPr b="0" i="0" sz="4800" u="none" cap="none" strike="noStrike">
              <a:solidFill>
                <a:schemeClr val="dk1"/>
              </a:solidFill>
              <a:latin typeface="Calibri"/>
              <a:ea typeface="Calibri"/>
              <a:cs typeface="Calibri"/>
              <a:sym typeface="Calibri"/>
            </a:endParaRPr>
          </a:p>
        </p:txBody>
      </p:sp>
      <p:sp>
        <p:nvSpPr>
          <p:cNvPr id="541" name="Google Shape;541;g2dc21c29238_0_494"/>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dc21c29238_0_494"/>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43" name="Google Shape;543;g2dc21c29238_0_494"/>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44" name="Google Shape;544;g2dc21c29238_0_494"/>
          <p:cNvSpPr/>
          <p:nvPr/>
        </p:nvSpPr>
        <p:spPr>
          <a:xfrm>
            <a:off x="8522765" y="7200900"/>
            <a:ext cx="1625700" cy="1625700"/>
          </a:xfrm>
          <a:prstGeom prst="roundRect">
            <a:avLst>
              <a:gd fmla="val 781313" name="adj"/>
            </a:avLst>
          </a:prstGeom>
          <a:noFill/>
          <a:ln cap="flat" cmpd="sng" w="12700">
            <a:solidFill>
              <a:srgbClr val="5C6E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dc21c29238_0_494"/>
          <p:cNvSpPr/>
          <p:nvPr/>
        </p:nvSpPr>
        <p:spPr>
          <a:xfrm>
            <a:off x="8446556" y="7467600"/>
            <a:ext cx="17781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C6E4A"/>
              </a:buClr>
              <a:buSzPts val="4800"/>
              <a:buFont typeface="Fugaz One"/>
              <a:buNone/>
            </a:pPr>
            <a:r>
              <a:rPr b="0" i="0" lang="en-US" sz="4800" u="none" cap="none" strike="noStrike">
                <a:solidFill>
                  <a:srgbClr val="5C6E4A"/>
                </a:solidFill>
                <a:latin typeface="Fugaz One"/>
                <a:ea typeface="Fugaz One"/>
                <a:cs typeface="Fugaz One"/>
                <a:sym typeface="Fugaz One"/>
              </a:rPr>
              <a:t>2023</a:t>
            </a:r>
            <a:endParaRPr b="0" i="0" sz="4800" u="none" cap="none" strike="noStrike">
              <a:solidFill>
                <a:schemeClr val="dk1"/>
              </a:solidFill>
              <a:latin typeface="Calibri"/>
              <a:ea typeface="Calibri"/>
              <a:cs typeface="Calibri"/>
              <a:sym typeface="Calibri"/>
            </a:endParaRPr>
          </a:p>
        </p:txBody>
      </p:sp>
      <p:sp>
        <p:nvSpPr>
          <p:cNvPr id="546" name="Google Shape;546;g2dc21c29238_0_494"/>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dc21c29238_0_494"/>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48" name="Google Shape;548;g2dc21c29238_0_494"/>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49" name="Google Shape;549;g2dc21c29238_0_494"/>
          <p:cNvSpPr/>
          <p:nvPr/>
        </p:nvSpPr>
        <p:spPr>
          <a:xfrm>
            <a:off x="14009851" y="7200900"/>
            <a:ext cx="1625700" cy="1625700"/>
          </a:xfrm>
          <a:prstGeom prst="roundRect">
            <a:avLst>
              <a:gd fmla="val 781313" name="adj"/>
            </a:avLst>
          </a:prstGeom>
          <a:noFill/>
          <a:ln cap="flat" cmpd="sng" w="12700">
            <a:solidFill>
              <a:srgbClr val="5C6E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dc21c29238_0_494"/>
          <p:cNvSpPr/>
          <p:nvPr/>
        </p:nvSpPr>
        <p:spPr>
          <a:xfrm>
            <a:off x="13939992" y="7467600"/>
            <a:ext cx="17655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C6E4A"/>
              </a:buClr>
              <a:buSzPts val="4800"/>
              <a:buFont typeface="Fugaz One"/>
              <a:buNone/>
            </a:pPr>
            <a:r>
              <a:rPr b="0" i="0" lang="en-US" sz="4800" u="none" cap="none" strike="noStrike">
                <a:solidFill>
                  <a:srgbClr val="5C6E4A"/>
                </a:solidFill>
                <a:latin typeface="Fugaz One"/>
                <a:ea typeface="Fugaz One"/>
                <a:cs typeface="Fugaz One"/>
                <a:sym typeface="Fugaz One"/>
              </a:rPr>
              <a:t>2024</a:t>
            </a:r>
            <a:endParaRPr b="0" i="0" sz="4800" u="none" cap="none" strike="noStrike">
              <a:solidFill>
                <a:schemeClr val="dk1"/>
              </a:solidFill>
              <a:latin typeface="Calibri"/>
              <a:ea typeface="Calibri"/>
              <a:cs typeface="Calibri"/>
              <a:sym typeface="Calibri"/>
            </a:endParaRPr>
          </a:p>
        </p:txBody>
      </p:sp>
      <p:sp>
        <p:nvSpPr>
          <p:cNvPr id="551" name="Google Shape;551;g2dc21c29238_0_494"/>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dc21c29238_0_494"/>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53" name="Google Shape;553;g2dc21c29238_0_494"/>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54" name="Google Shape;554;g2dc21c29238_0_494"/>
          <p:cNvSpPr/>
          <p:nvPr/>
        </p:nvSpPr>
        <p:spPr>
          <a:xfrm>
            <a:off x="19496937" y="7200900"/>
            <a:ext cx="1625700" cy="1625700"/>
          </a:xfrm>
          <a:prstGeom prst="roundRect">
            <a:avLst>
              <a:gd fmla="val 781313" name="adj"/>
            </a:avLst>
          </a:prstGeom>
          <a:noFill/>
          <a:ln cap="flat" cmpd="sng" w="12700">
            <a:solidFill>
              <a:srgbClr val="5C6E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dc21c29238_0_494"/>
          <p:cNvSpPr/>
          <p:nvPr/>
        </p:nvSpPr>
        <p:spPr>
          <a:xfrm>
            <a:off x="19420727" y="7467600"/>
            <a:ext cx="17781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C6E4A"/>
              </a:buClr>
              <a:buSzPts val="4800"/>
              <a:buFont typeface="Fugaz One"/>
              <a:buNone/>
            </a:pPr>
            <a:r>
              <a:rPr b="0" i="0" lang="en-US" sz="4800" u="none" cap="none" strike="noStrike">
                <a:solidFill>
                  <a:srgbClr val="5C6E4A"/>
                </a:solidFill>
                <a:latin typeface="Fugaz One"/>
                <a:ea typeface="Fugaz One"/>
                <a:cs typeface="Fugaz One"/>
                <a:sym typeface="Fugaz One"/>
              </a:rPr>
              <a:t>2025</a:t>
            </a:r>
            <a:endParaRPr b="0" i="0" sz="4800" u="none" cap="none" strike="noStrike">
              <a:solidFill>
                <a:schemeClr val="dk1"/>
              </a:solidFill>
              <a:latin typeface="Calibri"/>
              <a:ea typeface="Calibri"/>
              <a:cs typeface="Calibri"/>
              <a:sym typeface="Calibri"/>
            </a:endParaRPr>
          </a:p>
        </p:txBody>
      </p:sp>
      <p:sp>
        <p:nvSpPr>
          <p:cNvPr id="556" name="Google Shape;556;g2dc21c29238_0_494"/>
          <p:cNvSpPr/>
          <p:nvPr/>
        </p:nvSpPr>
        <p:spPr>
          <a:xfrm>
            <a:off x="927216" y="44831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dc21c29238_0_494"/>
          <p:cNvSpPr/>
          <p:nvPr/>
        </p:nvSpPr>
        <p:spPr>
          <a:xfrm>
            <a:off x="927216" y="44831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dc21c29238_0_494"/>
          <p:cNvSpPr/>
          <p:nvPr/>
        </p:nvSpPr>
        <p:spPr>
          <a:xfrm>
            <a:off x="825603" y="44831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Dragon Taming</a:t>
            </a:r>
            <a:endParaRPr b="0" i="0" sz="4800" u="none" cap="none" strike="noStrike">
              <a:solidFill>
                <a:schemeClr val="dk1"/>
              </a:solidFill>
              <a:latin typeface="Calibri"/>
              <a:ea typeface="Calibri"/>
              <a:cs typeface="Calibri"/>
              <a:sym typeface="Calibri"/>
            </a:endParaRPr>
          </a:p>
        </p:txBody>
      </p:sp>
      <p:sp>
        <p:nvSpPr>
          <p:cNvPr id="559" name="Google Shape;559;g2dc21c29238_0_494"/>
          <p:cNvSpPr/>
          <p:nvPr/>
        </p:nvSpPr>
        <p:spPr>
          <a:xfrm>
            <a:off x="859474" y="5473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60" name="Google Shape;560;g2dc21c29238_0_494"/>
          <p:cNvSpPr/>
          <p:nvPr/>
        </p:nvSpPr>
        <p:spPr>
          <a:xfrm>
            <a:off x="11926791" y="44831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dc21c29238_0_494"/>
          <p:cNvSpPr/>
          <p:nvPr/>
        </p:nvSpPr>
        <p:spPr>
          <a:xfrm>
            <a:off x="11926791" y="44831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dc21c29238_0_494"/>
          <p:cNvSpPr/>
          <p:nvPr/>
        </p:nvSpPr>
        <p:spPr>
          <a:xfrm>
            <a:off x="11825178" y="44831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Unicorn Migration</a:t>
            </a:r>
            <a:endParaRPr b="0" i="0" sz="4800" u="none" cap="none" strike="noStrike">
              <a:solidFill>
                <a:schemeClr val="dk1"/>
              </a:solidFill>
              <a:latin typeface="Calibri"/>
              <a:ea typeface="Calibri"/>
              <a:cs typeface="Calibri"/>
              <a:sym typeface="Calibri"/>
            </a:endParaRPr>
          </a:p>
        </p:txBody>
      </p:sp>
      <p:sp>
        <p:nvSpPr>
          <p:cNvPr id="563" name="Google Shape;563;g2dc21c29238_0_494"/>
          <p:cNvSpPr/>
          <p:nvPr/>
        </p:nvSpPr>
        <p:spPr>
          <a:xfrm>
            <a:off x="11859049" y="5473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64" name="Google Shape;564;g2dc21c29238_0_494"/>
          <p:cNvSpPr/>
          <p:nvPr/>
        </p:nvSpPr>
        <p:spPr>
          <a:xfrm>
            <a:off x="17363070" y="94996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dc21c29238_0_494"/>
          <p:cNvSpPr/>
          <p:nvPr/>
        </p:nvSpPr>
        <p:spPr>
          <a:xfrm>
            <a:off x="17363070" y="94996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dc21c29238_0_494"/>
          <p:cNvSpPr/>
          <p:nvPr/>
        </p:nvSpPr>
        <p:spPr>
          <a:xfrm>
            <a:off x="17261457" y="94996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Rainbow Sightings</a:t>
            </a:r>
            <a:endParaRPr b="0" i="0" sz="4800" u="none" cap="none" strike="noStrike">
              <a:solidFill>
                <a:schemeClr val="dk1"/>
              </a:solidFill>
              <a:latin typeface="Calibri"/>
              <a:ea typeface="Calibri"/>
              <a:cs typeface="Calibri"/>
              <a:sym typeface="Calibri"/>
            </a:endParaRPr>
          </a:p>
        </p:txBody>
      </p:sp>
      <p:sp>
        <p:nvSpPr>
          <p:cNvPr id="567" name="Google Shape;567;g2dc21c29238_0_494"/>
          <p:cNvSpPr/>
          <p:nvPr/>
        </p:nvSpPr>
        <p:spPr>
          <a:xfrm>
            <a:off x="17295328" y="1049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68" name="Google Shape;568;g2dc21c29238_0_494"/>
          <p:cNvSpPr/>
          <p:nvPr/>
        </p:nvSpPr>
        <p:spPr>
          <a:xfrm>
            <a:off x="6490511" y="94996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dc21c29238_0_494"/>
          <p:cNvSpPr/>
          <p:nvPr/>
        </p:nvSpPr>
        <p:spPr>
          <a:xfrm>
            <a:off x="6490511" y="94996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dc21c29238_0_494"/>
          <p:cNvSpPr/>
          <p:nvPr/>
        </p:nvSpPr>
        <p:spPr>
          <a:xfrm>
            <a:off x="6388899" y="94996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Enchanted Pool</a:t>
            </a:r>
            <a:endParaRPr b="0" i="0" sz="4800" u="none" cap="none" strike="noStrike">
              <a:solidFill>
                <a:schemeClr val="dk1"/>
              </a:solidFill>
              <a:latin typeface="Calibri"/>
              <a:ea typeface="Calibri"/>
              <a:cs typeface="Calibri"/>
              <a:sym typeface="Calibri"/>
            </a:endParaRPr>
          </a:p>
        </p:txBody>
      </p:sp>
      <p:sp>
        <p:nvSpPr>
          <p:cNvPr id="571" name="Google Shape;571;g2dc21c29238_0_494"/>
          <p:cNvSpPr/>
          <p:nvPr/>
        </p:nvSpPr>
        <p:spPr>
          <a:xfrm>
            <a:off x="6422769" y="1049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576" name="Shape 576"/>
        <p:cNvGrpSpPr/>
        <p:nvPr/>
      </p:nvGrpSpPr>
      <p:grpSpPr>
        <a:xfrm>
          <a:off x="0" y="0"/>
          <a:ext cx="0" cy="0"/>
          <a:chOff x="0" y="0"/>
          <a:chExt cx="0" cy="0"/>
        </a:xfrm>
      </p:grpSpPr>
      <p:pic>
        <p:nvPicPr>
          <p:cNvPr descr=" " id="577" name="Google Shape;577;g2dc21c29238_0_539"/>
          <p:cNvPicPr preferRelativeResize="0"/>
          <p:nvPr/>
        </p:nvPicPr>
        <p:blipFill rotWithShape="1">
          <a:blip r:embed="rId3">
            <a:alphaModFix/>
          </a:blip>
          <a:srcRect b="0" l="0" r="0" t="0"/>
          <a:stretch/>
        </p:blipFill>
        <p:spPr>
          <a:xfrm>
            <a:off x="-1609390" y="9599414"/>
            <a:ext cx="9009930" cy="5999089"/>
          </a:xfrm>
          <a:prstGeom prst="rect">
            <a:avLst/>
          </a:prstGeom>
          <a:noFill/>
          <a:ln>
            <a:noFill/>
          </a:ln>
        </p:spPr>
      </p:pic>
      <p:pic>
        <p:nvPicPr>
          <p:cNvPr descr=" " id="578" name="Google Shape;578;g2dc21c29238_0_539"/>
          <p:cNvPicPr preferRelativeResize="0"/>
          <p:nvPr/>
        </p:nvPicPr>
        <p:blipFill rotWithShape="1">
          <a:blip r:embed="rId4">
            <a:alphaModFix/>
          </a:blip>
          <a:srcRect b="0" l="0" r="0" t="0"/>
          <a:stretch/>
        </p:blipFill>
        <p:spPr>
          <a:xfrm>
            <a:off x="16791499" y="-406400"/>
            <a:ext cx="10313689" cy="6870700"/>
          </a:xfrm>
          <a:prstGeom prst="rect">
            <a:avLst/>
          </a:prstGeom>
          <a:noFill/>
          <a:ln>
            <a:noFill/>
          </a:ln>
        </p:spPr>
      </p:pic>
      <p:sp>
        <p:nvSpPr>
          <p:cNvPr id="579" name="Google Shape;579;g2dc21c29238_0_5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dc21c29238_0_53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1" name="Google Shape;581;g2dc21c29238_0_539"/>
          <p:cNvSpPr/>
          <p:nvPr/>
        </p:nvSpPr>
        <p:spPr>
          <a:xfrm>
            <a:off x="3581848" y="711200"/>
            <a:ext cx="58512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Our Team</a:t>
            </a:r>
            <a:endParaRPr b="0" i="0" sz="8000" u="none" cap="none" strike="noStrike">
              <a:solidFill>
                <a:schemeClr val="dk1"/>
              </a:solidFill>
              <a:latin typeface="Calibri"/>
              <a:ea typeface="Calibri"/>
              <a:cs typeface="Calibri"/>
              <a:sym typeface="Calibri"/>
            </a:endParaRPr>
          </a:p>
        </p:txBody>
      </p:sp>
      <p:sp>
        <p:nvSpPr>
          <p:cNvPr id="582" name="Google Shape;582;g2dc21c29238_0_539"/>
          <p:cNvSpPr/>
          <p:nvPr/>
        </p:nvSpPr>
        <p:spPr>
          <a:xfrm>
            <a:off x="3556445" y="2768600"/>
            <a:ext cx="4788600" cy="1008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dc21c29238_0_539"/>
          <p:cNvPicPr preferRelativeResize="0"/>
          <p:nvPr/>
        </p:nvPicPr>
        <p:blipFill rotWithShape="1">
          <a:blip r:embed="rId6">
            <a:alphaModFix/>
          </a:blip>
          <a:srcRect b="0" l="0" r="0" t="0"/>
          <a:stretch/>
        </p:blipFill>
        <p:spPr>
          <a:xfrm>
            <a:off x="3556445" y="2768600"/>
            <a:ext cx="4788498" cy="8229600"/>
          </a:xfrm>
          <a:prstGeom prst="rect">
            <a:avLst/>
          </a:prstGeom>
          <a:noFill/>
          <a:ln>
            <a:noFill/>
          </a:ln>
        </p:spPr>
      </p:pic>
      <p:sp>
        <p:nvSpPr>
          <p:cNvPr id="584" name="Google Shape;584;g2dc21c29238_0_539"/>
          <p:cNvSpPr/>
          <p:nvPr/>
        </p:nvSpPr>
        <p:spPr>
          <a:xfrm>
            <a:off x="3556445" y="11201400"/>
            <a:ext cx="4788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dc21c29238_0_539"/>
          <p:cNvSpPr/>
          <p:nvPr/>
        </p:nvSpPr>
        <p:spPr>
          <a:xfrm>
            <a:off x="3556445" y="11201400"/>
            <a:ext cx="4788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dc21c29238_0_539"/>
          <p:cNvSpPr/>
          <p:nvPr/>
        </p:nvSpPr>
        <p:spPr>
          <a:xfrm>
            <a:off x="3454832" y="11201400"/>
            <a:ext cx="49917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Eldruin</a:t>
            </a:r>
            <a:endParaRPr b="0" i="0" sz="4800" u="none" cap="none" strike="noStrike">
              <a:solidFill>
                <a:schemeClr val="dk1"/>
              </a:solidFill>
              <a:latin typeface="Calibri"/>
              <a:ea typeface="Calibri"/>
              <a:cs typeface="Calibri"/>
              <a:sym typeface="Calibri"/>
            </a:endParaRPr>
          </a:p>
        </p:txBody>
      </p:sp>
      <p:sp>
        <p:nvSpPr>
          <p:cNvPr id="587" name="Google Shape;587;g2dc21c29238_0_539"/>
          <p:cNvSpPr/>
          <p:nvPr/>
        </p:nvSpPr>
        <p:spPr>
          <a:xfrm>
            <a:off x="3488703" y="122428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88" name="Google Shape;588;g2dc21c29238_0_539"/>
          <p:cNvSpPr/>
          <p:nvPr/>
        </p:nvSpPr>
        <p:spPr>
          <a:xfrm>
            <a:off x="9157845" y="2768600"/>
            <a:ext cx="4788600" cy="1008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dc21c29238_0_539"/>
          <p:cNvPicPr preferRelativeResize="0"/>
          <p:nvPr/>
        </p:nvPicPr>
        <p:blipFill rotWithShape="1">
          <a:blip r:embed="rId7">
            <a:alphaModFix/>
          </a:blip>
          <a:srcRect b="0" l="0" r="0" t="0"/>
          <a:stretch/>
        </p:blipFill>
        <p:spPr>
          <a:xfrm>
            <a:off x="9157845" y="2768600"/>
            <a:ext cx="4788498" cy="8229600"/>
          </a:xfrm>
          <a:prstGeom prst="rect">
            <a:avLst/>
          </a:prstGeom>
          <a:noFill/>
          <a:ln>
            <a:noFill/>
          </a:ln>
        </p:spPr>
      </p:pic>
      <p:sp>
        <p:nvSpPr>
          <p:cNvPr id="590" name="Google Shape;590;g2dc21c29238_0_539"/>
          <p:cNvSpPr/>
          <p:nvPr/>
        </p:nvSpPr>
        <p:spPr>
          <a:xfrm>
            <a:off x="9157845" y="11201400"/>
            <a:ext cx="4788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dc21c29238_0_539"/>
          <p:cNvSpPr/>
          <p:nvPr/>
        </p:nvSpPr>
        <p:spPr>
          <a:xfrm>
            <a:off x="9157845" y="11201400"/>
            <a:ext cx="4788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dc21c29238_0_539"/>
          <p:cNvSpPr/>
          <p:nvPr/>
        </p:nvSpPr>
        <p:spPr>
          <a:xfrm>
            <a:off x="9056232" y="11201400"/>
            <a:ext cx="49917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Elementalen</a:t>
            </a:r>
            <a:endParaRPr b="0" i="0" sz="4800" u="none" cap="none" strike="noStrike">
              <a:solidFill>
                <a:schemeClr val="dk1"/>
              </a:solidFill>
              <a:latin typeface="Calibri"/>
              <a:ea typeface="Calibri"/>
              <a:cs typeface="Calibri"/>
              <a:sym typeface="Calibri"/>
            </a:endParaRPr>
          </a:p>
        </p:txBody>
      </p:sp>
      <p:sp>
        <p:nvSpPr>
          <p:cNvPr id="593" name="Google Shape;593;g2dc21c29238_0_539"/>
          <p:cNvSpPr/>
          <p:nvPr/>
        </p:nvSpPr>
        <p:spPr>
          <a:xfrm>
            <a:off x="9090103" y="122428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94" name="Google Shape;594;g2dc21c29238_0_539"/>
          <p:cNvSpPr/>
          <p:nvPr/>
        </p:nvSpPr>
        <p:spPr>
          <a:xfrm>
            <a:off x="14759245" y="2768600"/>
            <a:ext cx="4788600" cy="1008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g2dc21c29238_0_539"/>
          <p:cNvPicPr preferRelativeResize="0"/>
          <p:nvPr/>
        </p:nvPicPr>
        <p:blipFill rotWithShape="1">
          <a:blip r:embed="rId8">
            <a:alphaModFix/>
          </a:blip>
          <a:srcRect b="0" l="0" r="0" t="0"/>
          <a:stretch/>
        </p:blipFill>
        <p:spPr>
          <a:xfrm>
            <a:off x="14759245" y="2768600"/>
            <a:ext cx="4788498" cy="8229600"/>
          </a:xfrm>
          <a:prstGeom prst="rect">
            <a:avLst/>
          </a:prstGeom>
          <a:noFill/>
          <a:ln>
            <a:noFill/>
          </a:ln>
        </p:spPr>
      </p:pic>
      <p:sp>
        <p:nvSpPr>
          <p:cNvPr id="596" name="Google Shape;596;g2dc21c29238_0_539"/>
          <p:cNvSpPr/>
          <p:nvPr/>
        </p:nvSpPr>
        <p:spPr>
          <a:xfrm>
            <a:off x="14759245" y="11201400"/>
            <a:ext cx="4788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dc21c29238_0_539"/>
          <p:cNvSpPr/>
          <p:nvPr/>
        </p:nvSpPr>
        <p:spPr>
          <a:xfrm>
            <a:off x="14759245" y="11201400"/>
            <a:ext cx="4788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dc21c29238_0_539"/>
          <p:cNvSpPr/>
          <p:nvPr/>
        </p:nvSpPr>
        <p:spPr>
          <a:xfrm>
            <a:off x="14657632" y="11201400"/>
            <a:ext cx="49917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Lunaria</a:t>
            </a:r>
            <a:endParaRPr b="0" i="0" sz="4800" u="none" cap="none" strike="noStrike">
              <a:solidFill>
                <a:schemeClr val="dk1"/>
              </a:solidFill>
              <a:latin typeface="Calibri"/>
              <a:ea typeface="Calibri"/>
              <a:cs typeface="Calibri"/>
              <a:sym typeface="Calibri"/>
            </a:endParaRPr>
          </a:p>
        </p:txBody>
      </p:sp>
      <p:sp>
        <p:nvSpPr>
          <p:cNvPr id="599" name="Google Shape;599;g2dc21c29238_0_539"/>
          <p:cNvSpPr/>
          <p:nvPr/>
        </p:nvSpPr>
        <p:spPr>
          <a:xfrm>
            <a:off x="14691503" y="122428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604" name="Shape 604"/>
        <p:cNvGrpSpPr/>
        <p:nvPr/>
      </p:nvGrpSpPr>
      <p:grpSpPr>
        <a:xfrm>
          <a:off x="0" y="0"/>
          <a:ext cx="0" cy="0"/>
          <a:chOff x="0" y="0"/>
          <a:chExt cx="0" cy="0"/>
        </a:xfrm>
      </p:grpSpPr>
      <p:pic>
        <p:nvPicPr>
          <p:cNvPr descr=" " id="605" name="Google Shape;605;g2dc21c29238_0_566"/>
          <p:cNvPicPr preferRelativeResize="0"/>
          <p:nvPr/>
        </p:nvPicPr>
        <p:blipFill rotWithShape="1">
          <a:blip r:embed="rId3">
            <a:alphaModFix/>
          </a:blip>
          <a:srcRect b="0" l="0" r="0" t="0"/>
          <a:stretch/>
        </p:blipFill>
        <p:spPr>
          <a:xfrm>
            <a:off x="15064253" y="-1461443"/>
            <a:ext cx="11374888" cy="8076853"/>
          </a:xfrm>
          <a:prstGeom prst="rect">
            <a:avLst/>
          </a:prstGeom>
          <a:noFill/>
          <a:ln>
            <a:noFill/>
          </a:ln>
        </p:spPr>
      </p:pic>
      <p:pic>
        <p:nvPicPr>
          <p:cNvPr descr=" " id="606" name="Google Shape;606;g2dc21c29238_0_566"/>
          <p:cNvPicPr preferRelativeResize="0"/>
          <p:nvPr/>
        </p:nvPicPr>
        <p:blipFill rotWithShape="1">
          <a:blip r:embed="rId4">
            <a:alphaModFix/>
          </a:blip>
          <a:srcRect b="0" l="0" r="0" t="0"/>
          <a:stretch/>
        </p:blipFill>
        <p:spPr>
          <a:xfrm>
            <a:off x="-2935551" y="9462740"/>
            <a:ext cx="11925773" cy="6868517"/>
          </a:xfrm>
          <a:prstGeom prst="rect">
            <a:avLst/>
          </a:prstGeom>
          <a:noFill/>
          <a:ln>
            <a:noFill/>
          </a:ln>
        </p:spPr>
      </p:pic>
      <p:sp>
        <p:nvSpPr>
          <p:cNvPr id="607" name="Google Shape;607;g2dc21c29238_0_5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dc21c29238_0_56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09" name="Google Shape;609;g2dc21c29238_0_566"/>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10" name="Google Shape;610;g2dc21c29238_0_566"/>
          <p:cNvPicPr preferRelativeResize="0"/>
          <p:nvPr/>
        </p:nvPicPr>
        <p:blipFill rotWithShape="1">
          <a:blip r:embed="rId7">
            <a:alphaModFix/>
          </a:blip>
          <a:srcRect b="0" l="0" r="0" t="0"/>
          <a:stretch/>
        </p:blipFill>
        <p:spPr>
          <a:xfrm>
            <a:off x="431854" y="2984500"/>
            <a:ext cx="13781222" cy="7747000"/>
          </a:xfrm>
          <a:prstGeom prst="rect">
            <a:avLst/>
          </a:prstGeom>
          <a:noFill/>
          <a:ln>
            <a:noFill/>
          </a:ln>
        </p:spPr>
      </p:pic>
      <p:sp>
        <p:nvSpPr>
          <p:cNvPr id="611" name="Google Shape;611;g2dc21c29238_0_566"/>
          <p:cNvSpPr/>
          <p:nvPr/>
        </p:nvSpPr>
        <p:spPr>
          <a:xfrm>
            <a:off x="14213076" y="2641600"/>
            <a:ext cx="10093500" cy="331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Thank you for choosing EaTemp</a:t>
            </a:r>
            <a:endParaRPr b="0" i="0" sz="8000" u="none" cap="none" strike="noStrike">
              <a:solidFill>
                <a:schemeClr val="dk1"/>
              </a:solidFill>
              <a:latin typeface="Calibri"/>
              <a:ea typeface="Calibri"/>
              <a:cs typeface="Calibri"/>
              <a:sym typeface="Calibri"/>
            </a:endParaRPr>
          </a:p>
        </p:txBody>
      </p:sp>
      <p:sp>
        <p:nvSpPr>
          <p:cNvPr id="612" name="Google Shape;612;g2dc21c29238_0_566"/>
          <p:cNvSpPr/>
          <p:nvPr/>
        </p:nvSpPr>
        <p:spPr>
          <a:xfrm>
            <a:off x="14213076" y="6299200"/>
            <a:ext cx="86838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38" name="Shape 38"/>
        <p:cNvGrpSpPr/>
        <p:nvPr/>
      </p:nvGrpSpPr>
      <p:grpSpPr>
        <a:xfrm>
          <a:off x="0" y="0"/>
          <a:ext cx="0" cy="0"/>
          <a:chOff x="0" y="0"/>
          <a:chExt cx="0" cy="0"/>
        </a:xfrm>
      </p:grpSpPr>
      <p:pic>
        <p:nvPicPr>
          <p:cNvPr descr=" " id="39" name="Google Shape;39;g2dc21c29238_0_21"/>
          <p:cNvPicPr preferRelativeResize="0"/>
          <p:nvPr/>
        </p:nvPicPr>
        <p:blipFill rotWithShape="1">
          <a:blip r:embed="rId3">
            <a:alphaModFix/>
          </a:blip>
          <a:srcRect b="0" l="0" r="0" t="0"/>
          <a:stretch/>
        </p:blipFill>
        <p:spPr>
          <a:xfrm>
            <a:off x="16131016" y="6858000"/>
            <a:ext cx="10313689" cy="6870700"/>
          </a:xfrm>
          <a:prstGeom prst="rect">
            <a:avLst/>
          </a:prstGeom>
          <a:noFill/>
          <a:ln>
            <a:noFill/>
          </a:ln>
        </p:spPr>
      </p:pic>
      <p:pic>
        <p:nvPicPr>
          <p:cNvPr descr=" " id="40" name="Google Shape;40;g2dc21c29238_0_21"/>
          <p:cNvPicPr preferRelativeResize="0"/>
          <p:nvPr/>
        </p:nvPicPr>
        <p:blipFill rotWithShape="1">
          <a:blip r:embed="rId4">
            <a:alphaModFix/>
          </a:blip>
          <a:srcRect b="0" l="0" r="0" t="0"/>
          <a:stretch/>
        </p:blipFill>
        <p:spPr>
          <a:xfrm>
            <a:off x="-876222" y="-1173443"/>
            <a:ext cx="9470175" cy="4281774"/>
          </a:xfrm>
          <a:prstGeom prst="rect">
            <a:avLst/>
          </a:prstGeom>
          <a:noFill/>
          <a:ln>
            <a:noFill/>
          </a:ln>
        </p:spPr>
      </p:pic>
      <p:sp>
        <p:nvSpPr>
          <p:cNvPr id="41" name="Google Shape;41;g2dc21c29238_0_21"/>
          <p:cNvSpPr/>
          <p:nvPr/>
        </p:nvSpPr>
        <p:spPr>
          <a:xfrm>
            <a:off x="5042530" y="736600"/>
            <a:ext cx="148440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12800"/>
              <a:buFont typeface="Fugaz One"/>
              <a:buNone/>
            </a:pPr>
            <a:r>
              <a:rPr b="0" i="0" lang="en-US" sz="12800" u="none" cap="none" strike="noStrike">
                <a:solidFill>
                  <a:srgbClr val="5C6B4C"/>
                </a:solidFill>
                <a:latin typeface="Fugaz One"/>
                <a:ea typeface="Fugaz One"/>
                <a:cs typeface="Fugaz One"/>
                <a:sym typeface="Fugaz One"/>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2dc21c29238_0_21"/>
          <p:cNvSpPr/>
          <p:nvPr/>
        </p:nvSpPr>
        <p:spPr>
          <a:xfrm>
            <a:off x="774797"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dc21c29238_0_21"/>
          <p:cNvSpPr/>
          <p:nvPr/>
        </p:nvSpPr>
        <p:spPr>
          <a:xfrm>
            <a:off x="774797" y="4051300"/>
            <a:ext cx="1625700" cy="1625700"/>
          </a:xfrm>
          <a:prstGeom prst="roundRect">
            <a:avLst>
              <a:gd fmla="val 781313" name="adj"/>
            </a:avLst>
          </a:prstGeom>
          <a:solidFill>
            <a:srgbClr val="5C6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dc21c29238_0_21"/>
          <p:cNvSpPr/>
          <p:nvPr/>
        </p:nvSpPr>
        <p:spPr>
          <a:xfrm>
            <a:off x="1124090" y="4318000"/>
            <a:ext cx="9273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gaz One"/>
              <a:buNone/>
            </a:pPr>
            <a:r>
              <a:rPr b="0" i="0" lang="en-US" sz="4800" u="none" cap="none" strike="noStrike">
                <a:solidFill>
                  <a:srgbClr val="FFFFFF"/>
                </a:solidFill>
                <a:latin typeface="Fugaz One"/>
                <a:ea typeface="Fugaz One"/>
                <a:cs typeface="Fugaz One"/>
                <a:sym typeface="Fugaz One"/>
              </a:rPr>
              <a:t>01</a:t>
            </a:r>
            <a:endParaRPr b="0" i="0" sz="4800" u="none" cap="none" strike="noStrike">
              <a:solidFill>
                <a:schemeClr val="dk1"/>
              </a:solidFill>
              <a:latin typeface="Calibri"/>
              <a:ea typeface="Calibri"/>
              <a:cs typeface="Calibri"/>
              <a:sym typeface="Calibri"/>
            </a:endParaRPr>
          </a:p>
        </p:txBody>
      </p:sp>
      <p:sp>
        <p:nvSpPr>
          <p:cNvPr id="45" name="Google Shape;45;g2dc21c29238_0_21"/>
          <p:cNvSpPr/>
          <p:nvPr/>
        </p:nvSpPr>
        <p:spPr>
          <a:xfrm>
            <a:off x="2603825" y="4064000"/>
            <a:ext cx="54870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dc21c29238_0_21"/>
          <p:cNvSpPr/>
          <p:nvPr/>
        </p:nvSpPr>
        <p:spPr>
          <a:xfrm>
            <a:off x="2603825" y="4064000"/>
            <a:ext cx="5690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Introduction</a:t>
            </a:r>
            <a:endParaRPr b="0" i="0" sz="4800" u="none" cap="none" strike="noStrike">
              <a:solidFill>
                <a:schemeClr val="dk1"/>
              </a:solidFill>
              <a:latin typeface="Calibri"/>
              <a:ea typeface="Calibri"/>
              <a:cs typeface="Calibri"/>
              <a:sym typeface="Calibri"/>
            </a:endParaRPr>
          </a:p>
        </p:txBody>
      </p:sp>
      <p:sp>
        <p:nvSpPr>
          <p:cNvPr id="47" name="Google Shape;47;g2dc21c29238_0_21"/>
          <p:cNvSpPr/>
          <p:nvPr/>
        </p:nvSpPr>
        <p:spPr>
          <a:xfrm>
            <a:off x="2603825" y="5054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8" name="Google Shape;48;g2dc21c29238_0_21"/>
          <p:cNvSpPr/>
          <p:nvPr/>
        </p:nvSpPr>
        <p:spPr>
          <a:xfrm>
            <a:off x="8243330"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dc21c29238_0_21"/>
          <p:cNvSpPr/>
          <p:nvPr/>
        </p:nvSpPr>
        <p:spPr>
          <a:xfrm>
            <a:off x="8243330" y="4051300"/>
            <a:ext cx="1625700" cy="1625700"/>
          </a:xfrm>
          <a:prstGeom prst="roundRect">
            <a:avLst>
              <a:gd fmla="val 781313" name="adj"/>
            </a:avLst>
          </a:prstGeom>
          <a:solidFill>
            <a:srgbClr val="5C6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dc21c29238_0_21"/>
          <p:cNvSpPr/>
          <p:nvPr/>
        </p:nvSpPr>
        <p:spPr>
          <a:xfrm>
            <a:off x="8554519" y="4318000"/>
            <a:ext cx="10035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gaz One"/>
              <a:buNone/>
            </a:pPr>
            <a:r>
              <a:rPr b="0" i="0" lang="en-US" sz="4800" u="none" cap="none" strike="noStrike">
                <a:solidFill>
                  <a:srgbClr val="FFFFFF"/>
                </a:solidFill>
                <a:latin typeface="Fugaz One"/>
                <a:ea typeface="Fugaz One"/>
                <a:cs typeface="Fugaz One"/>
                <a:sym typeface="Fugaz One"/>
              </a:rPr>
              <a:t>02</a:t>
            </a:r>
            <a:endParaRPr b="0" i="0" sz="4800" u="none" cap="none" strike="noStrike">
              <a:solidFill>
                <a:schemeClr val="dk1"/>
              </a:solidFill>
              <a:latin typeface="Calibri"/>
              <a:ea typeface="Calibri"/>
              <a:cs typeface="Calibri"/>
              <a:sym typeface="Calibri"/>
            </a:endParaRPr>
          </a:p>
        </p:txBody>
      </p:sp>
      <p:sp>
        <p:nvSpPr>
          <p:cNvPr id="51" name="Google Shape;51;g2dc21c29238_0_21"/>
          <p:cNvSpPr/>
          <p:nvPr/>
        </p:nvSpPr>
        <p:spPr>
          <a:xfrm>
            <a:off x="10072359" y="4064000"/>
            <a:ext cx="54870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dc21c29238_0_21"/>
          <p:cNvSpPr/>
          <p:nvPr/>
        </p:nvSpPr>
        <p:spPr>
          <a:xfrm>
            <a:off x="10072359" y="4064000"/>
            <a:ext cx="5690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Encounters</a:t>
            </a:r>
            <a:endParaRPr b="0" i="0" sz="4800" u="none" cap="none" strike="noStrike">
              <a:solidFill>
                <a:schemeClr val="dk1"/>
              </a:solidFill>
              <a:latin typeface="Calibri"/>
              <a:ea typeface="Calibri"/>
              <a:cs typeface="Calibri"/>
              <a:sym typeface="Calibri"/>
            </a:endParaRPr>
          </a:p>
        </p:txBody>
      </p:sp>
      <p:sp>
        <p:nvSpPr>
          <p:cNvPr id="53" name="Google Shape;53;g2dc21c29238_0_21"/>
          <p:cNvSpPr/>
          <p:nvPr/>
        </p:nvSpPr>
        <p:spPr>
          <a:xfrm>
            <a:off x="10072359" y="5054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4" name="Google Shape;54;g2dc21c29238_0_21"/>
          <p:cNvSpPr/>
          <p:nvPr/>
        </p:nvSpPr>
        <p:spPr>
          <a:xfrm>
            <a:off x="774797"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dc21c29238_0_21"/>
          <p:cNvSpPr/>
          <p:nvPr/>
        </p:nvSpPr>
        <p:spPr>
          <a:xfrm>
            <a:off x="774797" y="7035800"/>
            <a:ext cx="1625700" cy="1625700"/>
          </a:xfrm>
          <a:prstGeom prst="roundRect">
            <a:avLst>
              <a:gd fmla="val 781313" name="adj"/>
            </a:avLst>
          </a:prstGeom>
          <a:solidFill>
            <a:srgbClr val="5C6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dc21c29238_0_21"/>
          <p:cNvSpPr/>
          <p:nvPr/>
        </p:nvSpPr>
        <p:spPr>
          <a:xfrm>
            <a:off x="1085986" y="7302500"/>
            <a:ext cx="10035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gaz One"/>
              <a:buNone/>
            </a:pPr>
            <a:r>
              <a:rPr b="0" i="0" lang="en-US" sz="4800" u="none" cap="none" strike="noStrike">
                <a:solidFill>
                  <a:srgbClr val="FFFFFF"/>
                </a:solidFill>
                <a:latin typeface="Fugaz One"/>
                <a:ea typeface="Fugaz One"/>
                <a:cs typeface="Fugaz One"/>
                <a:sym typeface="Fugaz One"/>
              </a:rPr>
              <a:t>03</a:t>
            </a:r>
            <a:endParaRPr b="0" i="0" sz="4800" u="none" cap="none" strike="noStrike">
              <a:solidFill>
                <a:schemeClr val="dk1"/>
              </a:solidFill>
              <a:latin typeface="Calibri"/>
              <a:ea typeface="Calibri"/>
              <a:cs typeface="Calibri"/>
              <a:sym typeface="Calibri"/>
            </a:endParaRPr>
          </a:p>
        </p:txBody>
      </p:sp>
      <p:sp>
        <p:nvSpPr>
          <p:cNvPr id="57" name="Google Shape;57;g2dc21c29238_0_21"/>
          <p:cNvSpPr/>
          <p:nvPr/>
        </p:nvSpPr>
        <p:spPr>
          <a:xfrm>
            <a:off x="2603825" y="7048500"/>
            <a:ext cx="54870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dc21c29238_0_21"/>
          <p:cNvSpPr/>
          <p:nvPr/>
        </p:nvSpPr>
        <p:spPr>
          <a:xfrm>
            <a:off x="2603825" y="7048500"/>
            <a:ext cx="5690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Wonders</a:t>
            </a:r>
            <a:endParaRPr b="0" i="0" sz="4800" u="none" cap="none" strike="noStrike">
              <a:solidFill>
                <a:schemeClr val="dk1"/>
              </a:solidFill>
              <a:latin typeface="Calibri"/>
              <a:ea typeface="Calibri"/>
              <a:cs typeface="Calibri"/>
              <a:sym typeface="Calibri"/>
            </a:endParaRPr>
          </a:p>
        </p:txBody>
      </p:sp>
      <p:sp>
        <p:nvSpPr>
          <p:cNvPr id="59" name="Google Shape;59;g2dc21c29238_0_21"/>
          <p:cNvSpPr/>
          <p:nvPr/>
        </p:nvSpPr>
        <p:spPr>
          <a:xfrm>
            <a:off x="2603825" y="8039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0" name="Google Shape;60;g2dc21c29238_0_21"/>
          <p:cNvSpPr/>
          <p:nvPr/>
        </p:nvSpPr>
        <p:spPr>
          <a:xfrm>
            <a:off x="8243330"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dc21c29238_0_21"/>
          <p:cNvSpPr/>
          <p:nvPr/>
        </p:nvSpPr>
        <p:spPr>
          <a:xfrm>
            <a:off x="8243330" y="7035800"/>
            <a:ext cx="1625700" cy="1625700"/>
          </a:xfrm>
          <a:prstGeom prst="roundRect">
            <a:avLst>
              <a:gd fmla="val 781313" name="adj"/>
            </a:avLst>
          </a:prstGeom>
          <a:solidFill>
            <a:srgbClr val="5C6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dc21c29238_0_21"/>
          <p:cNvSpPr/>
          <p:nvPr/>
        </p:nvSpPr>
        <p:spPr>
          <a:xfrm>
            <a:off x="8560870" y="7302500"/>
            <a:ext cx="9906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gaz One"/>
              <a:buNone/>
            </a:pPr>
            <a:r>
              <a:rPr b="0" i="0" lang="en-US" sz="4800" u="none" cap="none" strike="noStrike">
                <a:solidFill>
                  <a:srgbClr val="FFFFFF"/>
                </a:solidFill>
                <a:latin typeface="Fugaz One"/>
                <a:ea typeface="Fugaz One"/>
                <a:cs typeface="Fugaz One"/>
                <a:sym typeface="Fugaz One"/>
              </a:rPr>
              <a:t>04</a:t>
            </a:r>
            <a:endParaRPr b="0" i="0" sz="4800" u="none" cap="none" strike="noStrike">
              <a:solidFill>
                <a:schemeClr val="dk1"/>
              </a:solidFill>
              <a:latin typeface="Calibri"/>
              <a:ea typeface="Calibri"/>
              <a:cs typeface="Calibri"/>
              <a:sym typeface="Calibri"/>
            </a:endParaRPr>
          </a:p>
        </p:txBody>
      </p:sp>
      <p:sp>
        <p:nvSpPr>
          <p:cNvPr id="63" name="Google Shape;63;g2dc21c29238_0_21"/>
          <p:cNvSpPr/>
          <p:nvPr/>
        </p:nvSpPr>
        <p:spPr>
          <a:xfrm>
            <a:off x="10072359" y="7048500"/>
            <a:ext cx="54870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dc21c29238_0_21"/>
          <p:cNvSpPr/>
          <p:nvPr/>
        </p:nvSpPr>
        <p:spPr>
          <a:xfrm>
            <a:off x="10072359" y="7048500"/>
            <a:ext cx="5690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Magic</a:t>
            </a:r>
            <a:endParaRPr b="0" i="0" sz="4800" u="none" cap="none" strike="noStrike">
              <a:solidFill>
                <a:schemeClr val="dk1"/>
              </a:solidFill>
              <a:latin typeface="Calibri"/>
              <a:ea typeface="Calibri"/>
              <a:cs typeface="Calibri"/>
              <a:sym typeface="Calibri"/>
            </a:endParaRPr>
          </a:p>
        </p:txBody>
      </p:sp>
      <p:sp>
        <p:nvSpPr>
          <p:cNvPr id="65" name="Google Shape;65;g2dc21c29238_0_21"/>
          <p:cNvSpPr/>
          <p:nvPr/>
        </p:nvSpPr>
        <p:spPr>
          <a:xfrm>
            <a:off x="10072359" y="8039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6" name="Google Shape;66;g2dc21c29238_0_21"/>
          <p:cNvSpPr/>
          <p:nvPr/>
        </p:nvSpPr>
        <p:spPr>
          <a:xfrm>
            <a:off x="774797"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dc21c29238_0_21"/>
          <p:cNvSpPr/>
          <p:nvPr/>
        </p:nvSpPr>
        <p:spPr>
          <a:xfrm>
            <a:off x="774797" y="10020300"/>
            <a:ext cx="1625700" cy="1625700"/>
          </a:xfrm>
          <a:prstGeom prst="roundRect">
            <a:avLst>
              <a:gd fmla="val 781313" name="adj"/>
            </a:avLst>
          </a:prstGeom>
          <a:solidFill>
            <a:srgbClr val="5C6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dc21c29238_0_21"/>
          <p:cNvSpPr/>
          <p:nvPr/>
        </p:nvSpPr>
        <p:spPr>
          <a:xfrm>
            <a:off x="1085986" y="10287000"/>
            <a:ext cx="10035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gaz One"/>
              <a:buNone/>
            </a:pPr>
            <a:r>
              <a:rPr b="0" i="0" lang="en-US" sz="4800" u="none" cap="none" strike="noStrike">
                <a:solidFill>
                  <a:srgbClr val="FFFFFF"/>
                </a:solidFill>
                <a:latin typeface="Fugaz One"/>
                <a:ea typeface="Fugaz One"/>
                <a:cs typeface="Fugaz One"/>
                <a:sym typeface="Fugaz One"/>
              </a:rPr>
              <a:t>05</a:t>
            </a:r>
            <a:endParaRPr b="0" i="0" sz="4800" u="none" cap="none" strike="noStrike">
              <a:solidFill>
                <a:schemeClr val="dk1"/>
              </a:solidFill>
              <a:latin typeface="Calibri"/>
              <a:ea typeface="Calibri"/>
              <a:cs typeface="Calibri"/>
              <a:sym typeface="Calibri"/>
            </a:endParaRPr>
          </a:p>
        </p:txBody>
      </p:sp>
      <p:sp>
        <p:nvSpPr>
          <p:cNvPr id="69" name="Google Shape;69;g2dc21c29238_0_21"/>
          <p:cNvSpPr/>
          <p:nvPr/>
        </p:nvSpPr>
        <p:spPr>
          <a:xfrm>
            <a:off x="2603825" y="10033000"/>
            <a:ext cx="54870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dc21c29238_0_21"/>
          <p:cNvSpPr/>
          <p:nvPr/>
        </p:nvSpPr>
        <p:spPr>
          <a:xfrm>
            <a:off x="2603825" y="10033000"/>
            <a:ext cx="5690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Adventure</a:t>
            </a:r>
            <a:endParaRPr b="0" i="0" sz="4800" u="none" cap="none" strike="noStrike">
              <a:solidFill>
                <a:schemeClr val="dk1"/>
              </a:solidFill>
              <a:latin typeface="Calibri"/>
              <a:ea typeface="Calibri"/>
              <a:cs typeface="Calibri"/>
              <a:sym typeface="Calibri"/>
            </a:endParaRPr>
          </a:p>
        </p:txBody>
      </p:sp>
      <p:sp>
        <p:nvSpPr>
          <p:cNvPr id="71" name="Google Shape;71;g2dc21c29238_0_21"/>
          <p:cNvSpPr/>
          <p:nvPr/>
        </p:nvSpPr>
        <p:spPr>
          <a:xfrm>
            <a:off x="2603825" y="11023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2" name="Google Shape;72;g2dc21c29238_0_21"/>
          <p:cNvSpPr/>
          <p:nvPr/>
        </p:nvSpPr>
        <p:spPr>
          <a:xfrm>
            <a:off x="8243330"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dc21c29238_0_21"/>
          <p:cNvSpPr/>
          <p:nvPr/>
        </p:nvSpPr>
        <p:spPr>
          <a:xfrm>
            <a:off x="8243330" y="10020300"/>
            <a:ext cx="1625700" cy="1625700"/>
          </a:xfrm>
          <a:prstGeom prst="roundRect">
            <a:avLst>
              <a:gd fmla="val 781313" name="adj"/>
            </a:avLst>
          </a:prstGeom>
          <a:solidFill>
            <a:srgbClr val="5C6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dc21c29238_0_21"/>
          <p:cNvSpPr/>
          <p:nvPr/>
        </p:nvSpPr>
        <p:spPr>
          <a:xfrm>
            <a:off x="8554519" y="10287000"/>
            <a:ext cx="10035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gaz One"/>
              <a:buNone/>
            </a:pPr>
            <a:r>
              <a:rPr b="0" i="0" lang="en-US" sz="4800" u="none" cap="none" strike="noStrike">
                <a:solidFill>
                  <a:srgbClr val="FFFFFF"/>
                </a:solidFill>
                <a:latin typeface="Fugaz One"/>
                <a:ea typeface="Fugaz One"/>
                <a:cs typeface="Fugaz One"/>
                <a:sym typeface="Fugaz One"/>
              </a:rPr>
              <a:t>06</a:t>
            </a:r>
            <a:endParaRPr b="0" i="0" sz="4800" u="none" cap="none" strike="noStrike">
              <a:solidFill>
                <a:schemeClr val="dk1"/>
              </a:solidFill>
              <a:latin typeface="Calibri"/>
              <a:ea typeface="Calibri"/>
              <a:cs typeface="Calibri"/>
              <a:sym typeface="Calibri"/>
            </a:endParaRPr>
          </a:p>
        </p:txBody>
      </p:sp>
      <p:sp>
        <p:nvSpPr>
          <p:cNvPr id="75" name="Google Shape;75;g2dc21c29238_0_21"/>
          <p:cNvSpPr/>
          <p:nvPr/>
        </p:nvSpPr>
        <p:spPr>
          <a:xfrm>
            <a:off x="10072359" y="10033000"/>
            <a:ext cx="54870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dc21c29238_0_21"/>
          <p:cNvSpPr/>
          <p:nvPr/>
        </p:nvSpPr>
        <p:spPr>
          <a:xfrm>
            <a:off x="10072359" y="10033000"/>
            <a:ext cx="5690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Conclusion</a:t>
            </a:r>
            <a:endParaRPr b="0" i="0" sz="4800" u="none" cap="none" strike="noStrike">
              <a:solidFill>
                <a:schemeClr val="dk1"/>
              </a:solidFill>
              <a:latin typeface="Calibri"/>
              <a:ea typeface="Calibri"/>
              <a:cs typeface="Calibri"/>
              <a:sym typeface="Calibri"/>
            </a:endParaRPr>
          </a:p>
        </p:txBody>
      </p:sp>
      <p:sp>
        <p:nvSpPr>
          <p:cNvPr id="77" name="Google Shape;77;g2dc21c29238_0_21"/>
          <p:cNvSpPr/>
          <p:nvPr/>
        </p:nvSpPr>
        <p:spPr>
          <a:xfrm>
            <a:off x="10072359" y="11023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78" name="Google Shape;78;g2dc21c29238_0_21"/>
          <p:cNvPicPr preferRelativeResize="0"/>
          <p:nvPr/>
        </p:nvPicPr>
        <p:blipFill rotWithShape="1">
          <a:blip r:embed="rId5">
            <a:alphaModFix/>
          </a:blip>
          <a:srcRect b="0" l="0" r="0" t="0"/>
          <a:stretch/>
        </p:blipFill>
        <p:spPr>
          <a:xfrm>
            <a:off x="15000575" y="4699000"/>
            <a:ext cx="9043530" cy="7366000"/>
          </a:xfrm>
          <a:prstGeom prst="rect">
            <a:avLst/>
          </a:prstGeom>
          <a:noFill/>
          <a:ln>
            <a:noFill/>
          </a:ln>
        </p:spPr>
      </p:pic>
      <p:sp>
        <p:nvSpPr>
          <p:cNvPr id="79" name="Google Shape;79;g2dc21c29238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dc21c29238_0_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85" name="Shape 85"/>
        <p:cNvGrpSpPr/>
        <p:nvPr/>
      </p:nvGrpSpPr>
      <p:grpSpPr>
        <a:xfrm>
          <a:off x="0" y="0"/>
          <a:ext cx="0" cy="0"/>
          <a:chOff x="0" y="0"/>
          <a:chExt cx="0" cy="0"/>
        </a:xfrm>
      </p:grpSpPr>
      <p:pic>
        <p:nvPicPr>
          <p:cNvPr descr=" " id="86" name="Google Shape;86;g2dc21c29238_0_67"/>
          <p:cNvPicPr preferRelativeResize="0"/>
          <p:nvPr/>
        </p:nvPicPr>
        <p:blipFill rotWithShape="1">
          <a:blip r:embed="rId3">
            <a:alphaModFix/>
          </a:blip>
          <a:srcRect b="0" l="0" r="0" t="0"/>
          <a:stretch/>
        </p:blipFill>
        <p:spPr>
          <a:xfrm>
            <a:off x="14498468" y="-561045"/>
            <a:ext cx="9008604" cy="5188406"/>
          </a:xfrm>
          <a:prstGeom prst="rect">
            <a:avLst/>
          </a:prstGeom>
          <a:noFill/>
          <a:ln>
            <a:noFill/>
          </a:ln>
        </p:spPr>
      </p:pic>
      <p:pic>
        <p:nvPicPr>
          <p:cNvPr descr=" " id="87" name="Google Shape;87;g2dc21c29238_0_67"/>
          <p:cNvPicPr preferRelativeResize="0"/>
          <p:nvPr/>
        </p:nvPicPr>
        <p:blipFill rotWithShape="1">
          <a:blip r:embed="rId4">
            <a:alphaModFix/>
          </a:blip>
          <a:srcRect b="0" l="0" r="0" t="0"/>
          <a:stretch/>
        </p:blipFill>
        <p:spPr>
          <a:xfrm>
            <a:off x="-635079" y="7607300"/>
            <a:ext cx="8040105" cy="9385300"/>
          </a:xfrm>
          <a:prstGeom prst="rect">
            <a:avLst/>
          </a:prstGeom>
          <a:noFill/>
          <a:ln>
            <a:noFill/>
          </a:ln>
        </p:spPr>
      </p:pic>
      <p:sp>
        <p:nvSpPr>
          <p:cNvPr id="88" name="Google Shape;88;g2dc21c29238_0_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dc21c29238_0_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0" name="Google Shape;90;g2dc21c29238_0_67"/>
          <p:cNvSpPr/>
          <p:nvPr/>
        </p:nvSpPr>
        <p:spPr>
          <a:xfrm>
            <a:off x="2959470" y="2743200"/>
            <a:ext cx="164442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The Realm of the Extraordinary</a:t>
            </a:r>
            <a:endParaRPr b="0" i="0" sz="8000" u="none" cap="none" strike="noStrike">
              <a:solidFill>
                <a:schemeClr val="dk1"/>
              </a:solidFill>
              <a:latin typeface="Calibri"/>
              <a:ea typeface="Calibri"/>
              <a:cs typeface="Calibri"/>
              <a:sym typeface="Calibri"/>
            </a:endParaRPr>
          </a:p>
        </p:txBody>
      </p:sp>
      <p:sp>
        <p:nvSpPr>
          <p:cNvPr id="91" name="Google Shape;91;g2dc21c29238_0_67"/>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2" name="Google Shape;92;g2dc21c29238_0_67"/>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97" name="Shape 97"/>
        <p:cNvGrpSpPr/>
        <p:nvPr/>
      </p:nvGrpSpPr>
      <p:grpSpPr>
        <a:xfrm>
          <a:off x="0" y="0"/>
          <a:ext cx="0" cy="0"/>
          <a:chOff x="0" y="0"/>
          <a:chExt cx="0" cy="0"/>
        </a:xfrm>
      </p:grpSpPr>
      <p:pic>
        <p:nvPicPr>
          <p:cNvPr descr=" " id="98" name="Google Shape;98;g2dc21c29238_0_78"/>
          <p:cNvPicPr preferRelativeResize="0"/>
          <p:nvPr/>
        </p:nvPicPr>
        <p:blipFill rotWithShape="1">
          <a:blip r:embed="rId3">
            <a:alphaModFix/>
          </a:blip>
          <a:srcRect b="0" l="0" r="0" t="0"/>
          <a:stretch/>
        </p:blipFill>
        <p:spPr>
          <a:xfrm>
            <a:off x="-1609390" y="9599402"/>
            <a:ext cx="9009930" cy="5999094"/>
          </a:xfrm>
          <a:prstGeom prst="rect">
            <a:avLst/>
          </a:prstGeom>
          <a:noFill/>
          <a:ln>
            <a:noFill/>
          </a:ln>
        </p:spPr>
      </p:pic>
      <p:pic>
        <p:nvPicPr>
          <p:cNvPr descr=" " id="99" name="Google Shape;99;g2dc21c29238_0_78"/>
          <p:cNvPicPr preferRelativeResize="0"/>
          <p:nvPr/>
        </p:nvPicPr>
        <p:blipFill rotWithShape="1">
          <a:blip r:embed="rId4">
            <a:alphaModFix/>
          </a:blip>
          <a:srcRect b="0" l="0" r="0" t="0"/>
          <a:stretch/>
        </p:blipFill>
        <p:spPr>
          <a:xfrm>
            <a:off x="16791499" y="-406400"/>
            <a:ext cx="10313689" cy="6870700"/>
          </a:xfrm>
          <a:prstGeom prst="rect">
            <a:avLst/>
          </a:prstGeom>
          <a:noFill/>
          <a:ln>
            <a:noFill/>
          </a:ln>
        </p:spPr>
      </p:pic>
      <p:sp>
        <p:nvSpPr>
          <p:cNvPr id="100" name="Google Shape;100;g2dc21c29238_0_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dc21c29238_0_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2" name="Google Shape;102;g2dc21c29238_0_78"/>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3" name="Google Shape;103;g2dc21c29238_0_78"/>
          <p:cNvSpPr/>
          <p:nvPr/>
        </p:nvSpPr>
        <p:spPr>
          <a:xfrm>
            <a:off x="13057232" y="2705100"/>
            <a:ext cx="99072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dc21c29238_0_78"/>
          <p:cNvPicPr preferRelativeResize="0"/>
          <p:nvPr/>
        </p:nvPicPr>
        <p:blipFill rotWithShape="1">
          <a:blip r:embed="rId7">
            <a:alphaModFix/>
          </a:blip>
          <a:srcRect b="0" l="0" r="0" t="0"/>
          <a:stretch/>
        </p:blipFill>
        <p:spPr>
          <a:xfrm>
            <a:off x="13057232" y="3704028"/>
            <a:ext cx="1409876" cy="1532744"/>
          </a:xfrm>
          <a:prstGeom prst="rect">
            <a:avLst/>
          </a:prstGeom>
          <a:noFill/>
          <a:ln>
            <a:noFill/>
          </a:ln>
        </p:spPr>
      </p:pic>
      <p:sp>
        <p:nvSpPr>
          <p:cNvPr id="105" name="Google Shape;105;g2dc21c29238_0_78"/>
          <p:cNvSpPr/>
          <p:nvPr/>
        </p:nvSpPr>
        <p:spPr>
          <a:xfrm>
            <a:off x="14873559" y="2705100"/>
            <a:ext cx="80910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dc21c29238_0_78"/>
          <p:cNvSpPr/>
          <p:nvPr/>
        </p:nvSpPr>
        <p:spPr>
          <a:xfrm>
            <a:off x="14873559" y="2705100"/>
            <a:ext cx="82941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g2dc21c29238_0_78"/>
          <p:cNvSpPr/>
          <p:nvPr/>
        </p:nvSpPr>
        <p:spPr>
          <a:xfrm>
            <a:off x="14873559" y="37973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8" name="Google Shape;108;g2dc21c29238_0_78"/>
          <p:cNvSpPr/>
          <p:nvPr/>
        </p:nvSpPr>
        <p:spPr>
          <a:xfrm>
            <a:off x="13057232" y="6858000"/>
            <a:ext cx="99072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dc21c29238_0_78"/>
          <p:cNvPicPr preferRelativeResize="0"/>
          <p:nvPr/>
        </p:nvPicPr>
        <p:blipFill rotWithShape="1">
          <a:blip r:embed="rId8">
            <a:alphaModFix/>
          </a:blip>
          <a:srcRect b="0" l="0" r="0" t="0"/>
          <a:stretch/>
        </p:blipFill>
        <p:spPr>
          <a:xfrm>
            <a:off x="13057232" y="7956600"/>
            <a:ext cx="1409876" cy="1333407"/>
          </a:xfrm>
          <a:prstGeom prst="rect">
            <a:avLst/>
          </a:prstGeom>
          <a:noFill/>
          <a:ln>
            <a:noFill/>
          </a:ln>
        </p:spPr>
      </p:pic>
      <p:sp>
        <p:nvSpPr>
          <p:cNvPr id="110" name="Google Shape;110;g2dc21c29238_0_78"/>
          <p:cNvSpPr/>
          <p:nvPr/>
        </p:nvSpPr>
        <p:spPr>
          <a:xfrm>
            <a:off x="14873559" y="6858000"/>
            <a:ext cx="80910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dc21c29238_0_78"/>
          <p:cNvSpPr/>
          <p:nvPr/>
        </p:nvSpPr>
        <p:spPr>
          <a:xfrm>
            <a:off x="14873559" y="6858000"/>
            <a:ext cx="82941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Dragon Taming</a:t>
            </a:r>
            <a:endParaRPr b="0" i="0" sz="4800" u="none" cap="none" strike="noStrike">
              <a:solidFill>
                <a:schemeClr val="dk1"/>
              </a:solidFill>
              <a:latin typeface="Calibri"/>
              <a:ea typeface="Calibri"/>
              <a:cs typeface="Calibri"/>
              <a:sym typeface="Calibri"/>
            </a:endParaRPr>
          </a:p>
        </p:txBody>
      </p:sp>
      <p:sp>
        <p:nvSpPr>
          <p:cNvPr id="112" name="Google Shape;112;g2dc21c29238_0_78"/>
          <p:cNvSpPr/>
          <p:nvPr/>
        </p:nvSpPr>
        <p:spPr>
          <a:xfrm>
            <a:off x="14873559" y="79502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117" name="Shape 117"/>
        <p:cNvGrpSpPr/>
        <p:nvPr/>
      </p:nvGrpSpPr>
      <p:grpSpPr>
        <a:xfrm>
          <a:off x="0" y="0"/>
          <a:ext cx="0" cy="0"/>
          <a:chOff x="0" y="0"/>
          <a:chExt cx="0" cy="0"/>
        </a:xfrm>
      </p:grpSpPr>
      <p:pic>
        <p:nvPicPr>
          <p:cNvPr descr=" " id="118" name="Google Shape;118;g2dc21c29238_0_97"/>
          <p:cNvPicPr preferRelativeResize="0"/>
          <p:nvPr/>
        </p:nvPicPr>
        <p:blipFill rotWithShape="1">
          <a:blip r:embed="rId3">
            <a:alphaModFix/>
          </a:blip>
          <a:srcRect b="0" l="0" r="0" t="0"/>
          <a:stretch/>
        </p:blipFill>
        <p:spPr>
          <a:xfrm>
            <a:off x="16131016" y="6858000"/>
            <a:ext cx="10313689" cy="6870700"/>
          </a:xfrm>
          <a:prstGeom prst="rect">
            <a:avLst/>
          </a:prstGeom>
          <a:noFill/>
          <a:ln>
            <a:noFill/>
          </a:ln>
        </p:spPr>
      </p:pic>
      <p:pic>
        <p:nvPicPr>
          <p:cNvPr descr=" " id="119" name="Google Shape;119;g2dc21c29238_0_97"/>
          <p:cNvPicPr preferRelativeResize="0"/>
          <p:nvPr/>
        </p:nvPicPr>
        <p:blipFill rotWithShape="1">
          <a:blip r:embed="rId4">
            <a:alphaModFix/>
          </a:blip>
          <a:srcRect b="0" l="0" r="0" t="0"/>
          <a:stretch/>
        </p:blipFill>
        <p:spPr>
          <a:xfrm>
            <a:off x="-876222" y="-1173448"/>
            <a:ext cx="9470175" cy="4281773"/>
          </a:xfrm>
          <a:prstGeom prst="rect">
            <a:avLst/>
          </a:prstGeom>
          <a:noFill/>
          <a:ln>
            <a:noFill/>
          </a:ln>
        </p:spPr>
      </p:pic>
      <p:sp>
        <p:nvSpPr>
          <p:cNvPr id="120" name="Google Shape;120;g2dc21c29238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dc21c29238_0_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2" name="Google Shape;122;g2dc21c29238_0_97"/>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dc21c29238_0_97"/>
          <p:cNvPicPr preferRelativeResize="0"/>
          <p:nvPr/>
        </p:nvPicPr>
        <p:blipFill rotWithShape="1">
          <a:blip r:embed="rId6">
            <a:alphaModFix/>
          </a:blip>
          <a:srcRect b="0" l="0" r="0" t="0"/>
          <a:stretch/>
        </p:blipFill>
        <p:spPr>
          <a:xfrm>
            <a:off x="6769506" y="1384300"/>
            <a:ext cx="1677490" cy="1625600"/>
          </a:xfrm>
          <a:prstGeom prst="rect">
            <a:avLst/>
          </a:prstGeom>
          <a:noFill/>
          <a:ln>
            <a:noFill/>
          </a:ln>
        </p:spPr>
      </p:pic>
      <p:sp>
        <p:nvSpPr>
          <p:cNvPr id="124" name="Google Shape;124;g2dc21c29238_0_97"/>
          <p:cNvSpPr/>
          <p:nvPr/>
        </p:nvSpPr>
        <p:spPr>
          <a:xfrm>
            <a:off x="4934567" y="3619500"/>
            <a:ext cx="53475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dc21c29238_0_97"/>
          <p:cNvSpPr/>
          <p:nvPr/>
        </p:nvSpPr>
        <p:spPr>
          <a:xfrm>
            <a:off x="4934567" y="3619500"/>
            <a:ext cx="55506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2dc21c29238_0_97"/>
          <p:cNvSpPr/>
          <p:nvPr/>
        </p:nvSpPr>
        <p:spPr>
          <a:xfrm>
            <a:off x="3543743" y="51181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dc21c29238_0_97"/>
          <p:cNvSpPr/>
          <p:nvPr/>
        </p:nvSpPr>
        <p:spPr>
          <a:xfrm>
            <a:off x="3476001" y="51181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8" name="Google Shape;128;g2dc21c29238_0_97"/>
          <p:cNvPicPr preferRelativeResize="0"/>
          <p:nvPr/>
        </p:nvPicPr>
        <p:blipFill rotWithShape="1">
          <a:blip r:embed="rId7">
            <a:alphaModFix/>
          </a:blip>
          <a:srcRect b="0" l="0" r="0" t="0"/>
          <a:stretch/>
        </p:blipFill>
        <p:spPr>
          <a:xfrm>
            <a:off x="3543743" y="7556500"/>
            <a:ext cx="8129016" cy="5041900"/>
          </a:xfrm>
          <a:prstGeom prst="rect">
            <a:avLst/>
          </a:prstGeom>
          <a:noFill/>
          <a:ln>
            <a:noFill/>
          </a:ln>
        </p:spPr>
      </p:pic>
      <p:sp>
        <p:nvSpPr>
          <p:cNvPr id="129" name="Google Shape;129;g2dc21c29238_0_97"/>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dc21c29238_0_97"/>
          <p:cNvPicPr preferRelativeResize="0"/>
          <p:nvPr/>
        </p:nvPicPr>
        <p:blipFill rotWithShape="1">
          <a:blip r:embed="rId8">
            <a:alphaModFix/>
          </a:blip>
          <a:srcRect b="0" l="0" r="0" t="0"/>
          <a:stretch/>
        </p:blipFill>
        <p:spPr>
          <a:xfrm>
            <a:off x="15975738" y="1384300"/>
            <a:ext cx="1504506" cy="1625600"/>
          </a:xfrm>
          <a:prstGeom prst="rect">
            <a:avLst/>
          </a:prstGeom>
          <a:noFill/>
          <a:ln>
            <a:noFill/>
          </a:ln>
        </p:spPr>
      </p:pic>
      <p:sp>
        <p:nvSpPr>
          <p:cNvPr id="131" name="Google Shape;131;g2dc21c29238_0_97"/>
          <p:cNvSpPr/>
          <p:nvPr/>
        </p:nvSpPr>
        <p:spPr>
          <a:xfrm>
            <a:off x="14492511" y="3619500"/>
            <a:ext cx="44709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dc21c29238_0_97"/>
          <p:cNvSpPr/>
          <p:nvPr/>
        </p:nvSpPr>
        <p:spPr>
          <a:xfrm>
            <a:off x="14492511" y="3619500"/>
            <a:ext cx="4674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Dragon Taming</a:t>
            </a:r>
            <a:endParaRPr b="0" i="0" sz="4800" u="none" cap="none" strike="noStrike">
              <a:solidFill>
                <a:schemeClr val="dk1"/>
              </a:solidFill>
              <a:latin typeface="Calibri"/>
              <a:ea typeface="Calibri"/>
              <a:cs typeface="Calibri"/>
              <a:sym typeface="Calibri"/>
            </a:endParaRPr>
          </a:p>
        </p:txBody>
      </p:sp>
      <p:sp>
        <p:nvSpPr>
          <p:cNvPr id="133" name="Google Shape;133;g2dc21c29238_0_97"/>
          <p:cNvSpPr/>
          <p:nvPr/>
        </p:nvSpPr>
        <p:spPr>
          <a:xfrm>
            <a:off x="12663483" y="51181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dc21c29238_0_97"/>
          <p:cNvSpPr/>
          <p:nvPr/>
        </p:nvSpPr>
        <p:spPr>
          <a:xfrm>
            <a:off x="12595741" y="51181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5" name="Google Shape;135;g2dc21c29238_0_97"/>
          <p:cNvPicPr preferRelativeResize="0"/>
          <p:nvPr/>
        </p:nvPicPr>
        <p:blipFill rotWithShape="1">
          <a:blip r:embed="rId9">
            <a:alphaModFix/>
          </a:blip>
          <a:srcRect b="0" l="0" r="0" t="0"/>
          <a:stretch/>
        </p:blipFill>
        <p:spPr>
          <a:xfrm>
            <a:off x="12663483" y="7556500"/>
            <a:ext cx="8129016" cy="5041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140" name="Shape 140"/>
        <p:cNvGrpSpPr/>
        <p:nvPr/>
      </p:nvGrpSpPr>
      <p:grpSpPr>
        <a:xfrm>
          <a:off x="0" y="0"/>
          <a:ext cx="0" cy="0"/>
          <a:chOff x="0" y="0"/>
          <a:chExt cx="0" cy="0"/>
        </a:xfrm>
      </p:grpSpPr>
      <p:pic>
        <p:nvPicPr>
          <p:cNvPr descr=" " id="141" name="Google Shape;141;g2dc21c29238_0_119"/>
          <p:cNvPicPr preferRelativeResize="0"/>
          <p:nvPr/>
        </p:nvPicPr>
        <p:blipFill rotWithShape="1">
          <a:blip r:embed="rId3">
            <a:alphaModFix/>
          </a:blip>
          <a:srcRect b="0" l="0" r="0" t="0"/>
          <a:stretch/>
        </p:blipFill>
        <p:spPr>
          <a:xfrm>
            <a:off x="15064253" y="-1461461"/>
            <a:ext cx="11374888" cy="8076872"/>
          </a:xfrm>
          <a:prstGeom prst="rect">
            <a:avLst/>
          </a:prstGeom>
          <a:noFill/>
          <a:ln>
            <a:noFill/>
          </a:ln>
        </p:spPr>
      </p:pic>
      <p:pic>
        <p:nvPicPr>
          <p:cNvPr descr=" " id="142" name="Google Shape;142;g2dc21c29238_0_119"/>
          <p:cNvPicPr preferRelativeResize="0"/>
          <p:nvPr/>
        </p:nvPicPr>
        <p:blipFill rotWithShape="1">
          <a:blip r:embed="rId4">
            <a:alphaModFix/>
          </a:blip>
          <a:srcRect b="0" l="0" r="0" t="0"/>
          <a:stretch/>
        </p:blipFill>
        <p:spPr>
          <a:xfrm>
            <a:off x="-2935551" y="9462753"/>
            <a:ext cx="11925773" cy="6868517"/>
          </a:xfrm>
          <a:prstGeom prst="rect">
            <a:avLst/>
          </a:prstGeom>
          <a:noFill/>
          <a:ln>
            <a:noFill/>
          </a:ln>
        </p:spPr>
      </p:pic>
      <p:sp>
        <p:nvSpPr>
          <p:cNvPr id="143" name="Google Shape;143;g2dc21c29238_0_1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dc21c29238_0_1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5" name="Google Shape;145;g2dc21c29238_0_119"/>
          <p:cNvPicPr preferRelativeResize="0"/>
          <p:nvPr/>
        </p:nvPicPr>
        <p:blipFill rotWithShape="1">
          <a:blip r:embed="rId6">
            <a:alphaModFix/>
          </a:blip>
          <a:srcRect b="0" l="0" r="0" t="0"/>
          <a:stretch/>
        </p:blipFill>
        <p:spPr>
          <a:xfrm>
            <a:off x="-508063" y="1384300"/>
            <a:ext cx="5966698" cy="4437887"/>
          </a:xfrm>
          <a:prstGeom prst="rect">
            <a:avLst/>
          </a:prstGeom>
          <a:noFill/>
          <a:ln>
            <a:noFill/>
          </a:ln>
        </p:spPr>
      </p:pic>
      <p:sp>
        <p:nvSpPr>
          <p:cNvPr id="146" name="Google Shape;146;g2dc21c29238_0_119"/>
          <p:cNvSpPr/>
          <p:nvPr/>
        </p:nvSpPr>
        <p:spPr>
          <a:xfrm>
            <a:off x="5842730" y="4229100"/>
            <a:ext cx="13603500" cy="631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dc21c29238_0_119"/>
          <p:cNvSpPr/>
          <p:nvPr/>
        </p:nvSpPr>
        <p:spPr>
          <a:xfrm>
            <a:off x="5842730" y="4229100"/>
            <a:ext cx="13806600" cy="553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8" name="Google Shape;148;g2dc21c29238_0_119"/>
          <p:cNvSpPr/>
          <p:nvPr/>
        </p:nvSpPr>
        <p:spPr>
          <a:xfrm>
            <a:off x="15140292" y="9867900"/>
            <a:ext cx="4458300" cy="82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gaz One"/>
              <a:buNone/>
            </a:pPr>
            <a:r>
              <a:rPr b="0" i="0" lang="en-US" sz="3600" u="none" cap="none" strike="noStrike">
                <a:solidFill>
                  <a:srgbClr val="0E0E0E"/>
                </a:solidFill>
                <a:latin typeface="Fugaz One"/>
                <a:ea typeface="Fugaz One"/>
                <a:cs typeface="Fugaz One"/>
                <a:sym typeface="Fugaz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153" name="Shape 153"/>
        <p:cNvGrpSpPr/>
        <p:nvPr/>
      </p:nvGrpSpPr>
      <p:grpSpPr>
        <a:xfrm>
          <a:off x="0" y="0"/>
          <a:ext cx="0" cy="0"/>
          <a:chOff x="0" y="0"/>
          <a:chExt cx="0" cy="0"/>
        </a:xfrm>
      </p:grpSpPr>
      <p:pic>
        <p:nvPicPr>
          <p:cNvPr descr=" " id="154" name="Google Shape;154;g2dc21c29238_0_131"/>
          <p:cNvPicPr preferRelativeResize="0"/>
          <p:nvPr/>
        </p:nvPicPr>
        <p:blipFill rotWithShape="1">
          <a:blip r:embed="rId3">
            <a:alphaModFix/>
          </a:blip>
          <a:srcRect b="0" l="0" r="0" t="0"/>
          <a:stretch/>
        </p:blipFill>
        <p:spPr>
          <a:xfrm>
            <a:off x="14498468" y="-561045"/>
            <a:ext cx="9008604" cy="5188396"/>
          </a:xfrm>
          <a:prstGeom prst="rect">
            <a:avLst/>
          </a:prstGeom>
          <a:noFill/>
          <a:ln>
            <a:noFill/>
          </a:ln>
        </p:spPr>
      </p:pic>
      <p:pic>
        <p:nvPicPr>
          <p:cNvPr descr=" " id="155" name="Google Shape;155;g2dc21c29238_0_131"/>
          <p:cNvPicPr preferRelativeResize="0"/>
          <p:nvPr/>
        </p:nvPicPr>
        <p:blipFill rotWithShape="1">
          <a:blip r:embed="rId4">
            <a:alphaModFix/>
          </a:blip>
          <a:srcRect b="0" l="0" r="0" t="0"/>
          <a:stretch/>
        </p:blipFill>
        <p:spPr>
          <a:xfrm>
            <a:off x="-635079" y="7607300"/>
            <a:ext cx="8040105" cy="9385300"/>
          </a:xfrm>
          <a:prstGeom prst="rect">
            <a:avLst/>
          </a:prstGeom>
          <a:noFill/>
          <a:ln>
            <a:noFill/>
          </a:ln>
        </p:spPr>
      </p:pic>
      <p:sp>
        <p:nvSpPr>
          <p:cNvPr id="156" name="Google Shape;156;g2dc21c29238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dc21c29238_0_1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8" name="Google Shape;158;g2dc21c29238_0_131"/>
          <p:cNvPicPr preferRelativeResize="0"/>
          <p:nvPr/>
        </p:nvPicPr>
        <p:blipFill rotWithShape="1">
          <a:blip r:embed="rId6">
            <a:alphaModFix/>
          </a:blip>
          <a:srcRect b="0" l="0" r="0" t="0"/>
          <a:stretch/>
        </p:blipFill>
        <p:spPr>
          <a:xfrm>
            <a:off x="5766521" y="1371600"/>
            <a:ext cx="12854007" cy="10972800"/>
          </a:xfrm>
          <a:prstGeom prst="rect">
            <a:avLst/>
          </a:prstGeom>
          <a:noFill/>
          <a:ln>
            <a:noFill/>
          </a:ln>
        </p:spPr>
      </p:pic>
      <p:sp>
        <p:nvSpPr>
          <p:cNvPr id="159" name="Google Shape;159;g2dc21c29238_0_131"/>
          <p:cNvSpPr/>
          <p:nvPr/>
        </p:nvSpPr>
        <p:spPr>
          <a:xfrm>
            <a:off x="1397175" y="1371600"/>
            <a:ext cx="4369200" cy="54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dc21c29238_0_131"/>
          <p:cNvSpPr/>
          <p:nvPr/>
        </p:nvSpPr>
        <p:spPr>
          <a:xfrm>
            <a:off x="1397175" y="1371600"/>
            <a:ext cx="4572600" cy="287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Dragon Taming Technique</a:t>
            </a:r>
            <a:endParaRPr b="0" i="0" sz="4800" u="none" cap="none" strike="noStrike">
              <a:solidFill>
                <a:schemeClr val="dk1"/>
              </a:solidFill>
              <a:latin typeface="Calibri"/>
              <a:ea typeface="Calibri"/>
              <a:cs typeface="Calibri"/>
              <a:sym typeface="Calibri"/>
            </a:endParaRPr>
          </a:p>
        </p:txBody>
      </p:sp>
      <p:sp>
        <p:nvSpPr>
          <p:cNvPr id="161" name="Google Shape;161;g2dc21c29238_0_131"/>
          <p:cNvSpPr/>
          <p:nvPr/>
        </p:nvSpPr>
        <p:spPr>
          <a:xfrm>
            <a:off x="1397175" y="43434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2" name="Google Shape;162;g2dc21c29238_0_131"/>
          <p:cNvSpPr/>
          <p:nvPr/>
        </p:nvSpPr>
        <p:spPr>
          <a:xfrm>
            <a:off x="19001575" y="6934200"/>
            <a:ext cx="4369200" cy="54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dc21c29238_0_131"/>
          <p:cNvSpPr/>
          <p:nvPr/>
        </p:nvSpPr>
        <p:spPr>
          <a:xfrm>
            <a:off x="19001575" y="6934200"/>
            <a:ext cx="4572600" cy="287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gaz One"/>
              <a:buNone/>
            </a:pPr>
            <a:r>
              <a:rPr b="0" i="0" lang="en-US" sz="4800" u="none" cap="none" strike="noStrike">
                <a:solidFill>
                  <a:srgbClr val="0E0E0E"/>
                </a:solidFill>
                <a:latin typeface="Fugaz One"/>
                <a:ea typeface="Fugaz One"/>
                <a:cs typeface="Fugaz One"/>
                <a:sym typeface="Fugaz One"/>
              </a:rPr>
              <a:t>The Art of Unicorn Sighting</a:t>
            </a:r>
            <a:endParaRPr b="0" i="0" sz="4800" u="none" cap="none" strike="noStrike">
              <a:solidFill>
                <a:schemeClr val="dk1"/>
              </a:solidFill>
              <a:latin typeface="Calibri"/>
              <a:ea typeface="Calibri"/>
              <a:cs typeface="Calibri"/>
              <a:sym typeface="Calibri"/>
            </a:endParaRPr>
          </a:p>
        </p:txBody>
      </p:sp>
      <p:sp>
        <p:nvSpPr>
          <p:cNvPr id="164" name="Google Shape;164;g2dc21c29238_0_131"/>
          <p:cNvSpPr/>
          <p:nvPr/>
        </p:nvSpPr>
        <p:spPr>
          <a:xfrm>
            <a:off x="19001575" y="99060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D5C0"/>
        </a:solidFill>
      </p:bgPr>
    </p:bg>
    <p:spTree>
      <p:nvGrpSpPr>
        <p:cNvPr id="169" name="Shape 169"/>
        <p:cNvGrpSpPr/>
        <p:nvPr/>
      </p:nvGrpSpPr>
      <p:grpSpPr>
        <a:xfrm>
          <a:off x="0" y="0"/>
          <a:ext cx="0" cy="0"/>
          <a:chOff x="0" y="0"/>
          <a:chExt cx="0" cy="0"/>
        </a:xfrm>
      </p:grpSpPr>
      <p:pic>
        <p:nvPicPr>
          <p:cNvPr descr=" " id="170" name="Google Shape;170;g2dc21c29238_0_146"/>
          <p:cNvPicPr preferRelativeResize="0"/>
          <p:nvPr/>
        </p:nvPicPr>
        <p:blipFill rotWithShape="1">
          <a:blip r:embed="rId3">
            <a:alphaModFix/>
          </a:blip>
          <a:srcRect b="0" l="0" r="0" t="0"/>
          <a:stretch/>
        </p:blipFill>
        <p:spPr>
          <a:xfrm>
            <a:off x="-1609390" y="9599402"/>
            <a:ext cx="9009930" cy="5999089"/>
          </a:xfrm>
          <a:prstGeom prst="rect">
            <a:avLst/>
          </a:prstGeom>
          <a:noFill/>
          <a:ln>
            <a:noFill/>
          </a:ln>
        </p:spPr>
      </p:pic>
      <p:pic>
        <p:nvPicPr>
          <p:cNvPr descr=" " id="171" name="Google Shape;171;g2dc21c29238_0_146"/>
          <p:cNvPicPr preferRelativeResize="0"/>
          <p:nvPr/>
        </p:nvPicPr>
        <p:blipFill rotWithShape="1">
          <a:blip r:embed="rId4">
            <a:alphaModFix/>
          </a:blip>
          <a:srcRect b="0" l="0" r="0" t="0"/>
          <a:stretch/>
        </p:blipFill>
        <p:spPr>
          <a:xfrm>
            <a:off x="16791499" y="-406400"/>
            <a:ext cx="10313689" cy="6870700"/>
          </a:xfrm>
          <a:prstGeom prst="rect">
            <a:avLst/>
          </a:prstGeom>
          <a:noFill/>
          <a:ln>
            <a:noFill/>
          </a:ln>
        </p:spPr>
      </p:pic>
      <p:sp>
        <p:nvSpPr>
          <p:cNvPr id="172" name="Google Shape;172;g2dc21c29238_0_146"/>
          <p:cNvSpPr/>
          <p:nvPr/>
        </p:nvSpPr>
        <p:spPr>
          <a:xfrm>
            <a:off x="2091528" y="749300"/>
            <a:ext cx="20216700" cy="182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C6B4C"/>
              </a:buClr>
              <a:buSzPts val="8000"/>
              <a:buFont typeface="Fugaz One"/>
              <a:buNone/>
            </a:pPr>
            <a:r>
              <a:rPr b="0" i="0" lang="en-US" sz="8000" u="none" cap="none" strike="noStrike">
                <a:solidFill>
                  <a:srgbClr val="5C6B4C"/>
                </a:solidFill>
                <a:latin typeface="Fugaz One"/>
                <a:ea typeface="Fugaz One"/>
                <a:cs typeface="Fugaz One"/>
                <a:sym typeface="Fugaz One"/>
              </a:rPr>
              <a:t>The Magic of Dragons: A Research</a:t>
            </a:r>
            <a:endParaRPr b="0" i="0" sz="8000" u="none" cap="none" strike="noStrike">
              <a:solidFill>
                <a:schemeClr val="dk1"/>
              </a:solidFill>
              <a:latin typeface="Calibri"/>
              <a:ea typeface="Calibri"/>
              <a:cs typeface="Calibri"/>
              <a:sym typeface="Calibri"/>
            </a:endParaRPr>
          </a:p>
        </p:txBody>
      </p:sp>
      <p:sp>
        <p:nvSpPr>
          <p:cNvPr id="173" name="Google Shape;173;g2dc21c29238_0_146"/>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dc21c29238_0_146"/>
          <p:cNvSpPr/>
          <p:nvPr/>
        </p:nvSpPr>
        <p:spPr>
          <a:xfrm>
            <a:off x="2146568" y="4025900"/>
            <a:ext cx="8205300" cy="8204100"/>
          </a:xfrm>
          <a:prstGeom prst="ellipse">
            <a:avLst/>
          </a:prstGeom>
          <a:solidFill>
            <a:srgbClr val="5C6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dc21c29238_0_146"/>
          <p:cNvSpPr/>
          <p:nvPr/>
        </p:nvSpPr>
        <p:spPr>
          <a:xfrm>
            <a:off x="3175397" y="5918200"/>
            <a:ext cx="6160200" cy="6159600"/>
          </a:xfrm>
          <a:prstGeom prst="ellipse">
            <a:avLst/>
          </a:prstGeom>
          <a:solidFill>
            <a:srgbClr val="E6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dc21c29238_0_146"/>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dc21c29238_0_146"/>
          <p:cNvSpPr/>
          <p:nvPr/>
        </p:nvSpPr>
        <p:spPr>
          <a:xfrm>
            <a:off x="5423578" y="4483100"/>
            <a:ext cx="16386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gaz One"/>
              <a:buNone/>
            </a:pPr>
            <a:r>
              <a:rPr b="0" i="0" lang="en-US" sz="4800" u="none" cap="none" strike="noStrike">
                <a:solidFill>
                  <a:srgbClr val="FFFFFF"/>
                </a:solidFill>
                <a:latin typeface="Fugaz One"/>
                <a:ea typeface="Fugaz One"/>
                <a:cs typeface="Fugaz One"/>
                <a:sym typeface="Fugaz One"/>
              </a:rPr>
              <a:t>6.7M</a:t>
            </a:r>
            <a:endParaRPr b="0" i="0" sz="4800" u="none" cap="none" strike="noStrike">
              <a:solidFill>
                <a:schemeClr val="dk1"/>
              </a:solidFill>
              <a:latin typeface="Calibri"/>
              <a:ea typeface="Calibri"/>
              <a:cs typeface="Calibri"/>
              <a:sym typeface="Calibri"/>
            </a:endParaRPr>
          </a:p>
        </p:txBody>
      </p:sp>
      <p:sp>
        <p:nvSpPr>
          <p:cNvPr id="178" name="Google Shape;178;g2dc21c29238_0_146"/>
          <p:cNvSpPr/>
          <p:nvPr/>
        </p:nvSpPr>
        <p:spPr>
          <a:xfrm>
            <a:off x="5410876" y="9296400"/>
            <a:ext cx="16767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C6E4A"/>
              </a:buClr>
              <a:buSzPts val="4800"/>
              <a:buFont typeface="Fugaz One"/>
              <a:buNone/>
            </a:pPr>
            <a:r>
              <a:rPr b="0" i="0" lang="en-US" sz="4800" u="none" cap="none" strike="noStrike">
                <a:solidFill>
                  <a:srgbClr val="5C6E4A"/>
                </a:solidFill>
                <a:latin typeface="Fugaz One"/>
                <a:ea typeface="Fugaz One"/>
                <a:cs typeface="Fugaz One"/>
                <a:sym typeface="Fugaz One"/>
              </a:rPr>
              <a:t>2.3M</a:t>
            </a:r>
            <a:endParaRPr b="0" i="0" sz="4800" u="none" cap="none" strike="noStrike">
              <a:solidFill>
                <a:schemeClr val="dk1"/>
              </a:solidFill>
              <a:latin typeface="Calibri"/>
              <a:ea typeface="Calibri"/>
              <a:cs typeface="Calibri"/>
              <a:sym typeface="Calibri"/>
            </a:endParaRPr>
          </a:p>
        </p:txBody>
      </p:sp>
      <p:sp>
        <p:nvSpPr>
          <p:cNvPr id="179" name="Google Shape;179;g2dc21c29238_0_146"/>
          <p:cNvSpPr/>
          <p:nvPr/>
        </p:nvSpPr>
        <p:spPr>
          <a:xfrm>
            <a:off x="5423578" y="6362700"/>
            <a:ext cx="16638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C6E4A"/>
              </a:buClr>
              <a:buSzPts val="4800"/>
              <a:buFont typeface="Fugaz One"/>
              <a:buNone/>
            </a:pPr>
            <a:r>
              <a:rPr b="0" i="0" lang="en-US" sz="4800" u="none" cap="none" strike="noStrike">
                <a:solidFill>
                  <a:srgbClr val="5C6E4A"/>
                </a:solidFill>
                <a:latin typeface="Fugaz One"/>
                <a:ea typeface="Fugaz One"/>
                <a:cs typeface="Fugaz One"/>
                <a:sym typeface="Fugaz One"/>
              </a:rPr>
              <a:t>4.4M</a:t>
            </a:r>
            <a:endParaRPr b="0" i="0" sz="4800" u="none" cap="none" strike="noStrike">
              <a:solidFill>
                <a:schemeClr val="dk1"/>
              </a:solidFill>
              <a:latin typeface="Calibri"/>
              <a:ea typeface="Calibri"/>
              <a:cs typeface="Calibri"/>
              <a:sym typeface="Calibri"/>
            </a:endParaRPr>
          </a:p>
        </p:txBody>
      </p:sp>
      <p:sp>
        <p:nvSpPr>
          <p:cNvPr id="180" name="Google Shape;180;g2dc21c29238_0_1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dc21c29238_0_1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2" name="Google Shape;182;g2dc21c29238_0_146"/>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dc21c29238_0_146"/>
          <p:cNvPicPr preferRelativeResize="0"/>
          <p:nvPr/>
        </p:nvPicPr>
        <p:blipFill rotWithShape="1">
          <a:blip r:embed="rId6">
            <a:alphaModFix/>
          </a:blip>
          <a:srcRect b="0" l="0" r="0" t="0"/>
          <a:stretch/>
        </p:blipFill>
        <p:spPr>
          <a:xfrm>
            <a:off x="12638080" y="3594100"/>
            <a:ext cx="1154889" cy="1117600"/>
          </a:xfrm>
          <a:prstGeom prst="rect">
            <a:avLst/>
          </a:prstGeom>
          <a:noFill/>
          <a:ln>
            <a:noFill/>
          </a:ln>
        </p:spPr>
      </p:pic>
      <p:sp>
        <p:nvSpPr>
          <p:cNvPr id="184" name="Google Shape;184;g2dc21c29238_0_146"/>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dc21c29238_0_146"/>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6" name="Google Shape;186;g2dc21c29238_0_146"/>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dc21c29238_0_146"/>
          <p:cNvPicPr preferRelativeResize="0"/>
          <p:nvPr/>
        </p:nvPicPr>
        <p:blipFill rotWithShape="1">
          <a:blip r:embed="rId7">
            <a:alphaModFix/>
          </a:blip>
          <a:srcRect b="0" l="0" r="0" t="0"/>
          <a:stretch/>
        </p:blipFill>
        <p:spPr>
          <a:xfrm>
            <a:off x="12638080" y="6946900"/>
            <a:ext cx="1087220" cy="1117600"/>
          </a:xfrm>
          <a:prstGeom prst="rect">
            <a:avLst/>
          </a:prstGeom>
          <a:noFill/>
          <a:ln>
            <a:noFill/>
          </a:ln>
        </p:spPr>
      </p:pic>
      <p:sp>
        <p:nvSpPr>
          <p:cNvPr id="188" name="Google Shape;188;g2dc21c29238_0_146"/>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dc21c29238_0_146"/>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0" name="Google Shape;190;g2dc21c29238_0_146"/>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dc21c29238_0_146"/>
          <p:cNvPicPr preferRelativeResize="0"/>
          <p:nvPr/>
        </p:nvPicPr>
        <p:blipFill rotWithShape="1">
          <a:blip r:embed="rId8">
            <a:alphaModFix/>
          </a:blip>
          <a:srcRect b="0" l="0" r="0" t="0"/>
          <a:stretch/>
        </p:blipFill>
        <p:spPr>
          <a:xfrm>
            <a:off x="12638080" y="10299700"/>
            <a:ext cx="1068382" cy="1117600"/>
          </a:xfrm>
          <a:prstGeom prst="rect">
            <a:avLst/>
          </a:prstGeom>
          <a:noFill/>
          <a:ln>
            <a:noFill/>
          </a:ln>
        </p:spPr>
      </p:pic>
      <p:sp>
        <p:nvSpPr>
          <p:cNvPr id="192" name="Google Shape;192;g2dc21c29238_0_146"/>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dc21c29238_0_146"/>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2024-05-14T07:10:08Z</dcterms:created>
  <dc:creator>PptxGenJS</dc:creator>
</cp:coreProperties>
</file>