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6"/>
  </p:notesMasterIdLst>
  <p:handoutMasterIdLst>
    <p:handoutMasterId r:id="rId47"/>
  </p:handoutMasterIdLst>
  <p:sldIdLst>
    <p:sldId id="2007577190" r:id="rId7"/>
    <p:sldId id="257" r:id="rId8"/>
    <p:sldId id="260" r:id="rId9"/>
    <p:sldId id="323" r:id="rId10"/>
    <p:sldId id="256" r:id="rId11"/>
    <p:sldId id="324" r:id="rId12"/>
    <p:sldId id="325" r:id="rId13"/>
    <p:sldId id="326" r:id="rId14"/>
    <p:sldId id="327" r:id="rId15"/>
    <p:sldId id="261" r:id="rId16"/>
    <p:sldId id="331" r:id="rId17"/>
    <p:sldId id="332" r:id="rId18"/>
    <p:sldId id="328" r:id="rId19"/>
    <p:sldId id="258" r:id="rId20"/>
    <p:sldId id="273" r:id="rId21"/>
    <p:sldId id="333" r:id="rId22"/>
    <p:sldId id="2007577185" r:id="rId23"/>
    <p:sldId id="277" r:id="rId24"/>
    <p:sldId id="292" r:id="rId25"/>
    <p:sldId id="339" r:id="rId26"/>
    <p:sldId id="340" r:id="rId27"/>
    <p:sldId id="259" r:id="rId28"/>
    <p:sldId id="334" r:id="rId29"/>
    <p:sldId id="335" r:id="rId30"/>
    <p:sldId id="336" r:id="rId31"/>
    <p:sldId id="337" r:id="rId32"/>
    <p:sldId id="338" r:id="rId33"/>
    <p:sldId id="274" r:id="rId34"/>
    <p:sldId id="341" r:id="rId35"/>
    <p:sldId id="342" r:id="rId36"/>
    <p:sldId id="343" r:id="rId37"/>
    <p:sldId id="344" r:id="rId38"/>
    <p:sldId id="345" r:id="rId39"/>
    <p:sldId id="346" r:id="rId40"/>
    <p:sldId id="348" r:id="rId41"/>
    <p:sldId id="2007577188" r:id="rId42"/>
    <p:sldId id="2007577187" r:id="rId43"/>
    <p:sldId id="347" r:id="rId44"/>
    <p:sldId id="32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72" d="100"/>
          <a:sy n="72" d="100"/>
        </p:scale>
        <p:origin x="240" y="5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11/9/2023</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29</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34</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6</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13</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2023/11/9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5.png"/><Relationship Id="rId7" Type="http://schemas.openxmlformats.org/officeDocument/2006/relationships/image" Target="../media/image5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5.jpeg"/><Relationship Id="rId5" Type="http://schemas.openxmlformats.org/officeDocument/2006/relationships/image" Target="../media/image31.png"/><Relationship Id="rId10" Type="http://schemas.openxmlformats.org/officeDocument/2006/relationships/image" Target="../media/image51.jpeg"/><Relationship Id="rId4" Type="http://schemas.openxmlformats.org/officeDocument/2006/relationships/image" Target="../media/image27.png"/><Relationship Id="rId9"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7.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7.png"/><Relationship Id="rId4" Type="http://schemas.openxmlformats.org/officeDocument/2006/relationships/image" Target="../media/image60.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4.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3.svg"/><Relationship Id="rId5" Type="http://schemas.openxmlformats.org/officeDocument/2006/relationships/image" Target="../media/image21.png"/><Relationship Id="rId4" Type="http://schemas.openxmlformats.org/officeDocument/2006/relationships/image" Target="../media/image18.emf"/><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emf"/><Relationship Id="rId18" Type="http://schemas.openxmlformats.org/officeDocument/2006/relationships/image" Target="../media/image71.wmf"/><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control" Target="../activeX/activeX1.xml"/><Relationship Id="rId16" Type="http://schemas.openxmlformats.org/officeDocument/2006/relationships/image" Target="../media/image74.png"/><Relationship Id="rId1" Type="http://schemas.openxmlformats.org/officeDocument/2006/relationships/vmlDrawing" Target="../drawings/vmlDrawing1.v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image" Target="../media/image73.png"/><Relationship Id="rId10" Type="http://schemas.openxmlformats.org/officeDocument/2006/relationships/image" Target="../media/image26.png"/><Relationship Id="rId4" Type="http://schemas.openxmlformats.org/officeDocument/2006/relationships/notesSlide" Target="../notesSlides/notesSlide18.xml"/><Relationship Id="rId9" Type="http://schemas.openxmlformats.org/officeDocument/2006/relationships/image" Target="../media/image25.png"/><Relationship Id="rId14" Type="http://schemas.openxmlformats.org/officeDocument/2006/relationships/image" Target="../media/image18.emf"/></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emf"/><Relationship Id="rId18" Type="http://schemas.openxmlformats.org/officeDocument/2006/relationships/image" Target="../media/image76.wmf"/><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control" Target="../activeX/activeX2.xml"/><Relationship Id="rId16" Type="http://schemas.openxmlformats.org/officeDocument/2006/relationships/image" Target="../media/image74.png"/><Relationship Id="rId1" Type="http://schemas.openxmlformats.org/officeDocument/2006/relationships/vmlDrawing" Target="../drawings/vmlDrawing2.v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image" Target="../media/image73.png"/><Relationship Id="rId10" Type="http://schemas.openxmlformats.org/officeDocument/2006/relationships/image" Target="../media/image26.png"/><Relationship Id="rId4" Type="http://schemas.openxmlformats.org/officeDocument/2006/relationships/notesSlide" Target="../notesSlides/notesSlide19.xml"/><Relationship Id="rId9" Type="http://schemas.openxmlformats.org/officeDocument/2006/relationships/image" Target="../media/image25.png"/><Relationship Id="rId14" Type="http://schemas.openxmlformats.org/officeDocument/2006/relationships/image" Target="../media/image18.emf"/></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emf"/><Relationship Id="rId18" Type="http://schemas.openxmlformats.org/officeDocument/2006/relationships/image" Target="../media/image77.wmf"/><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control" Target="../activeX/activeX3.xml"/><Relationship Id="rId16" Type="http://schemas.openxmlformats.org/officeDocument/2006/relationships/image" Target="../media/image74.png"/><Relationship Id="rId1" Type="http://schemas.openxmlformats.org/officeDocument/2006/relationships/vmlDrawing" Target="../drawings/vmlDrawing3.v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image" Target="../media/image73.png"/><Relationship Id="rId10" Type="http://schemas.openxmlformats.org/officeDocument/2006/relationships/image" Target="../media/image26.png"/><Relationship Id="rId4" Type="http://schemas.openxmlformats.org/officeDocument/2006/relationships/notesSlide" Target="../notesSlides/notesSlide20.xml"/><Relationship Id="rId9" Type="http://schemas.openxmlformats.org/officeDocument/2006/relationships/image" Target="../media/image25.png"/><Relationship Id="rId14" Type="http://schemas.openxmlformats.org/officeDocument/2006/relationships/image" Target="../media/image18.emf"/></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2.emf"/><Relationship Id="rId18" Type="http://schemas.openxmlformats.org/officeDocument/2006/relationships/image" Target="../media/image78.wmf"/><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control" Target="../activeX/activeX4.xml"/><Relationship Id="rId16" Type="http://schemas.openxmlformats.org/officeDocument/2006/relationships/image" Target="../media/image74.png"/><Relationship Id="rId1" Type="http://schemas.openxmlformats.org/officeDocument/2006/relationships/vmlDrawing" Target="../drawings/vmlDrawing4.v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image" Target="../media/image73.png"/><Relationship Id="rId10" Type="http://schemas.openxmlformats.org/officeDocument/2006/relationships/image" Target="../media/image26.png"/><Relationship Id="rId4" Type="http://schemas.openxmlformats.org/officeDocument/2006/relationships/notesSlide" Target="../notesSlides/notesSlide21.xml"/><Relationship Id="rId9" Type="http://schemas.openxmlformats.org/officeDocument/2006/relationships/image" Target="../media/image25.png"/><Relationship Id="rId1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8.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25.png"/><Relationship Id="rId12"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2.emf"/><Relationship Id="rId5" Type="http://schemas.openxmlformats.org/officeDocument/2006/relationships/image" Target="../media/image17.png"/><Relationship Id="rId10" Type="http://schemas.openxmlformats.org/officeDocument/2006/relationships/image" Target="../media/image72.png"/><Relationship Id="rId4" Type="http://schemas.openxmlformats.org/officeDocument/2006/relationships/image" Target="../media/image16.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5.png"/><Relationship Id="rId7" Type="http://schemas.openxmlformats.org/officeDocument/2006/relationships/image" Target="../media/image32.emf"/><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3.emf"/><Relationship Id="rId5" Type="http://schemas.openxmlformats.org/officeDocument/2006/relationships/image" Target="../media/image31.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99.png"/><Relationship Id="rId3" Type="http://schemas.openxmlformats.org/officeDocument/2006/relationships/image" Target="../media/image2.png"/><Relationship Id="rId7" Type="http://schemas.openxmlformats.org/officeDocument/2006/relationships/image" Target="../media/image18.emf"/><Relationship Id="rId12" Type="http://schemas.openxmlformats.org/officeDocument/2006/relationships/image" Target="../media/image23.emf"/><Relationship Id="rId17" Type="http://schemas.openxmlformats.org/officeDocument/2006/relationships/image" Target="../media/image98.png"/><Relationship Id="rId2" Type="http://schemas.openxmlformats.org/officeDocument/2006/relationships/notesSlide" Target="../notesSlides/notesSlide27.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emf"/><Relationship Id="rId11" Type="http://schemas.openxmlformats.org/officeDocument/2006/relationships/image" Target="../media/image33.sv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97.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6.gif"/><Relationship Id="rId7"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gif"/><Relationship Id="rId10" Type="http://schemas.openxmlformats.org/officeDocument/2006/relationships/image" Target="../media/image43.gif"/><Relationship Id="rId4" Type="http://schemas.openxmlformats.org/officeDocument/2006/relationships/image" Target="../media/image37.gif"/><Relationship Id="rId9" Type="http://schemas.openxmlformats.org/officeDocument/2006/relationships/image" Target="../media/image42.gif"/></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microsoft.com/office/2007/relationships/hdphoto" Target="../media/hdphoto3.wdp"/><Relationship Id="rId3" Type="http://schemas.openxmlformats.org/officeDocument/2006/relationships/image" Target="../media/image45.jpg"/><Relationship Id="rId7" Type="http://schemas.openxmlformats.org/officeDocument/2006/relationships/image" Target="../media/image41.gif"/><Relationship Id="rId12" Type="http://schemas.openxmlformats.org/officeDocument/2006/relationships/image" Target="../media/image47.png"/><Relationship Id="rId2" Type="http://schemas.openxmlformats.org/officeDocument/2006/relationships/notesSlide" Target="../notesSlides/notesSlide5.xml"/><Relationship Id="rId16" Type="http://schemas.openxmlformats.org/officeDocument/2006/relationships/slide" Target="slide10.xml"/><Relationship Id="rId1" Type="http://schemas.openxmlformats.org/officeDocument/2006/relationships/slideLayout" Target="../slideLayouts/slideLayout24.xml"/><Relationship Id="rId6" Type="http://schemas.openxmlformats.org/officeDocument/2006/relationships/slide" Target="slide8.xml"/><Relationship Id="rId11" Type="http://schemas.microsoft.com/office/2007/relationships/hdphoto" Target="../media/hdphoto2.wdp"/><Relationship Id="rId5" Type="http://schemas.openxmlformats.org/officeDocument/2006/relationships/image" Target="../media/image38.gif"/><Relationship Id="rId15" Type="http://schemas.openxmlformats.org/officeDocument/2006/relationships/image" Target="../media/image49.gif"/><Relationship Id="rId10" Type="http://schemas.openxmlformats.org/officeDocument/2006/relationships/image" Target="../media/image46.png"/><Relationship Id="rId4" Type="http://schemas.openxmlformats.org/officeDocument/2006/relationships/slide" Target="slide7.xml"/><Relationship Id="rId9" Type="http://schemas.openxmlformats.org/officeDocument/2006/relationships/image" Target="../media/image42.gif"/><Relationship Id="rId14" Type="http://schemas.openxmlformats.org/officeDocument/2006/relationships/image" Target="../media/image48.gif"/></Relationships>
</file>

<file path=ppt/slides/_rels/slide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slide" Target="slide6.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6.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 Target="slide6.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r>
              <a:rPr lang="vi-VN" kern="1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TRƯỜNG TIỂU HỌC TRÚC LÂM</a:t>
            </a:r>
          </a:p>
          <a:p>
            <a:pPr algn="ctr"/>
            <a:r>
              <a:rPr lang="vi-VN" kern="1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THỊ XÃ NGHI SƠN - THANH HÓA</a:t>
            </a:r>
            <a:endParaRPr lang="en-US" kern="1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sp>
        <p:nvSpPr>
          <p:cNvPr id="35843" name="WordArt 20"/>
          <p:cNvSpPr>
            <a:spLocks noChangeArrowheads="1" noChangeShapeType="1" noTextEdit="1"/>
          </p:cNvSpPr>
          <p:nvPr/>
        </p:nvSpPr>
        <p:spPr bwMode="auto">
          <a:xfrm>
            <a:off x="3048000" y="1828800"/>
            <a:ext cx="6705600" cy="914400"/>
          </a:xfrm>
          <a:prstGeom prst="rect">
            <a:avLst/>
          </a:prstGeom>
        </p:spPr>
        <p:txBody>
          <a:bodyPr wrap="none" fromWordArt="1">
            <a:prstTxWarp prst="textPlain">
              <a:avLst>
                <a:gd name="adj" fmla="val 50000"/>
              </a:avLst>
            </a:prstTxWarp>
          </a:bodyPr>
          <a:lstStyle/>
          <a:p>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4B</a:t>
            </a:r>
          </a:p>
        </p:txBody>
      </p:sp>
      <p:grpSp>
        <p:nvGrpSpPr>
          <p:cNvPr id="35844" name="Group 5"/>
          <p:cNvGrpSpPr>
            <a:grpSpLocks/>
          </p:cNvGrpSpPr>
          <p:nvPr/>
        </p:nvGrpSpPr>
        <p:grpSpPr bwMode="auto">
          <a:xfrm>
            <a:off x="0" y="0"/>
            <a:ext cx="12192000" cy="6858000"/>
            <a:chOff x="8" y="0"/>
            <a:chExt cx="5760" cy="4320"/>
          </a:xfrm>
        </p:grpSpPr>
        <p:pic>
          <p:nvPicPr>
            <p:cNvPr id="3584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584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5847" name="Group 8"/>
            <p:cNvGrpSpPr>
              <a:grpSpLocks/>
            </p:cNvGrpSpPr>
            <p:nvPr/>
          </p:nvGrpSpPr>
          <p:grpSpPr bwMode="auto">
            <a:xfrm>
              <a:off x="8" y="0"/>
              <a:ext cx="5760" cy="4320"/>
              <a:chOff x="672" y="0"/>
              <a:chExt cx="5760" cy="4320"/>
            </a:xfrm>
          </p:grpSpPr>
          <p:pic>
            <p:nvPicPr>
              <p:cNvPr id="3584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4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35852" name="WordArt 20"/>
          <p:cNvSpPr>
            <a:spLocks noChangeArrowheads="1" noChangeShapeType="1" noTextEdit="1"/>
          </p:cNvSpPr>
          <p:nvPr/>
        </p:nvSpPr>
        <p:spPr bwMode="auto">
          <a:xfrm>
            <a:off x="2671763" y="5267325"/>
            <a:ext cx="6705600" cy="914400"/>
          </a:xfrm>
          <a:prstGeom prst="rect">
            <a:avLst/>
          </a:prstGeom>
        </p:spPr>
        <p:txBody>
          <a:bodyPr wrap="none" fromWordArt="1">
            <a:prstTxWarp prst="textPlain">
              <a:avLst>
                <a:gd name="adj" fmla="val 50000"/>
              </a:avLst>
            </a:prstTxWarp>
          </a:bodyPr>
          <a:lstStyle/>
          <a:p>
            <a:r>
              <a:rPr lang="en-US" sz="3300" kern="1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 viên: Nguyễn Đình Hân</a:t>
            </a:r>
          </a:p>
        </p:txBody>
      </p:sp>
      <p:sp>
        <p:nvSpPr>
          <p:cNvPr id="35853" name="WordArt 20"/>
          <p:cNvSpPr>
            <a:spLocks noChangeArrowheads="1" noChangeShapeType="1" noTextEdit="1"/>
          </p:cNvSpPr>
          <p:nvPr/>
        </p:nvSpPr>
        <p:spPr bwMode="auto">
          <a:xfrm>
            <a:off x="609600" y="2895600"/>
            <a:ext cx="11074400" cy="1828800"/>
          </a:xfrm>
          <a:prstGeom prst="rect">
            <a:avLst/>
          </a:prstGeom>
        </p:spPr>
        <p:txBody>
          <a:bodyPr wrap="none" fromWordArt="1">
            <a:prstTxWarp prst="textPlain">
              <a:avLst>
                <a:gd name="adj" fmla="val 50000"/>
              </a:avLst>
            </a:prstTxWarp>
          </a:bodyPr>
          <a:lstStyle/>
          <a:p>
            <a:pPr algn="ctr"/>
            <a:r>
              <a:rPr lang="en-US" sz="33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ĐỌC</a:t>
            </a:r>
            <a:r>
              <a:rPr lang="en-US" sz="3300"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THANH ÂM CỦA NÚI</a:t>
            </a:r>
            <a:endParaRPr lang="en-US" sz="33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473906" y="1488353"/>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1226360" y="2255467"/>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267681" y="2433166"/>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380169" y="2385953"/>
            <a:ext cx="12052837" cy="2889754"/>
          </a:xfrm>
          <a:prstGeom prst="rect">
            <a:avLst/>
          </a:prstGeom>
        </p:spPr>
      </p:pic>
      <p:sp>
        <p:nvSpPr>
          <p:cNvPr id="3" name="TextBox 2"/>
          <p:cNvSpPr txBox="1"/>
          <p:nvPr/>
        </p:nvSpPr>
        <p:spPr>
          <a:xfrm>
            <a:off x="4100513" y="185374"/>
            <a:ext cx="5902524" cy="523220"/>
          </a:xfrm>
          <a:prstGeom prst="rect">
            <a:avLst/>
          </a:prstGeom>
          <a:noFill/>
        </p:spPr>
        <p:txBody>
          <a:bodyPr wrap="square" rtlCol="0">
            <a:spAutoFit/>
          </a:bodyPr>
          <a:lstStyle/>
          <a:p>
            <a:r>
              <a:rPr lang="en-US" sz="2800" dirty="0" err="1"/>
              <a:t>Thứ</a:t>
            </a:r>
            <a:r>
              <a:rPr lang="en-US" sz="2800" dirty="0"/>
              <a:t> </a:t>
            </a:r>
            <a:r>
              <a:rPr lang="en-US" sz="2800" dirty="0" err="1"/>
              <a:t>hai</a:t>
            </a:r>
            <a:r>
              <a:rPr lang="en-US" sz="2800" dirty="0"/>
              <a:t> </a:t>
            </a:r>
            <a:r>
              <a:rPr lang="en-US" sz="2800" dirty="0" err="1"/>
              <a:t>ngày</a:t>
            </a:r>
            <a:r>
              <a:rPr lang="en-US" sz="2800" dirty="0"/>
              <a:t> 13 </a:t>
            </a:r>
            <a:r>
              <a:rPr lang="en-US" sz="2800" dirty="0" err="1"/>
              <a:t>tháng</a:t>
            </a:r>
            <a:r>
              <a:rPr lang="en-US" sz="2800" dirty="0"/>
              <a:t> 11 </a:t>
            </a:r>
            <a:r>
              <a:rPr lang="en-US" sz="2800" dirty="0" err="1"/>
              <a:t>năm</a:t>
            </a:r>
            <a:r>
              <a:rPr lang="en-US" sz="2800" dirty="0"/>
              <a:t> 2023</a:t>
            </a:r>
          </a:p>
        </p:txBody>
      </p:sp>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28"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spid="2052"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spid="3076"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100"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err="1">
                <a:solidFill>
                  <a:prstClr val="black"/>
                </a:solidFill>
                <a:latin typeface="Calibri" panose="020F0502020204030204"/>
              </a:rPr>
              <a:t>Học</a:t>
            </a:r>
            <a:r>
              <a:rPr lang="en-US" sz="3200" dirty="0">
                <a:solidFill>
                  <a:prstClr val="black"/>
                </a:solidFill>
                <a:latin typeface="Calibri" panose="020F0502020204030204"/>
              </a:rPr>
              <a:t> </a:t>
            </a:r>
            <a:r>
              <a:rPr lang="en-US" sz="3200" dirty="0" err="1">
                <a:solidFill>
                  <a:prstClr val="black"/>
                </a:solidFill>
                <a:latin typeface="Calibri" panose="020F0502020204030204"/>
              </a:rPr>
              <a:t>lại</a:t>
            </a:r>
            <a:r>
              <a:rPr lang="en-US" sz="3200" dirty="0">
                <a:solidFill>
                  <a:prstClr val="black"/>
                </a:solidFill>
                <a:latin typeface="Calibri" panose="020F0502020204030204"/>
              </a:rPr>
              <a:t> </a:t>
            </a:r>
            <a:r>
              <a:rPr lang="en-US" sz="3200" dirty="0" err="1">
                <a:solidFill>
                  <a:prstClr val="black"/>
                </a:solidFill>
                <a:latin typeface="Calibri" panose="020F0502020204030204"/>
              </a:rPr>
              <a:t>bài</a:t>
            </a:r>
            <a:endParaRPr lang="en-US" sz="32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err="1">
                <a:solidFill>
                  <a:prstClr val="black"/>
                </a:solidFill>
                <a:latin typeface="Calibri" panose="020F0502020204030204"/>
              </a:rPr>
              <a:t>Chuẩn</a:t>
            </a:r>
            <a:r>
              <a:rPr lang="en-US" sz="3200" dirty="0">
                <a:solidFill>
                  <a:prstClr val="black"/>
                </a:solidFill>
                <a:latin typeface="Calibri" panose="020F0502020204030204"/>
              </a:rPr>
              <a:t> </a:t>
            </a:r>
            <a:r>
              <a:rPr lang="en-US" sz="3200" dirty="0" err="1">
                <a:solidFill>
                  <a:prstClr val="black"/>
                </a:solidFill>
                <a:latin typeface="Calibri" panose="020F0502020204030204"/>
              </a:rPr>
              <a:t>bị</a:t>
            </a:r>
            <a:r>
              <a:rPr lang="en-US" sz="3200" dirty="0">
                <a:solidFill>
                  <a:prstClr val="black"/>
                </a:solidFill>
                <a:latin typeface="Calibri" panose="020F0502020204030204"/>
              </a:rPr>
              <a:t> </a:t>
            </a:r>
            <a:r>
              <a:rPr lang="en-US" sz="3200" dirty="0" err="1">
                <a:solidFill>
                  <a:prstClr val="black"/>
                </a:solidFill>
                <a:latin typeface="Calibri" panose="020F0502020204030204"/>
              </a:rPr>
              <a:t>bài</a:t>
            </a:r>
            <a:r>
              <a:rPr lang="en-US" sz="3200" dirty="0">
                <a:solidFill>
                  <a:prstClr val="black"/>
                </a:solidFill>
                <a:latin typeface="Calibri" panose="020F0502020204030204"/>
              </a:rPr>
              <a:t> </a:t>
            </a:r>
            <a:r>
              <a:rPr lang="en-US" sz="3200" dirty="0" err="1">
                <a:solidFill>
                  <a:prstClr val="black"/>
                </a:solidFill>
                <a:latin typeface="Calibri" panose="020F0502020204030204"/>
              </a:rPr>
              <a:t>tiết</a:t>
            </a:r>
            <a:r>
              <a:rPr lang="en-US" sz="3200" dirty="0">
                <a:solidFill>
                  <a:prstClr val="black"/>
                </a:solidFill>
                <a:latin typeface="Calibri" panose="020F0502020204030204"/>
              </a:rPr>
              <a:t> </a:t>
            </a:r>
            <a:r>
              <a:rPr lang="en-US" sz="3200" dirty="0" err="1">
                <a:solidFill>
                  <a:prstClr val="black"/>
                </a:solidFill>
                <a:latin typeface="Calibri" panose="020F0502020204030204"/>
              </a:rPr>
              <a:t>sau</a:t>
            </a:r>
            <a:endParaRPr lang="en-US" sz="3200" dirty="0">
              <a:solidFill>
                <a:prstClr val="black"/>
              </a:solidFill>
              <a:latin typeface="Calibri" panose="020F0502020204030204"/>
            </a:endParaRP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2741</Words>
  <Application>Microsoft Office PowerPoint</Application>
  <PresentationFormat>Widescreen</PresentationFormat>
  <Paragraphs>162</Paragraphs>
  <Slides>39</Slides>
  <Notes>27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39</vt:i4>
      </vt:variant>
    </vt:vector>
  </HeadingPairs>
  <TitlesOfParts>
    <vt:vector size="61" baseType="lpstr">
      <vt:lpstr>等线</vt:lpstr>
      <vt:lpstr>等线 Light</vt:lpstr>
      <vt:lpstr>微软雅黑</vt:lpstr>
      <vt:lpstr>宋体</vt:lpstr>
      <vt:lpstr>#9Slide07 HoneyCream</vt:lpstr>
      <vt:lpstr>Arial</vt:lpstr>
      <vt:lpstr>Calibri</vt:lpstr>
      <vt:lpstr>Calibri Light</vt:lpstr>
      <vt:lpstr>Cambria</vt:lpstr>
      <vt:lpstr>SVN-Newton</vt:lpstr>
      <vt:lpstr>SVN-Ready</vt:lpstr>
      <vt:lpstr>Tahoma</vt:lpstr>
      <vt:lpstr>Times New Roman</vt:lpstr>
      <vt:lpstr>Wingdings</vt:lpstr>
      <vt:lpstr>思源黑体 CN Bold</vt:lpstr>
      <vt:lpstr>汉仪粗宋简</vt:lpstr>
      <vt:lpstr>Office 主题​​</vt:lpstr>
      <vt:lpstr>1_Office 主题​​</vt:lpstr>
      <vt:lpstr>Office Theme</vt:lpstr>
      <vt:lpstr>2_Office 主题​​</vt:lpstr>
      <vt:lpstr>3_Office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72</cp:revision>
  <dcterms:created xsi:type="dcterms:W3CDTF">2023-07-19T08:30:23Z</dcterms:created>
  <dcterms:modified xsi:type="dcterms:W3CDTF">2023-11-09T08:17:26Z</dcterms:modified>
</cp:coreProperties>
</file>