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03579f4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03579f4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c95827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c95827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c95827ab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c95827ab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c95827ab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c95827ab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c95827ab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c95827ab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c95827ab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c95827ab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203579f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203579f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usinessinsider.com/instagram-feed-algorithm-rolls-out-globally-2016-6?r=US&amp;IR=T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zmodo.com/the-new-instagram-feed-is-ruining-my-life-1782491769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13" Type="http://schemas.openxmlformats.org/officeDocument/2006/relationships/image" Target="../media/image19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6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800"/>
              <a:t>Case study:</a:t>
            </a:r>
            <a:br>
              <a:rPr b="1" lang="en-GB" sz="4800"/>
            </a:br>
            <a:r>
              <a:rPr b="1" lang="en-GB" sz="4800"/>
              <a:t>Insta-woes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7931D"/>
                </a:solidFill>
              </a:rPr>
              <a:t>Working with online stakeholders</a:t>
            </a:r>
            <a:r>
              <a:rPr lang="en-GB">
                <a:solidFill>
                  <a:srgbClr val="F7931D"/>
                </a:solidFill>
              </a:rPr>
              <a:t> &gt; Citizenship &gt; </a:t>
            </a:r>
            <a:r>
              <a:rPr b="1" lang="en-GB">
                <a:solidFill>
                  <a:srgbClr val="F7931D"/>
                </a:solidFill>
              </a:rPr>
              <a:t>Case study: Insta-woes</a:t>
            </a:r>
            <a:endParaRPr b="1">
              <a:solidFill>
                <a:srgbClr val="F7931D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1388" y="1251175"/>
            <a:ext cx="2503300" cy="2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7843" y="2037599"/>
            <a:ext cx="926412" cy="9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31351" l="0" r="26937" t="0"/>
          <a:stretch/>
        </p:blipFill>
        <p:spPr>
          <a:xfrm>
            <a:off x="828075" y="234050"/>
            <a:ext cx="4659000" cy="4340700"/>
          </a:xfrm>
          <a:prstGeom prst="roundRect">
            <a:avLst>
              <a:gd fmla="val 6022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38"/>
          <p:cNvSpPr txBox="1"/>
          <p:nvPr/>
        </p:nvSpPr>
        <p:spPr>
          <a:xfrm>
            <a:off x="5760250" y="810125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March 2016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Instagram change their algorithm that controls the order of images in your feed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25" y="257750"/>
            <a:ext cx="4833900" cy="4289700"/>
          </a:xfrm>
          <a:prstGeom prst="roundRect">
            <a:avLst>
              <a:gd fmla="val 3009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39"/>
          <p:cNvSpPr txBox="1"/>
          <p:nvPr/>
        </p:nvSpPr>
        <p:spPr>
          <a:xfrm>
            <a:off x="5871100" y="935750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June</a:t>
            </a: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 2016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Online tech news sites report and critique the changes</a:t>
            </a:r>
            <a:endParaRPr sz="2400"/>
          </a:p>
        </p:txBody>
      </p:sp>
      <p:pic>
        <p:nvPicPr>
          <p:cNvPr id="172" name="Google Shape;1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8237" y="4547458"/>
            <a:ext cx="1026575" cy="4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8052" y="4547458"/>
            <a:ext cx="684261" cy="4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0"/>
          <p:cNvPicPr preferRelativeResize="0"/>
          <p:nvPr/>
        </p:nvPicPr>
        <p:blipFill rotWithShape="1">
          <a:blip r:embed="rId3">
            <a:alphaModFix/>
          </a:blip>
          <a:srcRect b="60267" l="0" r="0" t="13256"/>
          <a:stretch/>
        </p:blipFill>
        <p:spPr>
          <a:xfrm>
            <a:off x="537450" y="1586225"/>
            <a:ext cx="3425351" cy="312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 rotWithShape="1">
          <a:blip r:embed="rId3">
            <a:alphaModFix/>
          </a:blip>
          <a:srcRect b="89457" l="0" r="25744" t="0"/>
          <a:stretch/>
        </p:blipFill>
        <p:spPr>
          <a:xfrm>
            <a:off x="537450" y="150475"/>
            <a:ext cx="2930450" cy="143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0"/>
          <p:cNvPicPr preferRelativeResize="0"/>
          <p:nvPr/>
        </p:nvPicPr>
        <p:blipFill rotWithShape="1">
          <a:blip r:embed="rId3">
            <a:alphaModFix/>
          </a:blip>
          <a:srcRect b="0" l="0" r="0" t="85722"/>
          <a:stretch/>
        </p:blipFill>
        <p:spPr>
          <a:xfrm>
            <a:off x="2623475" y="2343675"/>
            <a:ext cx="3277075" cy="16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0"/>
          <p:cNvPicPr preferRelativeResize="0"/>
          <p:nvPr/>
        </p:nvPicPr>
        <p:blipFill rotWithShape="1">
          <a:blip r:embed="rId3">
            <a:alphaModFix/>
          </a:blip>
          <a:srcRect b="17170" l="0" r="0" t="50872"/>
          <a:stretch/>
        </p:blipFill>
        <p:spPr>
          <a:xfrm>
            <a:off x="5718650" y="0"/>
            <a:ext cx="3425351" cy="377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0"/>
          <p:cNvSpPr txBox="1"/>
          <p:nvPr/>
        </p:nvSpPr>
        <p:spPr>
          <a:xfrm>
            <a:off x="3467900" y="150475"/>
            <a:ext cx="23616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January 2018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Users’ anger and frustrations boil over!</a:t>
            </a:r>
            <a:endParaRPr sz="2400"/>
          </a:p>
        </p:txBody>
      </p:sp>
      <p:pic>
        <p:nvPicPr>
          <p:cNvPr id="183" name="Google Shape;1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575" y="3891800"/>
            <a:ext cx="2573075" cy="11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575" y="180650"/>
            <a:ext cx="4431900" cy="3198300"/>
          </a:xfrm>
          <a:prstGeom prst="roundRect">
            <a:avLst>
              <a:gd fmla="val 6526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5">
            <a:alphaModFix/>
          </a:blip>
          <a:srcRect b="1700" l="7482" r="13839" t="0"/>
          <a:stretch/>
        </p:blipFill>
        <p:spPr>
          <a:xfrm>
            <a:off x="5611600" y="116050"/>
            <a:ext cx="3347700" cy="43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/>
          <p:nvPr/>
        </p:nvSpPr>
        <p:spPr>
          <a:xfrm>
            <a:off x="919850" y="3453600"/>
            <a:ext cx="42030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March</a:t>
            </a: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 2018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Outrage gives way to action.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2"/>
          <p:cNvPicPr preferRelativeResize="0"/>
          <p:nvPr/>
        </p:nvPicPr>
        <p:blipFill rotWithShape="1">
          <a:blip r:embed="rId3">
            <a:alphaModFix/>
          </a:blip>
          <a:srcRect b="34071" l="0" r="27912" t="0"/>
          <a:stretch/>
        </p:blipFill>
        <p:spPr>
          <a:xfrm>
            <a:off x="867200" y="222550"/>
            <a:ext cx="4749600" cy="4268100"/>
          </a:xfrm>
          <a:prstGeom prst="roundRect">
            <a:avLst>
              <a:gd fmla="val 7560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" name="Google Shape;196;p42"/>
          <p:cNvSpPr txBox="1"/>
          <p:nvPr/>
        </p:nvSpPr>
        <p:spPr>
          <a:xfrm>
            <a:off x="6008550" y="928650"/>
            <a:ext cx="30798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March 2018</a:t>
            </a:r>
            <a:endParaRPr sz="2400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Instagram “heard” their user feedback and eventually changed the algorithm again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3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3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05" name="Google Shape;205;p43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06" name="Google Shape;20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3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