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22-02-2026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எத்தனை முறை</a:t>
            </a:r>
          </a:p>
          <a:p>
            <a:r>
              <a:rPr lang="en-US" dirty="0"/>
              <a:t>Slide 2 - </a:t>
            </a:r>
            <a:r>
              <a:rPr lang="ta-IN" dirty="0"/>
              <a:t>இரவு முழுவதும்</a:t>
            </a:r>
          </a:p>
          <a:p>
            <a:r>
              <a:rPr lang="en-US" dirty="0"/>
              <a:t>Slide 3 - </a:t>
            </a:r>
            <a:r>
              <a:rPr lang="ta-IN" dirty="0" err="1"/>
              <a:t>எழுத்தா</a:t>
            </a:r>
            <a:r>
              <a:rPr lang="ta-IN" dirty="0"/>
              <a:t> எழுதி</a:t>
            </a:r>
          </a:p>
          <a:p>
            <a:r>
              <a:rPr lang="en-US" dirty="0"/>
              <a:t>Slide 4 - </a:t>
            </a:r>
            <a:r>
              <a:rPr lang="ta-IN" dirty="0" err="1"/>
              <a:t>சபையா</a:t>
            </a:r>
            <a:r>
              <a:rPr lang="ta-IN" dirty="0"/>
              <a:t> கூடி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3957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எத்தனை முறை</a:t>
            </a:r>
          </a:p>
          <a:p>
            <a:r>
              <a:rPr lang="en-US" dirty="0"/>
              <a:t>Slide 2 - </a:t>
            </a:r>
            <a:r>
              <a:rPr lang="ta-IN" dirty="0"/>
              <a:t>இரவு முழுவதும்</a:t>
            </a:r>
          </a:p>
          <a:p>
            <a:r>
              <a:rPr lang="en-US" dirty="0"/>
              <a:t>Slide 3 - </a:t>
            </a:r>
            <a:r>
              <a:rPr lang="ta-IN" dirty="0" err="1"/>
              <a:t>எழுத்தா</a:t>
            </a:r>
            <a:r>
              <a:rPr lang="ta-IN" dirty="0"/>
              <a:t> எழுதி</a:t>
            </a:r>
          </a:p>
          <a:p>
            <a:r>
              <a:rPr lang="en-US" dirty="0"/>
              <a:t>Slide 4 - </a:t>
            </a:r>
            <a:r>
              <a:rPr lang="ta-IN" dirty="0" err="1"/>
              <a:t>சபையா</a:t>
            </a:r>
            <a:r>
              <a:rPr lang="ta-IN" dirty="0"/>
              <a:t> கூடி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2553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எத்தனை முறை</a:t>
            </a:r>
          </a:p>
          <a:p>
            <a:r>
              <a:rPr lang="en-US" dirty="0"/>
              <a:t>Slide 2 - </a:t>
            </a:r>
            <a:r>
              <a:rPr lang="ta-IN" dirty="0"/>
              <a:t>இரவு முழுவதும்</a:t>
            </a:r>
          </a:p>
          <a:p>
            <a:r>
              <a:rPr lang="en-US" dirty="0"/>
              <a:t>Slide 3 - </a:t>
            </a:r>
            <a:r>
              <a:rPr lang="ta-IN" dirty="0" err="1"/>
              <a:t>எழுத்தா</a:t>
            </a:r>
            <a:r>
              <a:rPr lang="ta-IN" dirty="0"/>
              <a:t> எழுதி</a:t>
            </a:r>
          </a:p>
          <a:p>
            <a:r>
              <a:rPr lang="en-US" dirty="0"/>
              <a:t>Slide 4 - </a:t>
            </a:r>
            <a:r>
              <a:rPr lang="ta-IN" dirty="0" err="1"/>
              <a:t>சபையா</a:t>
            </a:r>
            <a:r>
              <a:rPr lang="ta-IN" dirty="0"/>
              <a:t> கூடி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290831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எத்தனை முறை</a:t>
            </a:r>
          </a:p>
          <a:p>
            <a:r>
              <a:rPr lang="en-US" dirty="0"/>
              <a:t>Slide 2 - </a:t>
            </a:r>
            <a:r>
              <a:rPr lang="ta-IN" dirty="0"/>
              <a:t>இரவு முழுவதும்</a:t>
            </a:r>
          </a:p>
          <a:p>
            <a:r>
              <a:rPr lang="en-US" dirty="0"/>
              <a:t>Slide 3 - </a:t>
            </a:r>
            <a:r>
              <a:rPr lang="ta-IN" dirty="0" err="1"/>
              <a:t>எழுத்தா</a:t>
            </a:r>
            <a:r>
              <a:rPr lang="ta-IN" dirty="0"/>
              <a:t> எழுதி</a:t>
            </a:r>
          </a:p>
          <a:p>
            <a:r>
              <a:rPr lang="en-US" dirty="0"/>
              <a:t>Slide 4 - </a:t>
            </a:r>
            <a:r>
              <a:rPr lang="ta-IN" dirty="0" err="1"/>
              <a:t>சபையா</a:t>
            </a:r>
            <a:r>
              <a:rPr lang="ta-IN" dirty="0"/>
              <a:t> கூடி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298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5CFFB6-9D6C-4D2E-5098-91002BD6D7C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A812E8B3-B8F1-A396-5FAB-2BCA8C5BBA5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B4857A3-114B-9642-FD7F-F8BBE9893B6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752E990-2A2D-E886-51E6-556B7013A93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2C4319FA-8ED4-F213-8C97-757761224D1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2026-02-22T04:01:41Z</dcterms:modified>
</cp:coreProperties>
</file>