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3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CD1012-1822-65B3-87FC-20878833A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B1BD9BB5-E716-7CD2-3243-096558E894A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1BD9BB5-E716-7CD2-3243-096558E894A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FCFF8FD-48A6-4947-F94D-7B48E45DE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Quotes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1D369F38-ABFC-45B6-1F81-8A7E1348BE81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AA6A765-5519-2734-3FF0-8626ACB5F01C}"/>
              </a:ext>
            </a:extLst>
          </p:cNvPr>
          <p:cNvSpPr/>
          <p:nvPr/>
        </p:nvSpPr>
        <p:spPr>
          <a:xfrm>
            <a:off x="512015" y="1776643"/>
            <a:ext cx="7033361" cy="34667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79434" tIns="39697" rIns="79434" bIns="39697" anchor="ctr" anchorCtr="0">
            <a:noAutofit/>
          </a:bodyPr>
          <a:lstStyle/>
          <a:p>
            <a:pPr algn="ctr"/>
            <a:endParaRPr lang="en-US" sz="2639" dirty="0" err="1">
              <a:solidFill>
                <a:schemeClr val="bg1"/>
              </a:solidFill>
            </a:endParaRPr>
          </a:p>
        </p:txBody>
      </p:sp>
      <p:sp>
        <p:nvSpPr>
          <p:cNvPr id="5" name="Shape 77">
            <a:extLst>
              <a:ext uri="{FF2B5EF4-FFF2-40B4-BE49-F238E27FC236}">
                <a16:creationId xmlns:a16="http://schemas.microsoft.com/office/drawing/2014/main" id="{BCAE4FBB-6849-4C3E-8F45-0398CFF03B4C}"/>
              </a:ext>
            </a:extLst>
          </p:cNvPr>
          <p:cNvSpPr/>
          <p:nvPr/>
        </p:nvSpPr>
        <p:spPr>
          <a:xfrm>
            <a:off x="1087283" y="1795395"/>
            <a:ext cx="528469" cy="148579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defRPr/>
            </a:pPr>
            <a:r>
              <a:rPr lang="en-IN" altLang="en-US" sz="9655" b="1" dirty="0">
                <a:solidFill>
                  <a:srgbClr val="FFFFFF"/>
                </a:solidFill>
                <a:ea typeface="Helvetica" panose="020B0604020202020204" pitchFamily="34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6" name="Shape 77">
            <a:extLst>
              <a:ext uri="{FF2B5EF4-FFF2-40B4-BE49-F238E27FC236}">
                <a16:creationId xmlns:a16="http://schemas.microsoft.com/office/drawing/2014/main" id="{CE7E9949-1257-F412-FF69-C38DF4EC4756}"/>
              </a:ext>
            </a:extLst>
          </p:cNvPr>
          <p:cNvSpPr/>
          <p:nvPr/>
        </p:nvSpPr>
        <p:spPr>
          <a:xfrm rot="10800000">
            <a:off x="6626866" y="3838804"/>
            <a:ext cx="507148" cy="148579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defRPr/>
            </a:pPr>
            <a:r>
              <a:rPr lang="en-IN" altLang="en-US" sz="9655" b="1" dirty="0">
                <a:solidFill>
                  <a:srgbClr val="FFFFFF"/>
                </a:solidFill>
                <a:ea typeface="Helvetica" panose="020B0604020202020204" pitchFamily="34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7" name="Shape6_20220317_114739">
            <a:extLst>
              <a:ext uri="{FF2B5EF4-FFF2-40B4-BE49-F238E27FC236}">
                <a16:creationId xmlns:a16="http://schemas.microsoft.com/office/drawing/2014/main" id="{09B2B939-C20A-14E0-2C0E-371FE10EDCC6}"/>
              </a:ext>
            </a:extLst>
          </p:cNvPr>
          <p:cNvSpPr/>
          <p:nvPr/>
        </p:nvSpPr>
        <p:spPr>
          <a:xfrm>
            <a:off x="7545376" y="1556721"/>
            <a:ext cx="4031603" cy="3908457"/>
          </a:xfrm>
          <a:prstGeom prst="rect">
            <a:avLst/>
          </a:prstGeom>
          <a:noFill/>
          <a:ln w="28575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IN" sz="193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8" name="Shape0_20220426_142447">
            <a:extLst>
              <a:ext uri="{FF2B5EF4-FFF2-40B4-BE49-F238E27FC236}">
                <a16:creationId xmlns:a16="http://schemas.microsoft.com/office/drawing/2014/main" id="{C056A8AA-AA35-3433-6CED-52FB9688C5FB}"/>
              </a:ext>
            </a:extLst>
          </p:cNvPr>
          <p:cNvSpPr/>
          <p:nvPr/>
        </p:nvSpPr>
        <p:spPr>
          <a:xfrm>
            <a:off x="7451633" y="1461632"/>
            <a:ext cx="253709" cy="262215"/>
          </a:xfrm>
          <a:custGeom>
            <a:avLst/>
            <a:gdLst>
              <a:gd name="connsiteX0" fmla="*/ 0 w 207169"/>
              <a:gd name="connsiteY0" fmla="*/ 214313 h 214313"/>
              <a:gd name="connsiteX1" fmla="*/ 0 w 207169"/>
              <a:gd name="connsiteY1" fmla="*/ 0 h 214313"/>
              <a:gd name="connsiteX2" fmla="*/ 207169 w 207169"/>
              <a:gd name="connsiteY2" fmla="*/ 0 h 214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7169" h="214313">
                <a:moveTo>
                  <a:pt x="0" y="214313"/>
                </a:moveTo>
                <a:lnTo>
                  <a:pt x="0" y="0"/>
                </a:lnTo>
                <a:lnTo>
                  <a:pt x="207169" y="0"/>
                </a:lnTo>
              </a:path>
            </a:pathLst>
          </a:custGeom>
          <a:noFill/>
          <a:ln w="28575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7153" tIns="73574" rIns="147153" bIns="7357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en-IN" sz="193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9" name="Shape1_20220426_142447">
            <a:extLst>
              <a:ext uri="{FF2B5EF4-FFF2-40B4-BE49-F238E27FC236}">
                <a16:creationId xmlns:a16="http://schemas.microsoft.com/office/drawing/2014/main" id="{F5517E2D-A392-3A52-9574-7B2DA7E29CDC}"/>
              </a:ext>
            </a:extLst>
          </p:cNvPr>
          <p:cNvSpPr/>
          <p:nvPr/>
        </p:nvSpPr>
        <p:spPr>
          <a:xfrm flipH="1" flipV="1">
            <a:off x="11416586" y="5296198"/>
            <a:ext cx="253709" cy="262215"/>
          </a:xfrm>
          <a:custGeom>
            <a:avLst/>
            <a:gdLst>
              <a:gd name="connsiteX0" fmla="*/ 0 w 207169"/>
              <a:gd name="connsiteY0" fmla="*/ 214313 h 214313"/>
              <a:gd name="connsiteX1" fmla="*/ 0 w 207169"/>
              <a:gd name="connsiteY1" fmla="*/ 0 h 214313"/>
              <a:gd name="connsiteX2" fmla="*/ 207169 w 207169"/>
              <a:gd name="connsiteY2" fmla="*/ 0 h 214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7169" h="214313">
                <a:moveTo>
                  <a:pt x="0" y="214313"/>
                </a:moveTo>
                <a:lnTo>
                  <a:pt x="0" y="0"/>
                </a:lnTo>
                <a:lnTo>
                  <a:pt x="207169" y="0"/>
                </a:lnTo>
              </a:path>
            </a:pathLst>
          </a:custGeom>
          <a:noFill/>
          <a:ln w="28575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7153" tIns="73574" rIns="147153" bIns="7357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en-IN" sz="193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5D1BEF-7E42-06B6-DDE8-7E9489339C51}"/>
              </a:ext>
            </a:extLst>
          </p:cNvPr>
          <p:cNvSpPr/>
          <p:nvPr/>
        </p:nvSpPr>
        <p:spPr>
          <a:xfrm>
            <a:off x="1204888" y="3309960"/>
            <a:ext cx="5344725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rgbClr val="FFFFFF"/>
                </a:solidFill>
                <a:cs typeface="Arial" panose="020B0604020202020204" pitchFamily="34" charset="0"/>
              </a:rPr>
              <a:t>Insert Quote Here</a:t>
            </a:r>
          </a:p>
        </p:txBody>
      </p:sp>
    </p:spTree>
    <p:extLst>
      <p:ext uri="{BB962C8B-B14F-4D97-AF65-F5344CB8AC3E}">
        <p14:creationId xmlns:p14="http://schemas.microsoft.com/office/powerpoint/2010/main" val="303556018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7983</TotalTime>
  <Words>7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Courier New</vt:lpstr>
      <vt:lpstr>Crimson Pro</vt:lpstr>
      <vt:lpstr>Helvetica</vt:lpstr>
      <vt:lpstr>Roboto</vt:lpstr>
      <vt:lpstr>Wingdings</vt:lpstr>
      <vt:lpstr>Office Theme</vt:lpstr>
      <vt:lpstr>think-cell Slide</vt:lpstr>
      <vt:lpstr>Quotes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410</cp:revision>
  <dcterms:created xsi:type="dcterms:W3CDTF">2021-03-31T02:49:57Z</dcterms:created>
  <dcterms:modified xsi:type="dcterms:W3CDTF">2025-10-16T10:45:12Z</dcterms:modified>
  <cp:category/>
</cp:coreProperties>
</file>