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4E68C69-B700-4BB5-B7F3-DE459392A314}">
  <a:tblStyle styleId="{84E68C69-B700-4BB5-B7F3-DE459392A31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36c91950e0_0_1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36c91950e0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Where do animals find the water they need?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{84E68C69-B700-4BB5-B7F3-DE459392A314}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Árctico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área muy fría alrededor del polo norte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406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</a:t>
                      </a:r>
                      <a:r>
                        <a:rPr b="1" lang="en" sz="1200"/>
                        <a:t>asa de agua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llena de agua; por ejemplo, un lago, un estanque o un océano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congelar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 líquido se convierte en un sólido, como cuando el agua líquida se convierte en hielo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hielo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agua congelada y sólida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lago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grande de agua completamente rodeada de tierra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líquido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estado de la materia, por ejemplo el agua cuando se puede verter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materia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todo aquello que ocupa un lugar en el espacio y que tiene masa; puede existir en diferentes formas (por ejemplo: sólida, líquida o gaseosa)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derretir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 sólido se convierte en líquido, por ejemplo, cuando el hielo se derrite y se convierte en agua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océano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grande de agua salada que cubre la Tierra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estanque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de agua que no corre y que es más grande que un charco pero más pequeña que un lago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río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larga y delgada de agua corriente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nieve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agua sólida que cae del cielo cuando hace mucho frío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sólido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estado de la materia, como cuando el agua está congelada y es hielo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stados de la materia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las diferentes formas en las que puede existir la materia; estas incluyen sólido, líquido, y gaseoso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Where do animals find the water they need?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oogle Shape;66;p14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67" name="Google Shape;67;p14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Where’s the best place to hide a treasure?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68" name="Google Shape;68;p1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0" name="Google Shape;70;p14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{84E68C69-B700-4BB5-B7F3-DE459392A314}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riachuelo (o arroyo)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río pequeño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cascada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agua corriente que cae de un lugar elevado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</a:tbl>
          </a:graphicData>
        </a:graphic>
      </p:graphicFrame>
      <p:sp>
        <p:nvSpPr>
          <p:cNvPr id="71" name="Google Shape;71;p14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Where do animals find the water they need?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72" name="Google Shape;72;p14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3" name="Google Shape;73;p14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