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Google Shape;53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b="1" i="0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7518664" y="4803998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None/>
              <a:defRPr b="1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-400" l="0" r="0" t="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84355" y="229348"/>
            <a:ext cx="3600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Hospital Operation Report</a:t>
            </a:r>
            <a:endParaRPr b="1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52611"/>
            <a:ext cx="576064" cy="55358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5436096" y="771550"/>
            <a:ext cx="1354538" cy="115212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482880" y="1995686"/>
            <a:ext cx="558082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HOSPITAL OPERATION</a:t>
            </a:r>
            <a:endParaRPr b="1" sz="4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4005570" y="2797978"/>
            <a:ext cx="466173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92" name="Google Shape;92;p13"/>
          <p:cNvSpPr txBox="1"/>
          <p:nvPr/>
        </p:nvSpPr>
        <p:spPr>
          <a:xfrm>
            <a:off x="5150069" y="2824616"/>
            <a:ext cx="24243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Presentation Template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393135" y="987574"/>
            <a:ext cx="1425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LOGO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491763"/>
            <a:ext cx="3906198" cy="35972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5068407" y="3919363"/>
            <a:ext cx="25876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www.freepptbackgrounds.net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fmla="val 30537" name="adj"/>
            </a:avLst>
          </a:prstGeom>
          <a:solidFill>
            <a:srgbClr val="205867"/>
          </a:solidFill>
          <a:ln cap="flat" cmpd="sng" w="19050">
            <a:solidFill>
              <a:srgbClr val="AEB3B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1259632" y="1347614"/>
            <a:ext cx="2592288" cy="220491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0586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348" y="1469974"/>
            <a:ext cx="1866855" cy="196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/>
          <p:nvPr/>
        </p:nvSpPr>
        <p:spPr>
          <a:xfrm>
            <a:off x="5047861" y="1469974"/>
            <a:ext cx="4104456" cy="2445743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5956255" y="1930069"/>
            <a:ext cx="20694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 02</a:t>
            </a:r>
            <a:endParaRPr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5998640" y="2692845"/>
            <a:ext cx="19847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FORUM</a:t>
            </a:r>
            <a:endParaRPr b="1"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/>
          <p:nvPr/>
        </p:nvSpPr>
        <p:spPr>
          <a:xfrm>
            <a:off x="0" y="853826"/>
            <a:ext cx="6012160" cy="3734147"/>
          </a:xfrm>
          <a:custGeom>
            <a:rect b="b" l="l" r="r" t="t"/>
            <a:pathLst>
              <a:path extrusionOk="0" h="3600400" w="6012160">
                <a:moveTo>
                  <a:pt x="0" y="0"/>
                </a:moveTo>
                <a:lnTo>
                  <a:pt x="6012160" y="0"/>
                </a:lnTo>
                <a:lnTo>
                  <a:pt x="5505450" y="3594323"/>
                </a:lnTo>
                <a:lnTo>
                  <a:pt x="0" y="3600400"/>
                </a:lnTo>
                <a:lnTo>
                  <a:pt x="0" y="0"/>
                </a:lnTo>
                <a:close/>
              </a:path>
            </a:pathLst>
          </a:custGeom>
          <a:solidFill>
            <a:srgbClr val="92CCDC">
              <a:alpha val="8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7" name="Google Shape;267;p23"/>
          <p:cNvSpPr/>
          <p:nvPr/>
        </p:nvSpPr>
        <p:spPr>
          <a:xfrm>
            <a:off x="5148064" y="1323975"/>
            <a:ext cx="3995936" cy="2687935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8" name="Google Shape;268;p23"/>
          <p:cNvGrpSpPr/>
          <p:nvPr/>
        </p:nvGrpSpPr>
        <p:grpSpPr>
          <a:xfrm>
            <a:off x="568077" y="1594012"/>
            <a:ext cx="4572000" cy="857822"/>
            <a:chOff x="568077" y="1594012"/>
            <a:chExt cx="4572000" cy="857822"/>
          </a:xfrm>
        </p:grpSpPr>
        <p:sp>
          <p:nvSpPr>
            <p:cNvPr id="269" name="Google Shape;269;p23"/>
            <p:cNvSpPr/>
            <p:nvPr/>
          </p:nvSpPr>
          <p:spPr>
            <a:xfrm>
              <a:off x="610300" y="1594012"/>
              <a:ext cx="1648208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DESCRIPTION HERE</a:t>
              </a:r>
              <a:endParaRPr b="1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68077" y="1851670"/>
              <a:ext cx="4572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72" name="Google Shape;272;p23"/>
          <p:cNvGrpSpPr/>
          <p:nvPr/>
        </p:nvGrpSpPr>
        <p:grpSpPr>
          <a:xfrm>
            <a:off x="568077" y="2499742"/>
            <a:ext cx="4572000" cy="857822"/>
            <a:chOff x="568077" y="1594012"/>
            <a:chExt cx="4572000" cy="857822"/>
          </a:xfrm>
        </p:grpSpPr>
        <p:sp>
          <p:nvSpPr>
            <p:cNvPr id="273" name="Google Shape;273;p23"/>
            <p:cNvSpPr/>
            <p:nvPr/>
          </p:nvSpPr>
          <p:spPr>
            <a:xfrm>
              <a:off x="610300" y="1594012"/>
              <a:ext cx="1648208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DESCRIPTION HERE</a:t>
              </a:r>
              <a:endParaRPr b="1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68077" y="1851670"/>
              <a:ext cx="4572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76" name="Google Shape;276;p23"/>
          <p:cNvGrpSpPr/>
          <p:nvPr/>
        </p:nvGrpSpPr>
        <p:grpSpPr>
          <a:xfrm>
            <a:off x="567333" y="3385053"/>
            <a:ext cx="4572000" cy="857822"/>
            <a:chOff x="568077" y="1594012"/>
            <a:chExt cx="4572000" cy="857822"/>
          </a:xfrm>
        </p:grpSpPr>
        <p:sp>
          <p:nvSpPr>
            <p:cNvPr id="277" name="Google Shape;277;p23"/>
            <p:cNvSpPr/>
            <p:nvPr/>
          </p:nvSpPr>
          <p:spPr>
            <a:xfrm>
              <a:off x="610300" y="1594012"/>
              <a:ext cx="1648208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DESCRIPTION HERE</a:t>
              </a:r>
              <a:endParaRPr b="1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11560" y="1722476"/>
              <a:ext cx="72008" cy="72008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68077" y="1851670"/>
              <a:ext cx="45720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80" name="Google Shape;2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323975"/>
            <a:ext cx="2572535" cy="268793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3"/>
          <p:cNvSpPr/>
          <p:nvPr/>
        </p:nvSpPr>
        <p:spPr>
          <a:xfrm>
            <a:off x="7596336" y="1805211"/>
            <a:ext cx="16561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370465"/>
            <a:ext cx="3823957" cy="288350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 txBox="1"/>
          <p:nvPr/>
        </p:nvSpPr>
        <p:spPr>
          <a:xfrm>
            <a:off x="5485873" y="1275606"/>
            <a:ext cx="2828610" cy="69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5487807" y="2320565"/>
            <a:ext cx="2828610" cy="70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5487807" y="3331913"/>
            <a:ext cx="2828610" cy="70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350" lIns="90725" spcFirstLastPara="1" rIns="90725" wrap="square" tIns="45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91" name="Google Shape;291;p24"/>
          <p:cNvCxnSpPr/>
          <p:nvPr/>
        </p:nvCxnSpPr>
        <p:spPr>
          <a:xfrm>
            <a:off x="4792424" y="2090369"/>
            <a:ext cx="3061718" cy="0"/>
          </a:xfrm>
          <a:prstGeom prst="straightConnector1">
            <a:avLst/>
          </a:prstGeom>
          <a:noFill/>
          <a:ln cap="flat" cmpd="sng" w="19050">
            <a:solidFill>
              <a:srgbClr val="5A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24"/>
          <p:cNvCxnSpPr/>
          <p:nvPr/>
        </p:nvCxnSpPr>
        <p:spPr>
          <a:xfrm>
            <a:off x="4791800" y="3193514"/>
            <a:ext cx="3061718" cy="0"/>
          </a:xfrm>
          <a:prstGeom prst="straightConnector1">
            <a:avLst/>
          </a:prstGeom>
          <a:noFill/>
          <a:ln cap="flat" cmpd="sng" w="19050">
            <a:solidFill>
              <a:srgbClr val="5A595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3" name="Google Shape;293;p24"/>
          <p:cNvGrpSpPr/>
          <p:nvPr/>
        </p:nvGrpSpPr>
        <p:grpSpPr>
          <a:xfrm>
            <a:off x="4791742" y="1326743"/>
            <a:ext cx="564812" cy="530291"/>
            <a:chOff x="5068579" y="1163938"/>
            <a:chExt cx="555066" cy="555066"/>
          </a:xfrm>
        </p:grpSpPr>
        <p:sp>
          <p:nvSpPr>
            <p:cNvPr id="294" name="Google Shape;294;p24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5235099" y="1295926"/>
              <a:ext cx="242524" cy="290241"/>
            </a:xfrm>
            <a:custGeom>
              <a:rect b="b" l="l" r="r" t="t"/>
              <a:pathLst>
                <a:path extrusionOk="0" h="414" w="346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96" name="Google Shape;296;p24"/>
          <p:cNvGrpSpPr/>
          <p:nvPr/>
        </p:nvGrpSpPr>
        <p:grpSpPr>
          <a:xfrm>
            <a:off x="4791800" y="2366062"/>
            <a:ext cx="564133" cy="529654"/>
            <a:chOff x="5068633" y="2251819"/>
            <a:chExt cx="554400" cy="554400"/>
          </a:xfrm>
        </p:grpSpPr>
        <p:sp>
          <p:nvSpPr>
            <p:cNvPr id="297" name="Google Shape;297;p24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5180447" y="2343925"/>
              <a:ext cx="369521" cy="370187"/>
            </a:xfrm>
            <a:custGeom>
              <a:rect b="b" l="l" r="r" t="t"/>
              <a:pathLst>
                <a:path extrusionOk="0" h="412" w="411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99" name="Google Shape;299;p24"/>
          <p:cNvGrpSpPr/>
          <p:nvPr/>
        </p:nvGrpSpPr>
        <p:grpSpPr>
          <a:xfrm>
            <a:off x="4792422" y="3363403"/>
            <a:ext cx="564133" cy="529654"/>
            <a:chOff x="5069244" y="3295756"/>
            <a:chExt cx="554400" cy="554400"/>
          </a:xfrm>
        </p:grpSpPr>
        <p:sp>
          <p:nvSpPr>
            <p:cNvPr id="300" name="Google Shape;300;p24"/>
            <p:cNvSpPr/>
            <p:nvPr/>
          </p:nvSpPr>
          <p:spPr>
            <a:xfrm>
              <a:off x="5069244" y="3295756"/>
              <a:ext cx="554400" cy="554400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5230120" y="3374754"/>
              <a:ext cx="217568" cy="401036"/>
            </a:xfrm>
            <a:custGeom>
              <a:rect b="b" l="l" r="r" t="t"/>
              <a:pathLst>
                <a:path extrusionOk="0" h="225" w="122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02" name="Google Shape;30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432" y="1648795"/>
            <a:ext cx="3072243" cy="170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5"/>
          <p:cNvGrpSpPr/>
          <p:nvPr/>
        </p:nvGrpSpPr>
        <p:grpSpPr>
          <a:xfrm>
            <a:off x="3476124" y="1608758"/>
            <a:ext cx="364202" cy="464074"/>
            <a:chOff x="784877" y="2176759"/>
            <a:chExt cx="364202" cy="464074"/>
          </a:xfrm>
        </p:grpSpPr>
        <p:sp>
          <p:nvSpPr>
            <p:cNvPr id="309" name="Google Shape;309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" name="Google Shape;310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26%</a:t>
              </a:r>
              <a:endParaRPr/>
            </a:p>
          </p:txBody>
        </p:sp>
      </p:grpSp>
      <p:grpSp>
        <p:nvGrpSpPr>
          <p:cNvPr id="311" name="Google Shape;311;p25"/>
          <p:cNvGrpSpPr/>
          <p:nvPr/>
        </p:nvGrpSpPr>
        <p:grpSpPr>
          <a:xfrm>
            <a:off x="1858851" y="1001478"/>
            <a:ext cx="364202" cy="464074"/>
            <a:chOff x="784876" y="2176759"/>
            <a:chExt cx="364202" cy="464074"/>
          </a:xfrm>
        </p:grpSpPr>
        <p:sp>
          <p:nvSpPr>
            <p:cNvPr id="312" name="Google Shape;312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" name="Google Shape;313;p25"/>
            <p:cNvSpPr txBox="1"/>
            <p:nvPr/>
          </p:nvSpPr>
          <p:spPr>
            <a:xfrm>
              <a:off x="784876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56%</a:t>
              </a:r>
              <a:endParaRPr/>
            </a:p>
          </p:txBody>
        </p:sp>
      </p:grpSp>
      <p:grpSp>
        <p:nvGrpSpPr>
          <p:cNvPr id="314" name="Google Shape;314;p25"/>
          <p:cNvGrpSpPr/>
          <p:nvPr/>
        </p:nvGrpSpPr>
        <p:grpSpPr>
          <a:xfrm>
            <a:off x="2706939" y="1323630"/>
            <a:ext cx="364202" cy="464074"/>
            <a:chOff x="784877" y="2176759"/>
            <a:chExt cx="364202" cy="464074"/>
          </a:xfrm>
        </p:grpSpPr>
        <p:sp>
          <p:nvSpPr>
            <p:cNvPr id="315" name="Google Shape;315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6" name="Google Shape;316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45%</a:t>
              </a:r>
              <a:endParaRPr/>
            </a:p>
          </p:txBody>
        </p:sp>
      </p:grpSp>
      <p:grpSp>
        <p:nvGrpSpPr>
          <p:cNvPr id="317" name="Google Shape;317;p25"/>
          <p:cNvGrpSpPr/>
          <p:nvPr/>
        </p:nvGrpSpPr>
        <p:grpSpPr>
          <a:xfrm>
            <a:off x="1154678" y="1460175"/>
            <a:ext cx="364202" cy="464074"/>
            <a:chOff x="784877" y="2176759"/>
            <a:chExt cx="364202" cy="464074"/>
          </a:xfrm>
        </p:grpSpPr>
        <p:sp>
          <p:nvSpPr>
            <p:cNvPr id="318" name="Google Shape;318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39%</a:t>
              </a:r>
              <a:endParaRPr/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7432793" y="1296522"/>
            <a:ext cx="364202" cy="464074"/>
            <a:chOff x="784877" y="2176759"/>
            <a:chExt cx="364202" cy="464074"/>
          </a:xfrm>
        </p:grpSpPr>
        <p:sp>
          <p:nvSpPr>
            <p:cNvPr id="321" name="Google Shape;321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26%</a:t>
              </a: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6226350" y="1604443"/>
            <a:ext cx="364202" cy="464074"/>
            <a:chOff x="784876" y="2176759"/>
            <a:chExt cx="364202" cy="464074"/>
          </a:xfrm>
        </p:grpSpPr>
        <p:sp>
          <p:nvSpPr>
            <p:cNvPr id="324" name="Google Shape;324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4CBC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" name="Google Shape;325;p25"/>
            <p:cNvSpPr txBox="1"/>
            <p:nvPr/>
          </p:nvSpPr>
          <p:spPr>
            <a:xfrm>
              <a:off x="784876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56%</a:t>
              </a: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6856107" y="1456215"/>
            <a:ext cx="364202" cy="464074"/>
            <a:chOff x="784877" y="2176759"/>
            <a:chExt cx="364202" cy="464074"/>
          </a:xfrm>
        </p:grpSpPr>
        <p:sp>
          <p:nvSpPr>
            <p:cNvPr id="327" name="Google Shape;327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3185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" name="Google Shape;328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45%</a:t>
              </a:r>
              <a:endParaRPr/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5580160" y="843558"/>
            <a:ext cx="364202" cy="464074"/>
            <a:chOff x="784877" y="2176759"/>
            <a:chExt cx="364202" cy="464074"/>
          </a:xfrm>
        </p:grpSpPr>
        <p:sp>
          <p:nvSpPr>
            <p:cNvPr id="330" name="Google Shape;330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1B6A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39%</a:t>
              </a:r>
              <a:endParaRPr/>
            </a:p>
          </p:txBody>
        </p:sp>
      </p:grpSp>
      <p:grpSp>
        <p:nvGrpSpPr>
          <p:cNvPr id="332" name="Google Shape;332;p25"/>
          <p:cNvGrpSpPr/>
          <p:nvPr/>
        </p:nvGrpSpPr>
        <p:grpSpPr>
          <a:xfrm>
            <a:off x="4232898" y="1447074"/>
            <a:ext cx="364202" cy="464074"/>
            <a:chOff x="784877" y="2176759"/>
            <a:chExt cx="364202" cy="464074"/>
          </a:xfrm>
        </p:grpSpPr>
        <p:sp>
          <p:nvSpPr>
            <p:cNvPr id="333" name="Google Shape;333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7CC8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" name="Google Shape;334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26%</a:t>
              </a:r>
              <a:endParaRPr/>
            </a:p>
          </p:txBody>
        </p:sp>
      </p:grpSp>
      <p:grpSp>
        <p:nvGrpSpPr>
          <p:cNvPr id="335" name="Google Shape;335;p25"/>
          <p:cNvGrpSpPr/>
          <p:nvPr/>
        </p:nvGrpSpPr>
        <p:grpSpPr>
          <a:xfrm>
            <a:off x="4937072" y="1793566"/>
            <a:ext cx="364202" cy="464074"/>
            <a:chOff x="784877" y="2176759"/>
            <a:chExt cx="364202" cy="464074"/>
          </a:xfrm>
        </p:grpSpPr>
        <p:sp>
          <p:nvSpPr>
            <p:cNvPr id="336" name="Google Shape;336;p25"/>
            <p:cNvSpPr/>
            <p:nvPr/>
          </p:nvSpPr>
          <p:spPr>
            <a:xfrm>
              <a:off x="829066" y="2176759"/>
              <a:ext cx="272155" cy="464074"/>
            </a:xfrm>
            <a:custGeom>
              <a:rect b="b" l="l" r="r" t="t"/>
              <a:pathLst>
                <a:path extrusionOk="0" h="181" w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868AD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7" name="Google Shape;337;p25"/>
            <p:cNvSpPr txBox="1"/>
            <p:nvPr/>
          </p:nvSpPr>
          <p:spPr>
            <a:xfrm>
              <a:off x="784877" y="2216099"/>
              <a:ext cx="36420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Twentieth Century"/>
                <a:buNone/>
              </a:pPr>
              <a:r>
                <a:rPr b="1" i="0" lang="tr-TR" sz="7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26%</a:t>
              </a:r>
              <a:endParaRPr/>
            </a:p>
          </p:txBody>
        </p:sp>
      </p:grpSp>
      <p:grpSp>
        <p:nvGrpSpPr>
          <p:cNvPr id="338" name="Google Shape;338;p25"/>
          <p:cNvGrpSpPr/>
          <p:nvPr/>
        </p:nvGrpSpPr>
        <p:grpSpPr>
          <a:xfrm>
            <a:off x="755576" y="1977460"/>
            <a:ext cx="1162406" cy="1054999"/>
            <a:chOff x="755576" y="2395604"/>
            <a:chExt cx="1162406" cy="1054999"/>
          </a:xfrm>
        </p:grpSpPr>
        <p:sp>
          <p:nvSpPr>
            <p:cNvPr id="339" name="Google Shape;339;p25"/>
            <p:cNvSpPr/>
            <p:nvPr/>
          </p:nvSpPr>
          <p:spPr>
            <a:xfrm>
              <a:off x="755576" y="2395604"/>
              <a:ext cx="1162406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1B6AA3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988884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1" name="Google Shape;341;p25"/>
          <p:cNvGrpSpPr/>
          <p:nvPr/>
        </p:nvGrpSpPr>
        <p:grpSpPr>
          <a:xfrm>
            <a:off x="1459750" y="1539654"/>
            <a:ext cx="1162406" cy="1492805"/>
            <a:chOff x="1459750" y="1957798"/>
            <a:chExt cx="1162406" cy="1492805"/>
          </a:xfrm>
        </p:grpSpPr>
        <p:sp>
          <p:nvSpPr>
            <p:cNvPr id="342" name="Google Shape;342;p25"/>
            <p:cNvSpPr/>
            <p:nvPr/>
          </p:nvSpPr>
          <p:spPr>
            <a:xfrm>
              <a:off x="1459750" y="1957798"/>
              <a:ext cx="1162406" cy="126596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4CBC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" name="Google Shape;343;p25"/>
            <p:cNvSpPr txBox="1"/>
            <p:nvPr/>
          </p:nvSpPr>
          <p:spPr>
            <a:xfrm>
              <a:off x="1691223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4" name="Google Shape;344;p25"/>
          <p:cNvGrpSpPr/>
          <p:nvPr/>
        </p:nvGrpSpPr>
        <p:grpSpPr>
          <a:xfrm>
            <a:off x="2354476" y="1840795"/>
            <a:ext cx="1069128" cy="1191664"/>
            <a:chOff x="2354476" y="2258939"/>
            <a:chExt cx="1069128" cy="1191664"/>
          </a:xfrm>
        </p:grpSpPr>
        <p:sp>
          <p:nvSpPr>
            <p:cNvPr id="345" name="Google Shape;345;p25"/>
            <p:cNvSpPr/>
            <p:nvPr/>
          </p:nvSpPr>
          <p:spPr>
            <a:xfrm>
              <a:off x="2354476" y="2258939"/>
              <a:ext cx="1069128" cy="964828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5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2539310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7" name="Google Shape;347;p25"/>
          <p:cNvGrpSpPr/>
          <p:nvPr/>
        </p:nvGrpSpPr>
        <p:grpSpPr>
          <a:xfrm>
            <a:off x="3159748" y="2139764"/>
            <a:ext cx="996954" cy="892695"/>
            <a:chOff x="3159748" y="2557908"/>
            <a:chExt cx="996954" cy="892695"/>
          </a:xfrm>
        </p:grpSpPr>
        <p:sp>
          <p:nvSpPr>
            <p:cNvPr id="348" name="Google Shape;348;p25"/>
            <p:cNvSpPr/>
            <p:nvPr/>
          </p:nvSpPr>
          <p:spPr>
            <a:xfrm>
              <a:off x="3159748" y="2557908"/>
              <a:ext cx="996954" cy="66585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205867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25"/>
            <p:cNvSpPr txBox="1"/>
            <p:nvPr/>
          </p:nvSpPr>
          <p:spPr>
            <a:xfrm>
              <a:off x="3308495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3833796" y="1977460"/>
            <a:ext cx="1162406" cy="1054999"/>
            <a:chOff x="3833796" y="2395604"/>
            <a:chExt cx="1162406" cy="1054999"/>
          </a:xfrm>
        </p:grpSpPr>
        <p:sp>
          <p:nvSpPr>
            <p:cNvPr id="351" name="Google Shape;351;p25"/>
            <p:cNvSpPr/>
            <p:nvPr/>
          </p:nvSpPr>
          <p:spPr>
            <a:xfrm>
              <a:off x="3833796" y="2395604"/>
              <a:ext cx="1162406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CC8EC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" name="Google Shape;352;p25"/>
            <p:cNvSpPr txBox="1"/>
            <p:nvPr/>
          </p:nvSpPr>
          <p:spPr>
            <a:xfrm>
              <a:off x="4065269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3" name="Google Shape;353;p25"/>
          <p:cNvGrpSpPr/>
          <p:nvPr/>
        </p:nvGrpSpPr>
        <p:grpSpPr>
          <a:xfrm>
            <a:off x="4537970" y="2323209"/>
            <a:ext cx="1162406" cy="709250"/>
            <a:chOff x="4537970" y="2741353"/>
            <a:chExt cx="1162406" cy="709250"/>
          </a:xfrm>
        </p:grpSpPr>
        <p:sp>
          <p:nvSpPr>
            <p:cNvPr id="354" name="Google Shape;354;p25"/>
            <p:cNvSpPr/>
            <p:nvPr/>
          </p:nvSpPr>
          <p:spPr>
            <a:xfrm>
              <a:off x="4537970" y="2741353"/>
              <a:ext cx="1162406" cy="482414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68AD1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5" name="Google Shape;355;p25"/>
            <p:cNvSpPr txBox="1"/>
            <p:nvPr/>
          </p:nvSpPr>
          <p:spPr>
            <a:xfrm>
              <a:off x="4771278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6" name="Google Shape;356;p25"/>
          <p:cNvGrpSpPr/>
          <p:nvPr/>
        </p:nvGrpSpPr>
        <p:grpSpPr>
          <a:xfrm>
            <a:off x="5148063" y="1362969"/>
            <a:ext cx="1236871" cy="1669490"/>
            <a:chOff x="5148063" y="1781113"/>
            <a:chExt cx="1236871" cy="1669490"/>
          </a:xfrm>
        </p:grpSpPr>
        <p:sp>
          <p:nvSpPr>
            <p:cNvPr id="357" name="Google Shape;357;p25"/>
            <p:cNvSpPr/>
            <p:nvPr/>
          </p:nvSpPr>
          <p:spPr>
            <a:xfrm>
              <a:off x="5148063" y="1781113"/>
              <a:ext cx="1236871" cy="144265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1B6AA3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" name="Google Shape;358;p25"/>
            <p:cNvSpPr txBox="1"/>
            <p:nvPr/>
          </p:nvSpPr>
          <p:spPr>
            <a:xfrm>
              <a:off x="5414366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9" name="Google Shape;359;p25"/>
          <p:cNvGrpSpPr/>
          <p:nvPr/>
        </p:nvGrpSpPr>
        <p:grpSpPr>
          <a:xfrm>
            <a:off x="5799535" y="2139764"/>
            <a:ext cx="1153373" cy="892695"/>
            <a:chOff x="5799535" y="2557908"/>
            <a:chExt cx="1153373" cy="892695"/>
          </a:xfrm>
        </p:grpSpPr>
        <p:sp>
          <p:nvSpPr>
            <p:cNvPr id="360" name="Google Shape;360;p25"/>
            <p:cNvSpPr/>
            <p:nvPr/>
          </p:nvSpPr>
          <p:spPr>
            <a:xfrm>
              <a:off x="5799535" y="2557908"/>
              <a:ext cx="1153373" cy="665859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84CBC5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" name="Google Shape;361;p25"/>
            <p:cNvSpPr txBox="1"/>
            <p:nvPr/>
          </p:nvSpPr>
          <p:spPr>
            <a:xfrm>
              <a:off x="6060556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2" name="Google Shape;362;p25"/>
          <p:cNvGrpSpPr/>
          <p:nvPr/>
        </p:nvGrpSpPr>
        <p:grpSpPr>
          <a:xfrm>
            <a:off x="6365816" y="1977460"/>
            <a:ext cx="1344784" cy="1054999"/>
            <a:chOff x="6365816" y="2395604"/>
            <a:chExt cx="1344784" cy="1054999"/>
          </a:xfrm>
        </p:grpSpPr>
        <p:sp>
          <p:nvSpPr>
            <p:cNvPr id="363" name="Google Shape;363;p25"/>
            <p:cNvSpPr/>
            <p:nvPr/>
          </p:nvSpPr>
          <p:spPr>
            <a:xfrm>
              <a:off x="6365816" y="2395604"/>
              <a:ext cx="1344784" cy="828163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31859B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4" name="Google Shape;364;p25"/>
            <p:cNvSpPr txBox="1"/>
            <p:nvPr/>
          </p:nvSpPr>
          <p:spPr>
            <a:xfrm>
              <a:off x="6690313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5" name="Google Shape;365;p25"/>
          <p:cNvGrpSpPr/>
          <p:nvPr/>
        </p:nvGrpSpPr>
        <p:grpSpPr>
          <a:xfrm>
            <a:off x="7038208" y="1848154"/>
            <a:ext cx="1153373" cy="1184305"/>
            <a:chOff x="7038208" y="2266298"/>
            <a:chExt cx="1153373" cy="1184305"/>
          </a:xfrm>
        </p:grpSpPr>
        <p:sp>
          <p:nvSpPr>
            <p:cNvPr id="366" name="Google Shape;366;p25"/>
            <p:cNvSpPr/>
            <p:nvPr/>
          </p:nvSpPr>
          <p:spPr>
            <a:xfrm>
              <a:off x="7038208" y="2266298"/>
              <a:ext cx="1153373" cy="957470"/>
            </a:xfrm>
            <a:custGeom>
              <a:rect b="b" l="l" r="r" t="t"/>
              <a:pathLst>
                <a:path extrusionOk="0" h="1102284" w="1278647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205867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25"/>
            <p:cNvSpPr txBox="1"/>
            <p:nvPr/>
          </p:nvSpPr>
          <p:spPr>
            <a:xfrm>
              <a:off x="7266999" y="3235159"/>
              <a:ext cx="6957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lang="tr-TR" sz="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8" name="Google Shape;368;p25"/>
          <p:cNvSpPr txBox="1"/>
          <p:nvPr/>
        </p:nvSpPr>
        <p:spPr>
          <a:xfrm>
            <a:off x="762794" y="3089710"/>
            <a:ext cx="2582848" cy="2119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32D"/>
              </a:buClr>
              <a:buSzPts val="2175"/>
              <a:buFont typeface="Arial"/>
              <a:buNone/>
            </a:pPr>
            <a:r>
              <a:rPr b="1" lang="tr-TR" sz="15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i="0" sz="15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762794" y="3435846"/>
            <a:ext cx="7538516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/>
          <p:nvPr/>
        </p:nvSpPr>
        <p:spPr>
          <a:xfrm>
            <a:off x="1066404" y="915566"/>
            <a:ext cx="1937503" cy="386613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>
            <a:off x="1066403" y="1253439"/>
            <a:ext cx="7250013" cy="599492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1066404" y="2526470"/>
            <a:ext cx="2228127" cy="1593232"/>
            <a:chOff x="1025468" y="2571750"/>
            <a:chExt cx="2223914" cy="1664568"/>
          </a:xfrm>
        </p:grpSpPr>
        <p:grpSp>
          <p:nvGrpSpPr>
            <p:cNvPr id="378" name="Google Shape;378;p26"/>
            <p:cNvGrpSpPr/>
            <p:nvPr/>
          </p:nvGrpSpPr>
          <p:grpSpPr>
            <a:xfrm>
              <a:off x="1025468" y="2571750"/>
              <a:ext cx="2223914" cy="1664568"/>
              <a:chOff x="1025468" y="2571750"/>
              <a:chExt cx="2223914" cy="1664568"/>
            </a:xfrm>
          </p:grpSpPr>
          <p:pic>
            <p:nvPicPr>
              <p:cNvPr id="379" name="Google Shape;379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25468" y="2571750"/>
                <a:ext cx="2223914" cy="16645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0" name="Google Shape;380;p26"/>
              <p:cNvSpPr/>
              <p:nvPr/>
            </p:nvSpPr>
            <p:spPr>
              <a:xfrm>
                <a:off x="1223024" y="2787774"/>
                <a:ext cx="1836807" cy="864096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1" name="Google Shape;381;p26"/>
            <p:cNvGrpSpPr/>
            <p:nvPr/>
          </p:nvGrpSpPr>
          <p:grpSpPr>
            <a:xfrm>
              <a:off x="1970292" y="2919530"/>
              <a:ext cx="235180" cy="600584"/>
              <a:chOff x="749300" y="4033838"/>
              <a:chExt cx="384175" cy="981075"/>
            </a:xfrm>
          </p:grpSpPr>
          <p:sp>
            <p:nvSpPr>
              <p:cNvPr id="382" name="Google Shape;382;p26"/>
              <p:cNvSpPr/>
              <p:nvPr/>
            </p:nvSpPr>
            <p:spPr>
              <a:xfrm>
                <a:off x="863600" y="4033838"/>
                <a:ext cx="158750" cy="158750"/>
              </a:xfrm>
              <a:custGeom>
                <a:rect b="b" l="l" r="r" t="t"/>
                <a:pathLst>
                  <a:path extrusionOk="0" h="100" w="100">
                    <a:moveTo>
                      <a:pt x="38" y="2"/>
                    </a:moveTo>
                    <a:lnTo>
                      <a:pt x="38" y="2"/>
                    </a:lnTo>
                    <a:lnTo>
                      <a:pt x="52" y="0"/>
                    </a:lnTo>
                    <a:lnTo>
                      <a:pt x="64" y="2"/>
                    </a:lnTo>
                    <a:lnTo>
                      <a:pt x="76" y="8"/>
                    </a:lnTo>
                    <a:lnTo>
                      <a:pt x="88" y="16"/>
                    </a:lnTo>
                    <a:lnTo>
                      <a:pt x="96" y="28"/>
                    </a:lnTo>
                    <a:lnTo>
                      <a:pt x="100" y="40"/>
                    </a:lnTo>
                    <a:lnTo>
                      <a:pt x="100" y="54"/>
                    </a:lnTo>
                    <a:lnTo>
                      <a:pt x="100" y="60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2" y="78"/>
                    </a:lnTo>
                    <a:lnTo>
                      <a:pt x="82" y="88"/>
                    </a:lnTo>
                    <a:lnTo>
                      <a:pt x="72" y="94"/>
                    </a:lnTo>
                    <a:lnTo>
                      <a:pt x="60" y="98"/>
                    </a:lnTo>
                    <a:lnTo>
                      <a:pt x="46" y="100"/>
                    </a:lnTo>
                    <a:lnTo>
                      <a:pt x="34" y="98"/>
                    </a:lnTo>
                    <a:lnTo>
                      <a:pt x="22" y="92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6" y="72"/>
                    </a:lnTo>
                    <a:lnTo>
                      <a:pt x="2" y="60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4"/>
                    </a:lnTo>
                    <a:lnTo>
                      <a:pt x="26" y="6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" name="Google Shape;383;p26"/>
              <p:cNvSpPr/>
              <p:nvPr/>
            </p:nvSpPr>
            <p:spPr>
              <a:xfrm>
                <a:off x="749300" y="4208463"/>
                <a:ext cx="384175" cy="806450"/>
              </a:xfrm>
              <a:custGeom>
                <a:rect b="b" l="l" r="r" t="t"/>
                <a:pathLst>
                  <a:path extrusionOk="0" h="508" w="242">
                    <a:moveTo>
                      <a:pt x="30" y="8"/>
                    </a:moveTo>
                    <a:lnTo>
                      <a:pt x="30" y="8"/>
                    </a:lnTo>
                    <a:lnTo>
                      <a:pt x="44" y="4"/>
                    </a:lnTo>
                    <a:lnTo>
                      <a:pt x="56" y="2"/>
                    </a:lnTo>
                    <a:lnTo>
                      <a:pt x="82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56" y="0"/>
                    </a:lnTo>
                    <a:lnTo>
                      <a:pt x="180" y="0"/>
                    </a:lnTo>
                    <a:lnTo>
                      <a:pt x="192" y="2"/>
                    </a:lnTo>
                    <a:lnTo>
                      <a:pt x="202" y="6"/>
                    </a:lnTo>
                    <a:lnTo>
                      <a:pt x="212" y="10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8" y="22"/>
                    </a:lnTo>
                    <a:lnTo>
                      <a:pt x="232" y="30"/>
                    </a:lnTo>
                    <a:lnTo>
                      <a:pt x="236" y="36"/>
                    </a:lnTo>
                    <a:lnTo>
                      <a:pt x="238" y="44"/>
                    </a:lnTo>
                    <a:lnTo>
                      <a:pt x="242" y="62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2" y="222"/>
                    </a:lnTo>
                    <a:lnTo>
                      <a:pt x="242" y="222"/>
                    </a:lnTo>
                    <a:lnTo>
                      <a:pt x="240" y="230"/>
                    </a:lnTo>
                    <a:lnTo>
                      <a:pt x="238" y="238"/>
                    </a:lnTo>
                    <a:lnTo>
                      <a:pt x="232" y="246"/>
                    </a:lnTo>
                    <a:lnTo>
                      <a:pt x="228" y="248"/>
                    </a:lnTo>
                    <a:lnTo>
                      <a:pt x="224" y="248"/>
                    </a:lnTo>
                    <a:lnTo>
                      <a:pt x="224" y="248"/>
                    </a:lnTo>
                    <a:lnTo>
                      <a:pt x="218" y="248"/>
                    </a:lnTo>
                    <a:lnTo>
                      <a:pt x="214" y="248"/>
                    </a:lnTo>
                    <a:lnTo>
                      <a:pt x="210" y="244"/>
                    </a:lnTo>
                    <a:lnTo>
                      <a:pt x="206" y="242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198" y="222"/>
                    </a:lnTo>
                    <a:lnTo>
                      <a:pt x="198" y="82"/>
                    </a:lnTo>
                    <a:lnTo>
                      <a:pt x="198" y="82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2" y="480"/>
                    </a:lnTo>
                    <a:lnTo>
                      <a:pt x="182" y="480"/>
                    </a:lnTo>
                    <a:lnTo>
                      <a:pt x="182" y="486"/>
                    </a:lnTo>
                    <a:lnTo>
                      <a:pt x="182" y="490"/>
                    </a:lnTo>
                    <a:lnTo>
                      <a:pt x="176" y="500"/>
                    </a:lnTo>
                    <a:lnTo>
                      <a:pt x="168" y="504"/>
                    </a:lnTo>
                    <a:lnTo>
                      <a:pt x="158" y="508"/>
                    </a:lnTo>
                    <a:lnTo>
                      <a:pt x="148" y="508"/>
                    </a:lnTo>
                    <a:lnTo>
                      <a:pt x="138" y="504"/>
                    </a:lnTo>
                    <a:lnTo>
                      <a:pt x="132" y="496"/>
                    </a:lnTo>
                    <a:lnTo>
                      <a:pt x="128" y="492"/>
                    </a:lnTo>
                    <a:lnTo>
                      <a:pt x="128" y="486"/>
                    </a:lnTo>
                    <a:lnTo>
                      <a:pt x="128" y="486"/>
                    </a:lnTo>
                    <a:lnTo>
                      <a:pt x="128" y="366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14" y="248"/>
                    </a:lnTo>
                    <a:lnTo>
                      <a:pt x="114" y="248"/>
                    </a:lnTo>
                    <a:lnTo>
                      <a:pt x="114" y="456"/>
                    </a:lnTo>
                    <a:lnTo>
                      <a:pt x="114" y="456"/>
                    </a:lnTo>
                    <a:lnTo>
                      <a:pt x="114" y="478"/>
                    </a:lnTo>
                    <a:lnTo>
                      <a:pt x="112" y="490"/>
                    </a:lnTo>
                    <a:lnTo>
                      <a:pt x="108" y="500"/>
                    </a:lnTo>
                    <a:lnTo>
                      <a:pt x="108" y="500"/>
                    </a:lnTo>
                    <a:lnTo>
                      <a:pt x="100" y="506"/>
                    </a:lnTo>
                    <a:lnTo>
                      <a:pt x="92" y="508"/>
                    </a:lnTo>
                    <a:lnTo>
                      <a:pt x="84" y="508"/>
                    </a:lnTo>
                    <a:lnTo>
                      <a:pt x="74" y="506"/>
                    </a:lnTo>
                    <a:lnTo>
                      <a:pt x="68" y="502"/>
                    </a:lnTo>
                    <a:lnTo>
                      <a:pt x="62" y="498"/>
                    </a:lnTo>
                    <a:lnTo>
                      <a:pt x="58" y="490"/>
                    </a:lnTo>
                    <a:lnTo>
                      <a:pt x="56" y="480"/>
                    </a:lnTo>
                    <a:lnTo>
                      <a:pt x="56" y="480"/>
                    </a:lnTo>
                    <a:lnTo>
                      <a:pt x="56" y="282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26"/>
                    </a:lnTo>
                    <a:lnTo>
                      <a:pt x="36" y="238"/>
                    </a:lnTo>
                    <a:lnTo>
                      <a:pt x="34" y="244"/>
                    </a:lnTo>
                    <a:lnTo>
                      <a:pt x="30" y="246"/>
                    </a:lnTo>
                    <a:lnTo>
                      <a:pt x="24" y="248"/>
                    </a:lnTo>
                    <a:lnTo>
                      <a:pt x="18" y="248"/>
                    </a:lnTo>
                    <a:lnTo>
                      <a:pt x="18" y="248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2" y="234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8" y="16"/>
                    </a:lnTo>
                    <a:lnTo>
                      <a:pt x="24" y="12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384" name="Google Shape;384;p26"/>
          <p:cNvGrpSpPr/>
          <p:nvPr/>
        </p:nvGrpSpPr>
        <p:grpSpPr>
          <a:xfrm>
            <a:off x="5773965" y="2526470"/>
            <a:ext cx="2228127" cy="1593232"/>
            <a:chOff x="5724128" y="2571750"/>
            <a:chExt cx="2223914" cy="1664568"/>
          </a:xfrm>
        </p:grpSpPr>
        <p:grpSp>
          <p:nvGrpSpPr>
            <p:cNvPr id="385" name="Google Shape;385;p26"/>
            <p:cNvGrpSpPr/>
            <p:nvPr/>
          </p:nvGrpSpPr>
          <p:grpSpPr>
            <a:xfrm>
              <a:off x="5724128" y="2571750"/>
              <a:ext cx="2223914" cy="1664568"/>
              <a:chOff x="1025468" y="2571750"/>
              <a:chExt cx="2223914" cy="1664568"/>
            </a:xfrm>
          </p:grpSpPr>
          <p:pic>
            <p:nvPicPr>
              <p:cNvPr id="386" name="Google Shape;386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25468" y="2571750"/>
                <a:ext cx="2223914" cy="16645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7" name="Google Shape;387;p26"/>
              <p:cNvSpPr/>
              <p:nvPr/>
            </p:nvSpPr>
            <p:spPr>
              <a:xfrm>
                <a:off x="1223024" y="2787774"/>
                <a:ext cx="1836807" cy="864096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8" name="Google Shape;388;p26"/>
            <p:cNvGrpSpPr/>
            <p:nvPr/>
          </p:nvGrpSpPr>
          <p:grpSpPr>
            <a:xfrm>
              <a:off x="6700030" y="2913700"/>
              <a:ext cx="272109" cy="606414"/>
              <a:chOff x="1651000" y="4024313"/>
              <a:chExt cx="444500" cy="990600"/>
            </a:xfrm>
          </p:grpSpPr>
          <p:sp>
            <p:nvSpPr>
              <p:cNvPr id="389" name="Google Shape;389;p26"/>
              <p:cNvSpPr/>
              <p:nvPr/>
            </p:nvSpPr>
            <p:spPr>
              <a:xfrm>
                <a:off x="1790700" y="4024313"/>
                <a:ext cx="161925" cy="158750"/>
              </a:xfrm>
              <a:custGeom>
                <a:rect b="b" l="l" r="r" t="t"/>
                <a:pathLst>
                  <a:path extrusionOk="0" h="100" w="102">
                    <a:moveTo>
                      <a:pt x="42" y="0"/>
                    </a:moveTo>
                    <a:lnTo>
                      <a:pt x="42" y="0"/>
                    </a:lnTo>
                    <a:lnTo>
                      <a:pt x="54" y="0"/>
                    </a:lnTo>
                    <a:lnTo>
                      <a:pt x="66" y="2"/>
                    </a:lnTo>
                    <a:lnTo>
                      <a:pt x="78" y="6"/>
                    </a:lnTo>
                    <a:lnTo>
                      <a:pt x="86" y="14"/>
                    </a:lnTo>
                    <a:lnTo>
                      <a:pt x="94" y="24"/>
                    </a:lnTo>
                    <a:lnTo>
                      <a:pt x="100" y="34"/>
                    </a:lnTo>
                    <a:lnTo>
                      <a:pt x="102" y="46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6"/>
                    </a:lnTo>
                    <a:lnTo>
                      <a:pt x="98" y="74"/>
                    </a:lnTo>
                    <a:lnTo>
                      <a:pt x="94" y="80"/>
                    </a:lnTo>
                    <a:lnTo>
                      <a:pt x="90" y="86"/>
                    </a:lnTo>
                    <a:lnTo>
                      <a:pt x="78" y="94"/>
                    </a:lnTo>
                    <a:lnTo>
                      <a:pt x="64" y="98"/>
                    </a:lnTo>
                    <a:lnTo>
                      <a:pt x="50" y="100"/>
                    </a:lnTo>
                    <a:lnTo>
                      <a:pt x="34" y="98"/>
                    </a:lnTo>
                    <a:lnTo>
                      <a:pt x="22" y="92"/>
                    </a:lnTo>
                    <a:lnTo>
                      <a:pt x="16" y="86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4" y="70"/>
                    </a:lnTo>
                    <a:lnTo>
                      <a:pt x="0" y="58"/>
                    </a:lnTo>
                    <a:lnTo>
                      <a:pt x="2" y="44"/>
                    </a:lnTo>
                    <a:lnTo>
                      <a:pt x="4" y="32"/>
                    </a:lnTo>
                    <a:lnTo>
                      <a:pt x="10" y="22"/>
                    </a:lnTo>
                    <a:lnTo>
                      <a:pt x="18" y="12"/>
                    </a:lnTo>
                    <a:lnTo>
                      <a:pt x="30" y="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1651000" y="4208463"/>
                <a:ext cx="444500" cy="806450"/>
              </a:xfrm>
              <a:custGeom>
                <a:rect b="b" l="l" r="r" t="t"/>
                <a:pathLst>
                  <a:path extrusionOk="0" h="508" w="280">
                    <a:moveTo>
                      <a:pt x="60" y="18"/>
                    </a:moveTo>
                    <a:lnTo>
                      <a:pt x="60" y="18"/>
                    </a:lnTo>
                    <a:lnTo>
                      <a:pt x="70" y="10"/>
                    </a:lnTo>
                    <a:lnTo>
                      <a:pt x="80" y="4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30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4" y="4"/>
                    </a:lnTo>
                    <a:lnTo>
                      <a:pt x="204" y="8"/>
                    </a:lnTo>
                    <a:lnTo>
                      <a:pt x="212" y="12"/>
                    </a:lnTo>
                    <a:lnTo>
                      <a:pt x="220" y="18"/>
                    </a:lnTo>
                    <a:lnTo>
                      <a:pt x="226" y="26"/>
                    </a:lnTo>
                    <a:lnTo>
                      <a:pt x="226" y="26"/>
                    </a:lnTo>
                    <a:lnTo>
                      <a:pt x="232" y="38"/>
                    </a:lnTo>
                    <a:lnTo>
                      <a:pt x="238" y="50"/>
                    </a:lnTo>
                    <a:lnTo>
                      <a:pt x="246" y="76"/>
                    </a:lnTo>
                    <a:lnTo>
                      <a:pt x="254" y="102"/>
                    </a:lnTo>
                    <a:lnTo>
                      <a:pt x="262" y="128"/>
                    </a:lnTo>
                    <a:lnTo>
                      <a:pt x="262" y="128"/>
                    </a:lnTo>
                    <a:lnTo>
                      <a:pt x="274" y="170"/>
                    </a:lnTo>
                    <a:lnTo>
                      <a:pt x="278" y="192"/>
                    </a:lnTo>
                    <a:lnTo>
                      <a:pt x="280" y="204"/>
                    </a:lnTo>
                    <a:lnTo>
                      <a:pt x="278" y="216"/>
                    </a:lnTo>
                    <a:lnTo>
                      <a:pt x="278" y="216"/>
                    </a:lnTo>
                    <a:lnTo>
                      <a:pt x="268" y="218"/>
                    </a:lnTo>
                    <a:lnTo>
                      <a:pt x="256" y="218"/>
                    </a:lnTo>
                    <a:lnTo>
                      <a:pt x="248" y="214"/>
                    </a:lnTo>
                    <a:lnTo>
                      <a:pt x="244" y="210"/>
                    </a:lnTo>
                    <a:lnTo>
                      <a:pt x="242" y="204"/>
                    </a:lnTo>
                    <a:lnTo>
                      <a:pt x="242" y="204"/>
                    </a:lnTo>
                    <a:lnTo>
                      <a:pt x="230" y="174"/>
                    </a:lnTo>
                    <a:lnTo>
                      <a:pt x="222" y="144"/>
                    </a:lnTo>
                    <a:lnTo>
                      <a:pt x="202" y="82"/>
                    </a:lnTo>
                    <a:lnTo>
                      <a:pt x="202" y="82"/>
                    </a:lnTo>
                    <a:lnTo>
                      <a:pt x="200" y="76"/>
                    </a:lnTo>
                    <a:lnTo>
                      <a:pt x="196" y="72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204" y="126"/>
                    </a:lnTo>
                    <a:lnTo>
                      <a:pt x="222" y="18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198" y="306"/>
                    </a:lnTo>
                    <a:lnTo>
                      <a:pt x="198" y="306"/>
                    </a:lnTo>
                    <a:lnTo>
                      <a:pt x="196" y="394"/>
                    </a:lnTo>
                    <a:lnTo>
                      <a:pt x="196" y="480"/>
                    </a:lnTo>
                    <a:lnTo>
                      <a:pt x="196" y="480"/>
                    </a:lnTo>
                    <a:lnTo>
                      <a:pt x="194" y="490"/>
                    </a:lnTo>
                    <a:lnTo>
                      <a:pt x="190" y="500"/>
                    </a:lnTo>
                    <a:lnTo>
                      <a:pt x="184" y="506"/>
                    </a:lnTo>
                    <a:lnTo>
                      <a:pt x="178" y="508"/>
                    </a:lnTo>
                    <a:lnTo>
                      <a:pt x="174" y="508"/>
                    </a:lnTo>
                    <a:lnTo>
                      <a:pt x="174" y="508"/>
                    </a:lnTo>
                    <a:lnTo>
                      <a:pt x="168" y="508"/>
                    </a:lnTo>
                    <a:lnTo>
                      <a:pt x="164" y="506"/>
                    </a:lnTo>
                    <a:lnTo>
                      <a:pt x="156" y="500"/>
                    </a:lnTo>
                    <a:lnTo>
                      <a:pt x="150" y="490"/>
                    </a:lnTo>
                    <a:lnTo>
                      <a:pt x="150" y="480"/>
                    </a:lnTo>
                    <a:lnTo>
                      <a:pt x="150" y="480"/>
                    </a:lnTo>
                    <a:lnTo>
                      <a:pt x="150" y="39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6" y="398"/>
                    </a:lnTo>
                    <a:lnTo>
                      <a:pt x="136" y="442"/>
                    </a:lnTo>
                    <a:lnTo>
                      <a:pt x="134" y="488"/>
                    </a:lnTo>
                    <a:lnTo>
                      <a:pt x="134" y="488"/>
                    </a:lnTo>
                    <a:lnTo>
                      <a:pt x="132" y="496"/>
                    </a:lnTo>
                    <a:lnTo>
                      <a:pt x="126" y="502"/>
                    </a:lnTo>
                    <a:lnTo>
                      <a:pt x="120" y="506"/>
                    </a:lnTo>
                    <a:lnTo>
                      <a:pt x="112" y="508"/>
                    </a:lnTo>
                    <a:lnTo>
                      <a:pt x="104" y="506"/>
                    </a:lnTo>
                    <a:lnTo>
                      <a:pt x="98" y="502"/>
                    </a:lnTo>
                    <a:lnTo>
                      <a:pt x="92" y="496"/>
                    </a:lnTo>
                    <a:lnTo>
                      <a:pt x="90" y="488"/>
                    </a:lnTo>
                    <a:lnTo>
                      <a:pt x="90" y="488"/>
                    </a:lnTo>
                    <a:lnTo>
                      <a:pt x="88" y="398"/>
                    </a:lnTo>
                    <a:lnTo>
                      <a:pt x="88" y="308"/>
                    </a:lnTo>
                    <a:lnTo>
                      <a:pt x="88" y="308"/>
                    </a:lnTo>
                    <a:lnTo>
                      <a:pt x="28" y="306"/>
                    </a:lnTo>
                    <a:lnTo>
                      <a:pt x="28" y="306"/>
                    </a:lnTo>
                    <a:lnTo>
                      <a:pt x="58" y="188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68" y="108"/>
                    </a:lnTo>
                    <a:lnTo>
                      <a:pt x="60" y="140"/>
                    </a:lnTo>
                    <a:lnTo>
                      <a:pt x="50" y="172"/>
                    </a:lnTo>
                    <a:lnTo>
                      <a:pt x="40" y="204"/>
                    </a:lnTo>
                    <a:lnTo>
                      <a:pt x="40" y="204"/>
                    </a:lnTo>
                    <a:lnTo>
                      <a:pt x="38" y="212"/>
                    </a:lnTo>
                    <a:lnTo>
                      <a:pt x="32" y="216"/>
                    </a:lnTo>
                    <a:lnTo>
                      <a:pt x="26" y="218"/>
                    </a:lnTo>
                    <a:lnTo>
                      <a:pt x="18" y="218"/>
                    </a:lnTo>
                    <a:lnTo>
                      <a:pt x="12" y="218"/>
                    </a:lnTo>
                    <a:lnTo>
                      <a:pt x="6" y="214"/>
                    </a:lnTo>
                    <a:lnTo>
                      <a:pt x="2" y="20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4" y="178"/>
                    </a:lnTo>
                    <a:lnTo>
                      <a:pt x="12" y="15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2" y="84"/>
                    </a:lnTo>
                    <a:lnTo>
                      <a:pt x="38" y="60"/>
                    </a:lnTo>
                    <a:lnTo>
                      <a:pt x="46" y="38"/>
                    </a:lnTo>
                    <a:lnTo>
                      <a:pt x="52" y="28"/>
                    </a:lnTo>
                    <a:lnTo>
                      <a:pt x="60" y="18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391" name="Google Shape;391;p26"/>
          <p:cNvGrpSpPr/>
          <p:nvPr/>
        </p:nvGrpSpPr>
        <p:grpSpPr>
          <a:xfrm>
            <a:off x="2816045" y="2044016"/>
            <a:ext cx="3469938" cy="2481195"/>
            <a:chOff x="2771800" y="2067694"/>
            <a:chExt cx="3463377" cy="2592288"/>
          </a:xfrm>
        </p:grpSpPr>
        <p:pic>
          <p:nvPicPr>
            <p:cNvPr id="392" name="Google Shape;39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71800" y="2067694"/>
              <a:ext cx="3463377" cy="2592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19404" y="2328295"/>
              <a:ext cx="2968168" cy="1464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3598"/>
            <a:ext cx="3786382" cy="344915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7"/>
          <p:cNvSpPr/>
          <p:nvPr/>
        </p:nvSpPr>
        <p:spPr>
          <a:xfrm>
            <a:off x="2771800" y="1323975"/>
            <a:ext cx="6372200" cy="2687934"/>
          </a:xfrm>
          <a:prstGeom prst="rect">
            <a:avLst/>
          </a:prstGeom>
          <a:solidFill>
            <a:srgbClr val="205867">
              <a:alpha val="7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4211960" y="2067694"/>
            <a:ext cx="3785964" cy="919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TO ADD CAPTION TEXT</a:t>
            </a:r>
            <a:endParaRPr b="1"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fmla="val 30537" name="adj"/>
            </a:avLst>
          </a:prstGeom>
          <a:solidFill>
            <a:srgbClr val="205867"/>
          </a:solidFill>
          <a:ln cap="flat" cmpd="sng" w="19050">
            <a:solidFill>
              <a:srgbClr val="AEB3B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7" name="Google Shape;407;p28"/>
          <p:cNvSpPr/>
          <p:nvPr/>
        </p:nvSpPr>
        <p:spPr>
          <a:xfrm>
            <a:off x="1259632" y="1347614"/>
            <a:ext cx="2592288" cy="220491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0586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8" name="Google Shape;4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348" y="1469974"/>
            <a:ext cx="1866855" cy="1960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8"/>
          <p:cNvSpPr/>
          <p:nvPr/>
        </p:nvSpPr>
        <p:spPr>
          <a:xfrm>
            <a:off x="5047861" y="1469974"/>
            <a:ext cx="4104456" cy="2445743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0" name="Google Shape;410;p28"/>
          <p:cNvSpPr txBox="1"/>
          <p:nvPr/>
        </p:nvSpPr>
        <p:spPr>
          <a:xfrm>
            <a:off x="5956255" y="1930069"/>
            <a:ext cx="20694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 03</a:t>
            </a:r>
            <a:endParaRPr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1" name="Google Shape;411;p28"/>
          <p:cNvSpPr txBox="1"/>
          <p:nvPr/>
        </p:nvSpPr>
        <p:spPr>
          <a:xfrm>
            <a:off x="5789448" y="2692845"/>
            <a:ext cx="240309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SERVICES</a:t>
            </a:r>
            <a:endParaRPr b="1"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9"/>
          <p:cNvGrpSpPr/>
          <p:nvPr/>
        </p:nvGrpSpPr>
        <p:grpSpPr>
          <a:xfrm>
            <a:off x="1321736" y="2849750"/>
            <a:ext cx="3043429" cy="1234168"/>
            <a:chOff x="1321736" y="2449044"/>
            <a:chExt cx="3043429" cy="1234168"/>
          </a:xfrm>
        </p:grpSpPr>
        <p:grpSp>
          <p:nvGrpSpPr>
            <p:cNvPr id="418" name="Google Shape;418;p29"/>
            <p:cNvGrpSpPr/>
            <p:nvPr/>
          </p:nvGrpSpPr>
          <p:grpSpPr>
            <a:xfrm>
              <a:off x="1321736" y="2449044"/>
              <a:ext cx="489630" cy="1234168"/>
              <a:chOff x="4294188" y="3405188"/>
              <a:chExt cx="555625" cy="1409700"/>
            </a:xfrm>
          </p:grpSpPr>
          <p:sp>
            <p:nvSpPr>
              <p:cNvPr id="419" name="Google Shape;419;p29"/>
              <p:cNvSpPr/>
              <p:nvPr/>
            </p:nvSpPr>
            <p:spPr>
              <a:xfrm>
                <a:off x="4294188" y="3646488"/>
                <a:ext cx="555625" cy="1168400"/>
              </a:xfrm>
              <a:custGeom>
                <a:rect b="b" l="l" r="r" t="t"/>
                <a:pathLst>
                  <a:path extrusionOk="0" h="736" w="350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462463" y="3405188"/>
                <a:ext cx="219075" cy="219075"/>
              </a:xfrm>
              <a:custGeom>
                <a:rect b="b" l="l" r="r" t="t"/>
                <a:pathLst>
                  <a:path extrusionOk="0" h="138" w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21" name="Google Shape;421;p29"/>
            <p:cNvSpPr/>
            <p:nvPr/>
          </p:nvSpPr>
          <p:spPr>
            <a:xfrm>
              <a:off x="1922996" y="2637611"/>
              <a:ext cx="2442169" cy="1045601"/>
            </a:xfrm>
            <a:prstGeom prst="rect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45%</a:t>
              </a:r>
              <a:endParaRPr sz="4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22" name="Google Shape;422;p29"/>
          <p:cNvGrpSpPr/>
          <p:nvPr/>
        </p:nvGrpSpPr>
        <p:grpSpPr>
          <a:xfrm>
            <a:off x="4490088" y="2849749"/>
            <a:ext cx="3600400" cy="1234169"/>
            <a:chOff x="4490088" y="2449043"/>
            <a:chExt cx="3600400" cy="1234169"/>
          </a:xfrm>
        </p:grpSpPr>
        <p:sp>
          <p:nvSpPr>
            <p:cNvPr id="423" name="Google Shape;423;p29"/>
            <p:cNvSpPr/>
            <p:nvPr/>
          </p:nvSpPr>
          <p:spPr>
            <a:xfrm>
              <a:off x="5223730" y="2630272"/>
              <a:ext cx="2866758" cy="1052940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55%</a:t>
              </a:r>
              <a:endParaRPr sz="4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4490088" y="2449043"/>
              <a:ext cx="667224" cy="1233745"/>
              <a:chOff x="4751388" y="1863725"/>
              <a:chExt cx="785812" cy="1717675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4751388" y="1863725"/>
                <a:ext cx="785812" cy="1717675"/>
              </a:xfrm>
              <a:prstGeom prst="rect">
                <a:avLst/>
              </a:pr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5013325" y="1863725"/>
                <a:ext cx="254000" cy="258763"/>
              </a:xfrm>
              <a:custGeom>
                <a:rect b="b" l="l" r="r" t="t"/>
                <a:pathLst>
                  <a:path extrusionOk="0" h="163" w="160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51388" y="2171700"/>
                <a:ext cx="785812" cy="1409700"/>
              </a:xfrm>
              <a:custGeom>
                <a:rect b="b" l="l" r="r" t="t"/>
                <a:pathLst>
                  <a:path extrusionOk="0" h="888" w="495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428" name="Google Shape;428;p29"/>
          <p:cNvGrpSpPr/>
          <p:nvPr/>
        </p:nvGrpSpPr>
        <p:grpSpPr>
          <a:xfrm>
            <a:off x="1321736" y="1427175"/>
            <a:ext cx="3043429" cy="1234168"/>
            <a:chOff x="1321736" y="1026469"/>
            <a:chExt cx="3043429" cy="1234168"/>
          </a:xfrm>
        </p:grpSpPr>
        <p:grpSp>
          <p:nvGrpSpPr>
            <p:cNvPr id="429" name="Google Shape;429;p29"/>
            <p:cNvGrpSpPr/>
            <p:nvPr/>
          </p:nvGrpSpPr>
          <p:grpSpPr>
            <a:xfrm>
              <a:off x="1321736" y="1026469"/>
              <a:ext cx="489630" cy="1234168"/>
              <a:chOff x="4294188" y="3405188"/>
              <a:chExt cx="555625" cy="1409700"/>
            </a:xfrm>
          </p:grpSpPr>
          <p:sp>
            <p:nvSpPr>
              <p:cNvPr id="430" name="Google Shape;430;p29"/>
              <p:cNvSpPr/>
              <p:nvPr/>
            </p:nvSpPr>
            <p:spPr>
              <a:xfrm>
                <a:off x="4294188" y="3646488"/>
                <a:ext cx="555625" cy="1168400"/>
              </a:xfrm>
              <a:custGeom>
                <a:rect b="b" l="l" r="r" t="t"/>
                <a:pathLst>
                  <a:path extrusionOk="0" h="736" w="350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4462463" y="3405188"/>
                <a:ext cx="219075" cy="219075"/>
              </a:xfrm>
              <a:custGeom>
                <a:rect b="b" l="l" r="r" t="t"/>
                <a:pathLst>
                  <a:path extrusionOk="0" h="138" w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32" name="Google Shape;432;p29"/>
            <p:cNvSpPr/>
            <p:nvPr/>
          </p:nvSpPr>
          <p:spPr>
            <a:xfrm>
              <a:off x="1922996" y="1215036"/>
              <a:ext cx="2442169" cy="1045601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80%</a:t>
              </a:r>
              <a:endParaRPr sz="4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33" name="Google Shape;433;p29"/>
          <p:cNvGrpSpPr/>
          <p:nvPr/>
        </p:nvGrpSpPr>
        <p:grpSpPr>
          <a:xfrm>
            <a:off x="4490088" y="1427174"/>
            <a:ext cx="3600400" cy="1234169"/>
            <a:chOff x="4490088" y="1026468"/>
            <a:chExt cx="3600400" cy="1234169"/>
          </a:xfrm>
        </p:grpSpPr>
        <p:sp>
          <p:nvSpPr>
            <p:cNvPr id="434" name="Google Shape;434;p29"/>
            <p:cNvSpPr/>
            <p:nvPr/>
          </p:nvSpPr>
          <p:spPr>
            <a:xfrm>
              <a:off x="5223730" y="1207697"/>
              <a:ext cx="2866758" cy="1052940"/>
            </a:xfrm>
            <a:prstGeom prst="rect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96%</a:t>
              </a:r>
              <a:endParaRPr sz="4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435" name="Google Shape;435;p29"/>
            <p:cNvGrpSpPr/>
            <p:nvPr/>
          </p:nvGrpSpPr>
          <p:grpSpPr>
            <a:xfrm>
              <a:off x="4490088" y="1026468"/>
              <a:ext cx="667224" cy="1233745"/>
              <a:chOff x="4751388" y="1863725"/>
              <a:chExt cx="785812" cy="1717675"/>
            </a:xfrm>
          </p:grpSpPr>
          <p:sp>
            <p:nvSpPr>
              <p:cNvPr id="436" name="Google Shape;436;p29"/>
              <p:cNvSpPr/>
              <p:nvPr/>
            </p:nvSpPr>
            <p:spPr>
              <a:xfrm>
                <a:off x="4751388" y="1863725"/>
                <a:ext cx="785812" cy="1717675"/>
              </a:xfrm>
              <a:prstGeom prst="rect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13325" y="1863725"/>
                <a:ext cx="254000" cy="258763"/>
              </a:xfrm>
              <a:custGeom>
                <a:rect b="b" l="l" r="r" t="t"/>
                <a:pathLst>
                  <a:path extrusionOk="0" h="163" w="160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4751388" y="2171700"/>
                <a:ext cx="785812" cy="1409700"/>
              </a:xfrm>
              <a:custGeom>
                <a:rect b="b" l="l" r="r" t="t"/>
                <a:pathLst>
                  <a:path extrusionOk="0" h="888" w="495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p30"/>
          <p:cNvCxnSpPr>
            <a:stCxn id="444" idx="6"/>
            <a:endCxn id="445" idx="2"/>
          </p:cNvCxnSpPr>
          <p:nvPr/>
        </p:nvCxnSpPr>
        <p:spPr>
          <a:xfrm>
            <a:off x="2046439" y="3295857"/>
            <a:ext cx="753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30"/>
          <p:cNvSpPr/>
          <p:nvPr/>
        </p:nvSpPr>
        <p:spPr>
          <a:xfrm>
            <a:off x="2800393" y="2784822"/>
            <a:ext cx="1022203" cy="1022070"/>
          </a:xfrm>
          <a:prstGeom prst="ellipse">
            <a:avLst/>
          </a:prstGeom>
          <a:noFill/>
          <a:ln cap="flat" cmpd="sng" w="127000">
            <a:solidFill>
              <a:srgbClr val="205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27000" spcFirstLastPara="1" rIns="27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i="0" sz="12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30"/>
          <p:cNvSpPr/>
          <p:nvPr/>
        </p:nvSpPr>
        <p:spPr>
          <a:xfrm>
            <a:off x="1115616" y="2883044"/>
            <a:ext cx="930823" cy="825627"/>
          </a:xfrm>
          <a:prstGeom prst="ellipse">
            <a:avLst/>
          </a:prstGeom>
          <a:noFill/>
          <a:ln cap="flat" cmpd="sng" w="127000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i="0" sz="15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46" name="Google Shape;446;p30"/>
          <p:cNvGrpSpPr/>
          <p:nvPr/>
        </p:nvGrpSpPr>
        <p:grpSpPr>
          <a:xfrm>
            <a:off x="4948015" y="2438163"/>
            <a:ext cx="850106" cy="377429"/>
            <a:chOff x="0" y="0"/>
            <a:chExt cx="1131895" cy="504056"/>
          </a:xfrm>
        </p:grpSpPr>
        <p:sp>
          <p:nvSpPr>
            <p:cNvPr id="447" name="Google Shape;447;p30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51774" y="41772"/>
              <a:ext cx="1080121" cy="43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</a:t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49" name="Google Shape;449;p30"/>
          <p:cNvSpPr/>
          <p:nvPr/>
        </p:nvSpPr>
        <p:spPr>
          <a:xfrm>
            <a:off x="5940152" y="2396343"/>
            <a:ext cx="2502322" cy="4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b="0" i="0" sz="1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0" name="Google Shape;450;p30"/>
          <p:cNvGrpSpPr/>
          <p:nvPr/>
        </p:nvGrpSpPr>
        <p:grpSpPr>
          <a:xfrm>
            <a:off x="4948015" y="3100089"/>
            <a:ext cx="850106" cy="377429"/>
            <a:chOff x="0" y="0"/>
            <a:chExt cx="1131895" cy="504056"/>
          </a:xfrm>
        </p:grpSpPr>
        <p:sp>
          <p:nvSpPr>
            <p:cNvPr id="451" name="Google Shape;451;p30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1774" y="41772"/>
              <a:ext cx="1080121" cy="43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</a:t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53" name="Google Shape;453;p30"/>
          <p:cNvSpPr/>
          <p:nvPr/>
        </p:nvSpPr>
        <p:spPr>
          <a:xfrm>
            <a:off x="5940152" y="3058269"/>
            <a:ext cx="2502322" cy="4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b="0" i="0" sz="1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4" name="Google Shape;454;p30"/>
          <p:cNvGrpSpPr/>
          <p:nvPr/>
        </p:nvGrpSpPr>
        <p:grpSpPr>
          <a:xfrm>
            <a:off x="4948015" y="3771618"/>
            <a:ext cx="850106" cy="377429"/>
            <a:chOff x="0" y="0"/>
            <a:chExt cx="1131895" cy="504056"/>
          </a:xfrm>
        </p:grpSpPr>
        <p:sp>
          <p:nvSpPr>
            <p:cNvPr id="455" name="Google Shape;455;p30"/>
            <p:cNvSpPr/>
            <p:nvPr/>
          </p:nvSpPr>
          <p:spPr>
            <a:xfrm>
              <a:off x="0" y="0"/>
              <a:ext cx="1080120" cy="504056"/>
            </a:xfrm>
            <a:prstGeom prst="rect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51774" y="41772"/>
              <a:ext cx="1080121" cy="43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</a:t>
              </a:r>
              <a:endParaRPr b="1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57" name="Google Shape;457;p30"/>
          <p:cNvSpPr/>
          <p:nvPr/>
        </p:nvSpPr>
        <p:spPr>
          <a:xfrm>
            <a:off x="5940152" y="3729798"/>
            <a:ext cx="2502322" cy="4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b="0" i="0" sz="1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8" name="Google Shape;458;p30"/>
          <p:cNvGrpSpPr/>
          <p:nvPr/>
        </p:nvGrpSpPr>
        <p:grpSpPr>
          <a:xfrm>
            <a:off x="3870826" y="2626878"/>
            <a:ext cx="1077189" cy="1333455"/>
            <a:chOff x="3851920" y="1285972"/>
            <a:chExt cx="1077189" cy="1333455"/>
          </a:xfrm>
        </p:grpSpPr>
        <p:cxnSp>
          <p:nvCxnSpPr>
            <p:cNvPr id="459" name="Google Shape;459;p30"/>
            <p:cNvCxnSpPr>
              <a:endCxn id="455" idx="1"/>
            </p:cNvCxnSpPr>
            <p:nvPr/>
          </p:nvCxnSpPr>
          <p:spPr>
            <a:xfrm flipH="1" rot="-5400000">
              <a:off x="4348009" y="2038327"/>
              <a:ext cx="750300" cy="411900"/>
            </a:xfrm>
            <a:prstGeom prst="bentConnector2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0" name="Google Shape;460;p30"/>
            <p:cNvCxnSpPr>
              <a:endCxn id="447" idx="1"/>
            </p:cNvCxnSpPr>
            <p:nvPr/>
          </p:nvCxnSpPr>
          <p:spPr>
            <a:xfrm rot="-5400000">
              <a:off x="4431559" y="1371622"/>
              <a:ext cx="583200" cy="411900"/>
            </a:xfrm>
            <a:prstGeom prst="bentConnector2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1" name="Google Shape;461;p30"/>
            <p:cNvCxnSpPr/>
            <p:nvPr/>
          </p:nvCxnSpPr>
          <p:spPr>
            <a:xfrm>
              <a:off x="3851920" y="1947897"/>
              <a:ext cx="1005181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pic>
        <p:nvPicPr>
          <p:cNvPr id="462" name="Google Shape;4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497" y="930329"/>
            <a:ext cx="2973791" cy="140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9855" y="856850"/>
            <a:ext cx="2973791" cy="140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1"/>
          <p:cNvSpPr/>
          <p:nvPr/>
        </p:nvSpPr>
        <p:spPr>
          <a:xfrm>
            <a:off x="395536" y="1865739"/>
            <a:ext cx="8748464" cy="1693721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50675" lIns="101350" spcFirstLastPara="1" rIns="101350" wrap="square" tIns="50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70" name="Google Shape;4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03542"/>
            <a:ext cx="2161761" cy="141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8497" y="2010022"/>
            <a:ext cx="2129131" cy="14201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31"/>
          <p:cNvGrpSpPr/>
          <p:nvPr/>
        </p:nvGrpSpPr>
        <p:grpSpPr>
          <a:xfrm>
            <a:off x="6743681" y="2098571"/>
            <a:ext cx="2004783" cy="1906052"/>
            <a:chOff x="5332120" y="2181126"/>
            <a:chExt cx="1920240" cy="1920240"/>
          </a:xfrm>
        </p:grpSpPr>
        <p:sp>
          <p:nvSpPr>
            <p:cNvPr id="473" name="Google Shape;473;p31"/>
            <p:cNvSpPr/>
            <p:nvPr/>
          </p:nvSpPr>
          <p:spPr>
            <a:xfrm>
              <a:off x="5332120" y="2181126"/>
              <a:ext cx="1920240" cy="1920240"/>
            </a:xfrm>
            <a:prstGeom prst="ellipse">
              <a:avLst/>
            </a:prstGeom>
            <a:solidFill>
              <a:srgbClr val="31859B">
                <a:alpha val="800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6037114" y="2876900"/>
              <a:ext cx="550001" cy="537527"/>
            </a:xfrm>
            <a:custGeom>
              <a:rect b="b" l="l" r="r" t="t"/>
              <a:pathLst>
                <a:path extrusionOk="0" h="300" w="246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0850" lIns="61725" spcFirstLastPara="1" rIns="61725" wrap="square" tIns="30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75" name="Google Shape;475;p31"/>
          <p:cNvGrpSpPr/>
          <p:nvPr/>
        </p:nvGrpSpPr>
        <p:grpSpPr>
          <a:xfrm>
            <a:off x="5221321" y="2098571"/>
            <a:ext cx="2004783" cy="1906052"/>
            <a:chOff x="3537429" y="1525806"/>
            <a:chExt cx="2560320" cy="2560320"/>
          </a:xfrm>
        </p:grpSpPr>
        <p:sp>
          <p:nvSpPr>
            <p:cNvPr id="476" name="Google Shape;476;p31"/>
            <p:cNvSpPr/>
            <p:nvPr/>
          </p:nvSpPr>
          <p:spPr>
            <a:xfrm>
              <a:off x="3537429" y="1525806"/>
              <a:ext cx="2560320" cy="2560320"/>
            </a:xfrm>
            <a:prstGeom prst="ellipse">
              <a:avLst/>
            </a:prstGeom>
            <a:solidFill>
              <a:srgbClr val="92CCDC">
                <a:alpha val="800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271016" y="2345568"/>
              <a:ext cx="647272" cy="650686"/>
            </a:xfrm>
            <a:custGeom>
              <a:rect b="b" l="l" r="r" t="t"/>
              <a:pathLst>
                <a:path extrusionOk="0" h="294" w="292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952199" y="2608121"/>
              <a:ext cx="409291" cy="440635"/>
            </a:xfrm>
            <a:custGeom>
              <a:rect b="b" l="l" r="r" t="t"/>
              <a:pathLst>
                <a:path extrusionOk="0" h="160" w="148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79" name="Google Shape;479;p31"/>
          <p:cNvGrpSpPr/>
          <p:nvPr/>
        </p:nvGrpSpPr>
        <p:grpSpPr>
          <a:xfrm>
            <a:off x="6049148" y="980287"/>
            <a:ext cx="2004783" cy="1931366"/>
            <a:chOff x="7056706" y="2531646"/>
            <a:chExt cx="1554480" cy="1554480"/>
          </a:xfrm>
        </p:grpSpPr>
        <p:sp>
          <p:nvSpPr>
            <p:cNvPr id="480" name="Google Shape;480;p31"/>
            <p:cNvSpPr/>
            <p:nvPr/>
          </p:nvSpPr>
          <p:spPr>
            <a:xfrm>
              <a:off x="7056706" y="2531646"/>
              <a:ext cx="1554480" cy="1554480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descr="\\MAGNUM\Projects\Microsoft\Cloud Power FY12\Design\ICONS_PNG\Within_Your_Reach.png" id="481" name="Google Shape;481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13343" y="2786593"/>
              <a:ext cx="641205" cy="6607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2" name="Google Shape;482;p31"/>
          <p:cNvSpPr/>
          <p:nvPr/>
        </p:nvSpPr>
        <p:spPr>
          <a:xfrm>
            <a:off x="660753" y="923867"/>
            <a:ext cx="2267744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3086869" y="915566"/>
            <a:ext cx="2267744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11882" y="444157"/>
            <a:ext cx="1297695" cy="539298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289622" y="477342"/>
            <a:ext cx="2387821" cy="523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Contents</a:t>
            </a:r>
            <a:endParaRPr sz="28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898349" y="538857"/>
            <a:ext cx="304884" cy="380534"/>
          </a:xfrm>
          <a:prstGeom prst="chevron">
            <a:avLst>
              <a:gd fmla="val 56250" name="adj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203233" y="538857"/>
            <a:ext cx="304884" cy="380534"/>
          </a:xfrm>
          <a:prstGeom prst="chevron">
            <a:avLst>
              <a:gd fmla="val 56250" name="adj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36275" lIns="72550" spcFirstLastPara="1" rIns="72550" wrap="square" tIns="36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229873" y="1355349"/>
            <a:ext cx="599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rPr b="0" i="0" lang="tr-TR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>
            <a:off x="3889188" y="1408288"/>
            <a:ext cx="0" cy="41734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4"/>
          <p:cNvSpPr txBox="1"/>
          <p:nvPr/>
        </p:nvSpPr>
        <p:spPr>
          <a:xfrm>
            <a:off x="3957643" y="1419622"/>
            <a:ext cx="40247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About us</a:t>
            </a:r>
            <a:endParaRPr b="1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6254209" y="1616959"/>
            <a:ext cx="142704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109" name="Google Shape;109;p14"/>
          <p:cNvSpPr txBox="1"/>
          <p:nvPr/>
        </p:nvSpPr>
        <p:spPr>
          <a:xfrm>
            <a:off x="3229873" y="1887798"/>
            <a:ext cx="599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rPr b="0" i="0" lang="tr-TR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>
            <a:off x="3889188" y="1940737"/>
            <a:ext cx="0" cy="41734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4"/>
          <p:cNvSpPr txBox="1"/>
          <p:nvPr/>
        </p:nvSpPr>
        <p:spPr>
          <a:xfrm>
            <a:off x="3957643" y="1923678"/>
            <a:ext cx="37348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Forum</a:t>
            </a:r>
            <a:endParaRPr b="1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2" name="Google Shape;112;p14"/>
          <p:cNvCxnSpPr/>
          <p:nvPr/>
        </p:nvCxnSpPr>
        <p:spPr>
          <a:xfrm>
            <a:off x="6254209" y="2123733"/>
            <a:ext cx="1438287" cy="2567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113" name="Google Shape;113;p14"/>
          <p:cNvSpPr txBox="1"/>
          <p:nvPr/>
        </p:nvSpPr>
        <p:spPr>
          <a:xfrm>
            <a:off x="3229873" y="2420247"/>
            <a:ext cx="599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rPr b="0" i="0" lang="tr-TR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4" name="Google Shape;114;p14"/>
          <p:cNvCxnSpPr/>
          <p:nvPr/>
        </p:nvCxnSpPr>
        <p:spPr>
          <a:xfrm>
            <a:off x="3889188" y="2473186"/>
            <a:ext cx="0" cy="41734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4"/>
          <p:cNvSpPr txBox="1"/>
          <p:nvPr/>
        </p:nvSpPr>
        <p:spPr>
          <a:xfrm>
            <a:off x="3957643" y="2467804"/>
            <a:ext cx="25201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Services</a:t>
            </a:r>
            <a:endParaRPr b="1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6" name="Google Shape;116;p14"/>
          <p:cNvCxnSpPr/>
          <p:nvPr/>
        </p:nvCxnSpPr>
        <p:spPr>
          <a:xfrm>
            <a:off x="6254209" y="2681857"/>
            <a:ext cx="143828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117" name="Google Shape;117;p14"/>
          <p:cNvSpPr txBox="1"/>
          <p:nvPr/>
        </p:nvSpPr>
        <p:spPr>
          <a:xfrm>
            <a:off x="3229873" y="2952696"/>
            <a:ext cx="5994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rPr b="0" i="0" lang="tr-TR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8" name="Google Shape;118;p14"/>
          <p:cNvCxnSpPr/>
          <p:nvPr/>
        </p:nvCxnSpPr>
        <p:spPr>
          <a:xfrm>
            <a:off x="3889188" y="3005635"/>
            <a:ext cx="0" cy="41734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14"/>
          <p:cNvSpPr txBox="1"/>
          <p:nvPr/>
        </p:nvSpPr>
        <p:spPr>
          <a:xfrm>
            <a:off x="3957643" y="2971860"/>
            <a:ext cx="25201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Timeline</a:t>
            </a:r>
            <a:endParaRPr b="1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>
            <a:off x="6254209" y="3214306"/>
            <a:ext cx="143828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med" w="med" type="oval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4" y="3553610"/>
            <a:ext cx="1654453" cy="158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913" y="1491409"/>
            <a:ext cx="2267521" cy="238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32"/>
          <p:cNvGrpSpPr/>
          <p:nvPr/>
        </p:nvGrpSpPr>
        <p:grpSpPr>
          <a:xfrm>
            <a:off x="325802" y="698771"/>
            <a:ext cx="3046487" cy="3044653"/>
            <a:chOff x="663764" y="1515843"/>
            <a:chExt cx="3046487" cy="3044653"/>
          </a:xfrm>
        </p:grpSpPr>
        <p:sp>
          <p:nvSpPr>
            <p:cNvPr id="490" name="Google Shape;490;p32"/>
            <p:cNvSpPr/>
            <p:nvPr/>
          </p:nvSpPr>
          <p:spPr>
            <a:xfrm rot="2134838">
              <a:off x="1093538" y="1948662"/>
              <a:ext cx="2186938" cy="2179015"/>
            </a:xfrm>
            <a:custGeom>
              <a:rect b="b" l="l" r="r" t="t"/>
              <a:pathLst>
                <a:path extrusionOk="0" h="2179015" w="21465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91" name="Google Shape;491;p32"/>
            <p:cNvGrpSpPr/>
            <p:nvPr/>
          </p:nvGrpSpPr>
          <p:grpSpPr>
            <a:xfrm>
              <a:off x="1948151" y="2504403"/>
              <a:ext cx="497352" cy="490540"/>
              <a:chOff x="1912141" y="1824035"/>
              <a:chExt cx="488159" cy="490540"/>
            </a:xfrm>
          </p:grpSpPr>
          <p:sp>
            <p:nvSpPr>
              <p:cNvPr id="492" name="Google Shape;492;p32"/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fmla="val 2668795" name="adj1"/>
                  <a:gd fmla="val 16200000" name="adj2"/>
                </a:avLst>
              </a:pr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fmla="val 16168367" name="adj1"/>
                  <a:gd fmla="val 21599985" name="adj2"/>
                </a:avLst>
              </a:pr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94" name="Google Shape;494;p32"/>
            <p:cNvSpPr txBox="1"/>
            <p:nvPr/>
          </p:nvSpPr>
          <p:spPr>
            <a:xfrm>
              <a:off x="1471831" y="2978275"/>
              <a:ext cx="1445953" cy="369332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95" name="Google Shape;495;p32"/>
          <p:cNvGrpSpPr/>
          <p:nvPr/>
        </p:nvGrpSpPr>
        <p:grpSpPr>
          <a:xfrm>
            <a:off x="2880276" y="1894537"/>
            <a:ext cx="3046487" cy="3044653"/>
            <a:chOff x="3237988" y="1570922"/>
            <a:chExt cx="3046487" cy="3044653"/>
          </a:xfrm>
        </p:grpSpPr>
        <p:sp>
          <p:nvSpPr>
            <p:cNvPr id="496" name="Google Shape;496;p32"/>
            <p:cNvSpPr/>
            <p:nvPr/>
          </p:nvSpPr>
          <p:spPr>
            <a:xfrm rot="2134838">
              <a:off x="3667763" y="2003741"/>
              <a:ext cx="2186938" cy="2179015"/>
            </a:xfrm>
            <a:custGeom>
              <a:rect b="b" l="l" r="r" t="t"/>
              <a:pathLst>
                <a:path extrusionOk="0" h="2179015" w="21465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3185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7" name="Google Shape;497;p32"/>
            <p:cNvSpPr txBox="1"/>
            <p:nvPr/>
          </p:nvSpPr>
          <p:spPr>
            <a:xfrm>
              <a:off x="4011955" y="2979067"/>
              <a:ext cx="13206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98" name="Google Shape;498;p32"/>
            <p:cNvGrpSpPr/>
            <p:nvPr/>
          </p:nvGrpSpPr>
          <p:grpSpPr>
            <a:xfrm>
              <a:off x="4341940" y="2506167"/>
              <a:ext cx="680075" cy="468662"/>
              <a:chOff x="2409665" y="939861"/>
              <a:chExt cx="5638961" cy="3959164"/>
            </a:xfrm>
          </p:grpSpPr>
          <p:sp>
            <p:nvSpPr>
              <p:cNvPr id="499" name="Google Shape;499;p32"/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rect b="b" l="l" r="r" t="t"/>
                <a:pathLst>
                  <a:path extrusionOk="0" h="3874563" w="2680685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rect b="b" l="l" r="r" t="t"/>
                <a:pathLst>
                  <a:path extrusionOk="0" h="3874563" w="2680685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rect b="b" l="l" r="r" t="t"/>
                <a:pathLst>
                  <a:path extrusionOk="0" h="3874563" w="2680685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502" name="Google Shape;502;p32"/>
          <p:cNvGrpSpPr/>
          <p:nvPr/>
        </p:nvGrpSpPr>
        <p:grpSpPr>
          <a:xfrm>
            <a:off x="5307380" y="692421"/>
            <a:ext cx="3046487" cy="3044653"/>
            <a:chOff x="5645343" y="1509493"/>
            <a:chExt cx="3046487" cy="3044653"/>
          </a:xfrm>
        </p:grpSpPr>
        <p:sp>
          <p:nvSpPr>
            <p:cNvPr id="503" name="Google Shape;503;p32"/>
            <p:cNvSpPr/>
            <p:nvPr/>
          </p:nvSpPr>
          <p:spPr>
            <a:xfrm rot="2134838">
              <a:off x="6075118" y="1942312"/>
              <a:ext cx="2186938" cy="2179015"/>
            </a:xfrm>
            <a:custGeom>
              <a:rect b="b" l="l" r="r" t="t"/>
              <a:pathLst>
                <a:path extrusionOk="0" h="2179015" w="21465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4" name="Google Shape;504;p32"/>
            <p:cNvSpPr txBox="1"/>
            <p:nvPr/>
          </p:nvSpPr>
          <p:spPr>
            <a:xfrm>
              <a:off x="6498698" y="2981450"/>
              <a:ext cx="1445953" cy="369332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6966639" y="2480592"/>
              <a:ext cx="522714" cy="519165"/>
            </a:xfrm>
            <a:custGeom>
              <a:rect b="b" l="l" r="r" t="t"/>
              <a:pathLst>
                <a:path extrusionOk="0" h="4260850" w="4210679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06" name="Google Shape;506;p32"/>
          <p:cNvSpPr/>
          <p:nvPr/>
        </p:nvSpPr>
        <p:spPr>
          <a:xfrm>
            <a:off x="837855" y="3347203"/>
            <a:ext cx="214942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7" name="Google Shape;507;p32"/>
          <p:cNvSpPr/>
          <p:nvPr/>
        </p:nvSpPr>
        <p:spPr>
          <a:xfrm>
            <a:off x="3303873" y="1007959"/>
            <a:ext cx="214942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8" name="Google Shape;508;p32"/>
          <p:cNvSpPr/>
          <p:nvPr/>
        </p:nvSpPr>
        <p:spPr>
          <a:xfrm>
            <a:off x="5960502" y="3535561"/>
            <a:ext cx="214942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quickly.处添加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33"/>
          <p:cNvGrpSpPr/>
          <p:nvPr/>
        </p:nvGrpSpPr>
        <p:grpSpPr>
          <a:xfrm>
            <a:off x="3908945" y="1064736"/>
            <a:ext cx="2483432" cy="2359796"/>
            <a:chOff x="4119512" y="1243459"/>
            <a:chExt cx="2635378" cy="2588726"/>
          </a:xfrm>
        </p:grpSpPr>
        <p:sp>
          <p:nvSpPr>
            <p:cNvPr id="515" name="Google Shape;515;p33"/>
            <p:cNvSpPr/>
            <p:nvPr/>
          </p:nvSpPr>
          <p:spPr>
            <a:xfrm>
              <a:off x="4119512" y="1243459"/>
              <a:ext cx="2635378" cy="2588726"/>
            </a:xfrm>
            <a:prstGeom prst="flowChartConnector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121905" y="2065999"/>
              <a:ext cx="693110" cy="407508"/>
            </a:xfrm>
            <a:custGeom>
              <a:rect b="b" l="l" r="r" t="t"/>
              <a:pathLst>
                <a:path extrusionOk="0" h="832104" w="1390228">
                  <a:moveTo>
                    <a:pt x="704258" y="201168"/>
                  </a:moveTo>
                  <a:cubicBezTo>
                    <a:pt x="820410" y="201168"/>
                    <a:pt x="914570" y="295328"/>
                    <a:pt x="914570" y="411480"/>
                  </a:cubicBezTo>
                  <a:cubicBezTo>
                    <a:pt x="914570" y="527632"/>
                    <a:pt x="820410" y="621792"/>
                    <a:pt x="704258" y="621792"/>
                  </a:cubicBezTo>
                  <a:cubicBezTo>
                    <a:pt x="588106" y="621792"/>
                    <a:pt x="493946" y="527632"/>
                    <a:pt x="493946" y="411480"/>
                  </a:cubicBezTo>
                  <a:cubicBezTo>
                    <a:pt x="493946" y="295328"/>
                    <a:pt x="588106" y="201168"/>
                    <a:pt x="704258" y="201168"/>
                  </a:cubicBezTo>
                  <a:close/>
                  <a:moveTo>
                    <a:pt x="704258" y="118872"/>
                  </a:moveTo>
                  <a:cubicBezTo>
                    <a:pt x="537605" y="118872"/>
                    <a:pt x="402506" y="253971"/>
                    <a:pt x="402506" y="420624"/>
                  </a:cubicBezTo>
                  <a:cubicBezTo>
                    <a:pt x="402506" y="587277"/>
                    <a:pt x="537605" y="722376"/>
                    <a:pt x="704258" y="722376"/>
                  </a:cubicBezTo>
                  <a:cubicBezTo>
                    <a:pt x="870911" y="722376"/>
                    <a:pt x="1006010" y="587277"/>
                    <a:pt x="1006010" y="420624"/>
                  </a:cubicBezTo>
                  <a:cubicBezTo>
                    <a:pt x="1006010" y="253971"/>
                    <a:pt x="870911" y="118872"/>
                    <a:pt x="704258" y="118872"/>
                  </a:cubicBezTo>
                  <a:close/>
                  <a:moveTo>
                    <a:pt x="695114" y="0"/>
                  </a:moveTo>
                  <a:cubicBezTo>
                    <a:pt x="996332" y="0"/>
                    <a:pt x="1258449" y="167410"/>
                    <a:pt x="1390228" y="416052"/>
                  </a:cubicBezTo>
                  <a:cubicBezTo>
                    <a:pt x="1258449" y="664694"/>
                    <a:pt x="996332" y="832104"/>
                    <a:pt x="695114" y="832104"/>
                  </a:cubicBezTo>
                  <a:cubicBezTo>
                    <a:pt x="393896" y="832104"/>
                    <a:pt x="131779" y="664694"/>
                    <a:pt x="0" y="416052"/>
                  </a:cubicBezTo>
                  <a:cubicBezTo>
                    <a:pt x="131779" y="167410"/>
                    <a:pt x="393896" y="0"/>
                    <a:pt x="695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7" name="Google Shape;517;p33"/>
            <p:cNvSpPr txBox="1"/>
            <p:nvPr/>
          </p:nvSpPr>
          <p:spPr>
            <a:xfrm>
              <a:off x="4838013" y="2553833"/>
              <a:ext cx="1513822" cy="911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24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18" name="Google Shape;518;p33"/>
          <p:cNvGrpSpPr/>
          <p:nvPr/>
        </p:nvGrpSpPr>
        <p:grpSpPr>
          <a:xfrm>
            <a:off x="6049009" y="1064736"/>
            <a:ext cx="2580423" cy="2359796"/>
            <a:chOff x="6390513" y="1243459"/>
            <a:chExt cx="2738303" cy="2588726"/>
          </a:xfrm>
        </p:grpSpPr>
        <p:sp>
          <p:nvSpPr>
            <p:cNvPr id="519" name="Google Shape;519;p33"/>
            <p:cNvSpPr/>
            <p:nvPr/>
          </p:nvSpPr>
          <p:spPr>
            <a:xfrm>
              <a:off x="6390513" y="1243459"/>
              <a:ext cx="2635378" cy="258872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7322698" y="1854592"/>
              <a:ext cx="840403" cy="682086"/>
            </a:xfrm>
            <a:custGeom>
              <a:rect b="b" l="l" r="r" t="t"/>
              <a:pathLst>
                <a:path extrusionOk="0" h="1325970" w="1604817">
                  <a:moveTo>
                    <a:pt x="799956" y="459069"/>
                  </a:moveTo>
                  <a:cubicBezTo>
                    <a:pt x="690362" y="459069"/>
                    <a:pt x="601518" y="547913"/>
                    <a:pt x="601518" y="657507"/>
                  </a:cubicBezTo>
                  <a:cubicBezTo>
                    <a:pt x="601518" y="767101"/>
                    <a:pt x="690362" y="855945"/>
                    <a:pt x="799956" y="855945"/>
                  </a:cubicBezTo>
                  <a:cubicBezTo>
                    <a:pt x="909550" y="855945"/>
                    <a:pt x="998394" y="767101"/>
                    <a:pt x="998394" y="657507"/>
                  </a:cubicBezTo>
                  <a:cubicBezTo>
                    <a:pt x="998394" y="547913"/>
                    <a:pt x="909550" y="459069"/>
                    <a:pt x="799956" y="459069"/>
                  </a:cubicBezTo>
                  <a:close/>
                  <a:moveTo>
                    <a:pt x="547021" y="232900"/>
                  </a:moveTo>
                  <a:cubicBezTo>
                    <a:pt x="404103" y="319399"/>
                    <a:pt x="309418" y="476602"/>
                    <a:pt x="309418" y="655921"/>
                  </a:cubicBezTo>
                  <a:cubicBezTo>
                    <a:pt x="309418" y="836772"/>
                    <a:pt x="405728" y="995128"/>
                    <a:pt x="550778" y="1080981"/>
                  </a:cubicBezTo>
                  <a:cubicBezTo>
                    <a:pt x="493176" y="968882"/>
                    <a:pt x="458643" y="818245"/>
                    <a:pt x="458643" y="652746"/>
                  </a:cubicBezTo>
                  <a:cubicBezTo>
                    <a:pt x="458643" y="491258"/>
                    <a:pt x="491523" y="343920"/>
                    <a:pt x="547021" y="232900"/>
                  </a:cubicBezTo>
                  <a:close/>
                  <a:moveTo>
                    <a:pt x="1051987" y="223793"/>
                  </a:moveTo>
                  <a:cubicBezTo>
                    <a:pt x="1109765" y="335983"/>
                    <a:pt x="1144443" y="486903"/>
                    <a:pt x="1144443" y="652746"/>
                  </a:cubicBezTo>
                  <a:cubicBezTo>
                    <a:pt x="1144443" y="822636"/>
                    <a:pt x="1108053" y="976864"/>
                    <a:pt x="1048230" y="1090088"/>
                  </a:cubicBezTo>
                  <a:cubicBezTo>
                    <a:pt x="1202626" y="1007087"/>
                    <a:pt x="1306368" y="843619"/>
                    <a:pt x="1306368" y="655921"/>
                  </a:cubicBezTo>
                  <a:cubicBezTo>
                    <a:pt x="1306368" y="469756"/>
                    <a:pt x="1204314" y="307427"/>
                    <a:pt x="1051987" y="223793"/>
                  </a:cubicBezTo>
                  <a:close/>
                  <a:moveTo>
                    <a:pt x="379617" y="6350"/>
                  </a:moveTo>
                  <a:cubicBezTo>
                    <a:pt x="151560" y="136519"/>
                    <a:pt x="0" y="382785"/>
                    <a:pt x="0" y="664451"/>
                  </a:cubicBezTo>
                  <a:cubicBezTo>
                    <a:pt x="0" y="948597"/>
                    <a:pt x="154243" y="1196719"/>
                    <a:pt x="385617" y="1325970"/>
                  </a:cubicBezTo>
                  <a:cubicBezTo>
                    <a:pt x="256537" y="1174439"/>
                    <a:pt x="174625" y="933386"/>
                    <a:pt x="174625" y="662270"/>
                  </a:cubicBezTo>
                  <a:cubicBezTo>
                    <a:pt x="174625" y="395617"/>
                    <a:pt x="253862" y="158046"/>
                    <a:pt x="379617" y="6350"/>
                  </a:cubicBezTo>
                  <a:close/>
                  <a:moveTo>
                    <a:pt x="1225200" y="0"/>
                  </a:moveTo>
                  <a:cubicBezTo>
                    <a:pt x="1350955" y="151696"/>
                    <a:pt x="1430192" y="389267"/>
                    <a:pt x="1430192" y="655920"/>
                  </a:cubicBezTo>
                  <a:cubicBezTo>
                    <a:pt x="1430192" y="927036"/>
                    <a:pt x="1348280" y="1168089"/>
                    <a:pt x="1219200" y="1319620"/>
                  </a:cubicBezTo>
                  <a:cubicBezTo>
                    <a:pt x="1450574" y="1190369"/>
                    <a:pt x="1604817" y="942247"/>
                    <a:pt x="1604817" y="658101"/>
                  </a:cubicBezTo>
                  <a:cubicBezTo>
                    <a:pt x="1604817" y="376435"/>
                    <a:pt x="1453257" y="130169"/>
                    <a:pt x="122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197387" y="2522862"/>
              <a:ext cx="1931429" cy="911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</a:t>
              </a:r>
              <a:endParaRPr b="1" sz="24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HERE</a:t>
              </a:r>
              <a:endParaRPr b="1" sz="24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22" name="Google Shape;522;p33"/>
          <p:cNvGrpSpPr/>
          <p:nvPr/>
        </p:nvGrpSpPr>
        <p:grpSpPr>
          <a:xfrm>
            <a:off x="5315082" y="2655636"/>
            <a:ext cx="2353262" cy="1878761"/>
            <a:chOff x="5611682" y="2988692"/>
            <a:chExt cx="2497245" cy="2061025"/>
          </a:xfrm>
        </p:grpSpPr>
        <p:sp>
          <p:nvSpPr>
            <p:cNvPr id="523" name="Google Shape;523;p33"/>
            <p:cNvSpPr/>
            <p:nvPr/>
          </p:nvSpPr>
          <p:spPr>
            <a:xfrm>
              <a:off x="5611682" y="2988692"/>
              <a:ext cx="2098167" cy="2061025"/>
            </a:xfrm>
            <a:prstGeom prst="flowChartConnector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639281" y="3473478"/>
              <a:ext cx="342043" cy="547552"/>
            </a:xfrm>
            <a:custGeom>
              <a:rect b="b" l="l" r="r" t="t"/>
              <a:pathLst>
                <a:path extrusionOk="0" h="1114145" w="683660">
                  <a:moveTo>
                    <a:pt x="338942" y="34645"/>
                  </a:moveTo>
                  <a:cubicBezTo>
                    <a:pt x="386287" y="34645"/>
                    <a:pt x="424667" y="73025"/>
                    <a:pt x="424667" y="120370"/>
                  </a:cubicBezTo>
                  <a:cubicBezTo>
                    <a:pt x="424667" y="167715"/>
                    <a:pt x="386287" y="206095"/>
                    <a:pt x="338942" y="206095"/>
                  </a:cubicBezTo>
                  <a:cubicBezTo>
                    <a:pt x="291597" y="206095"/>
                    <a:pt x="253217" y="167715"/>
                    <a:pt x="253217" y="120370"/>
                  </a:cubicBezTo>
                  <a:cubicBezTo>
                    <a:pt x="253217" y="73025"/>
                    <a:pt x="291597" y="34645"/>
                    <a:pt x="338942" y="34645"/>
                  </a:cubicBezTo>
                  <a:close/>
                  <a:moveTo>
                    <a:pt x="38520" y="0"/>
                  </a:moveTo>
                  <a:cubicBezTo>
                    <a:pt x="47835" y="-28"/>
                    <a:pt x="57160" y="3498"/>
                    <a:pt x="64288" y="10584"/>
                  </a:cubicBezTo>
                  <a:lnTo>
                    <a:pt x="277636" y="222666"/>
                  </a:lnTo>
                  <a:cubicBezTo>
                    <a:pt x="278863" y="223886"/>
                    <a:pt x="279986" y="225172"/>
                    <a:pt x="279666" y="227527"/>
                  </a:cubicBezTo>
                  <a:lnTo>
                    <a:pt x="404988" y="227527"/>
                  </a:lnTo>
                  <a:cubicBezTo>
                    <a:pt x="404835" y="226271"/>
                    <a:pt x="405417" y="225650"/>
                    <a:pt x="406025" y="225046"/>
                  </a:cubicBezTo>
                  <a:lnTo>
                    <a:pt x="619372" y="12964"/>
                  </a:lnTo>
                  <a:cubicBezTo>
                    <a:pt x="633628" y="-1208"/>
                    <a:pt x="656674" y="-1139"/>
                    <a:pt x="670846" y="13117"/>
                  </a:cubicBezTo>
                  <a:lnTo>
                    <a:pt x="673076" y="15360"/>
                  </a:lnTo>
                  <a:cubicBezTo>
                    <a:pt x="687248" y="29617"/>
                    <a:pt x="687180" y="52663"/>
                    <a:pt x="672923" y="66835"/>
                  </a:cubicBezTo>
                  <a:lnTo>
                    <a:pt x="459576" y="278917"/>
                  </a:lnTo>
                  <a:lnTo>
                    <a:pt x="455624" y="280540"/>
                  </a:lnTo>
                  <a:lnTo>
                    <a:pt x="455624" y="622284"/>
                  </a:lnTo>
                  <a:lnTo>
                    <a:pt x="451314" y="632690"/>
                  </a:lnTo>
                  <a:lnTo>
                    <a:pt x="452447" y="635426"/>
                  </a:lnTo>
                  <a:lnTo>
                    <a:pt x="452447" y="1073649"/>
                  </a:lnTo>
                  <a:cubicBezTo>
                    <a:pt x="452447" y="1094699"/>
                    <a:pt x="435382" y="1111764"/>
                    <a:pt x="414332" y="1111764"/>
                  </a:cubicBezTo>
                  <a:lnTo>
                    <a:pt x="411020" y="1111764"/>
                  </a:lnTo>
                  <a:cubicBezTo>
                    <a:pt x="389970" y="1111764"/>
                    <a:pt x="372905" y="1094699"/>
                    <a:pt x="372905" y="1073649"/>
                  </a:cubicBezTo>
                  <a:lnTo>
                    <a:pt x="372905" y="642658"/>
                  </a:lnTo>
                  <a:lnTo>
                    <a:pt x="316716" y="642658"/>
                  </a:lnTo>
                  <a:lnTo>
                    <a:pt x="316716" y="1076030"/>
                  </a:lnTo>
                  <a:cubicBezTo>
                    <a:pt x="316716" y="1097080"/>
                    <a:pt x="299651" y="1114145"/>
                    <a:pt x="278601" y="1114145"/>
                  </a:cubicBezTo>
                  <a:lnTo>
                    <a:pt x="275289" y="1114145"/>
                  </a:lnTo>
                  <a:cubicBezTo>
                    <a:pt x="254239" y="1114145"/>
                    <a:pt x="237174" y="1097080"/>
                    <a:pt x="237174" y="1076030"/>
                  </a:cubicBezTo>
                  <a:lnTo>
                    <a:pt x="237174" y="637807"/>
                  </a:lnTo>
                  <a:cubicBezTo>
                    <a:pt x="237174" y="636704"/>
                    <a:pt x="237221" y="635612"/>
                    <a:pt x="238489" y="634633"/>
                  </a:cubicBezTo>
                  <a:cubicBezTo>
                    <a:pt x="235073" y="631601"/>
                    <a:pt x="233374" y="627141"/>
                    <a:pt x="233374" y="622284"/>
                  </a:cubicBezTo>
                  <a:lnTo>
                    <a:pt x="233374" y="280352"/>
                  </a:lnTo>
                  <a:lnTo>
                    <a:pt x="224084" y="276537"/>
                  </a:lnTo>
                  <a:lnTo>
                    <a:pt x="10737" y="64455"/>
                  </a:lnTo>
                  <a:cubicBezTo>
                    <a:pt x="-3519" y="50283"/>
                    <a:pt x="-3588" y="27237"/>
                    <a:pt x="10584" y="12980"/>
                  </a:cubicBezTo>
                  <a:lnTo>
                    <a:pt x="12814" y="10737"/>
                  </a:lnTo>
                  <a:cubicBezTo>
                    <a:pt x="19900" y="3609"/>
                    <a:pt x="29205" y="28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 flipH="1" rot="2733359">
              <a:off x="6381281" y="3696158"/>
              <a:ext cx="339555" cy="344296"/>
            </a:xfrm>
            <a:custGeom>
              <a:rect b="b" l="l" r="r" t="t"/>
              <a:pathLst>
                <a:path extrusionOk="0" h="661145" w="663787">
                  <a:moveTo>
                    <a:pt x="458243" y="575693"/>
                  </a:moveTo>
                  <a:lnTo>
                    <a:pt x="445813" y="569527"/>
                  </a:lnTo>
                  <a:lnTo>
                    <a:pt x="449906" y="567192"/>
                  </a:lnTo>
                  <a:lnTo>
                    <a:pt x="99723" y="213549"/>
                  </a:lnTo>
                  <a:lnTo>
                    <a:pt x="99480" y="213841"/>
                  </a:lnTo>
                  <a:cubicBezTo>
                    <a:pt x="97834" y="209289"/>
                    <a:pt x="94955" y="205285"/>
                    <a:pt x="91419" y="201680"/>
                  </a:cubicBezTo>
                  <a:cubicBezTo>
                    <a:pt x="72081" y="181962"/>
                    <a:pt x="40421" y="181655"/>
                    <a:pt x="20703" y="200994"/>
                  </a:cubicBezTo>
                  <a:cubicBezTo>
                    <a:pt x="11800" y="209725"/>
                    <a:pt x="6855" y="220969"/>
                    <a:pt x="6465" y="232539"/>
                  </a:cubicBezTo>
                  <a:cubicBezTo>
                    <a:pt x="1137" y="236481"/>
                    <a:pt x="0" y="242181"/>
                    <a:pt x="0" y="248148"/>
                  </a:cubicBezTo>
                  <a:lnTo>
                    <a:pt x="0" y="483772"/>
                  </a:lnTo>
                  <a:cubicBezTo>
                    <a:pt x="0" y="509148"/>
                    <a:pt x="20572" y="529720"/>
                    <a:pt x="45948" y="529720"/>
                  </a:cubicBezTo>
                  <a:lnTo>
                    <a:pt x="46921" y="529720"/>
                  </a:lnTo>
                  <a:cubicBezTo>
                    <a:pt x="72297" y="529720"/>
                    <a:pt x="92869" y="509148"/>
                    <a:pt x="92869" y="483772"/>
                  </a:cubicBezTo>
                  <a:lnTo>
                    <a:pt x="92869" y="338096"/>
                  </a:lnTo>
                  <a:lnTo>
                    <a:pt x="321732" y="566706"/>
                  </a:lnTo>
                  <a:lnTo>
                    <a:pt x="167951" y="563721"/>
                  </a:lnTo>
                  <a:cubicBezTo>
                    <a:pt x="142579" y="563229"/>
                    <a:pt x="121612" y="583398"/>
                    <a:pt x="121120" y="608769"/>
                  </a:cubicBezTo>
                  <a:lnTo>
                    <a:pt x="121101" y="609742"/>
                  </a:lnTo>
                  <a:cubicBezTo>
                    <a:pt x="120608" y="635113"/>
                    <a:pt x="140777" y="656080"/>
                    <a:pt x="166149" y="656573"/>
                  </a:cubicBezTo>
                  <a:lnTo>
                    <a:pt x="401728" y="661145"/>
                  </a:lnTo>
                  <a:lnTo>
                    <a:pt x="409433" y="658128"/>
                  </a:lnTo>
                  <a:cubicBezTo>
                    <a:pt x="425832" y="663490"/>
                    <a:pt x="444366" y="659345"/>
                    <a:pt x="457556" y="646408"/>
                  </a:cubicBezTo>
                  <a:cubicBezTo>
                    <a:pt x="477274" y="627070"/>
                    <a:pt x="477581" y="595410"/>
                    <a:pt x="458243" y="575693"/>
                  </a:cubicBezTo>
                  <a:close/>
                  <a:moveTo>
                    <a:pt x="569072" y="221656"/>
                  </a:moveTo>
                  <a:lnTo>
                    <a:pt x="441982" y="92076"/>
                  </a:lnTo>
                  <a:cubicBezTo>
                    <a:pt x="435553" y="85521"/>
                    <a:pt x="425782" y="84231"/>
                    <a:pt x="418716" y="89562"/>
                  </a:cubicBezTo>
                  <a:cubicBezTo>
                    <a:pt x="419027" y="85888"/>
                    <a:pt x="417143" y="83751"/>
                    <a:pt x="415039" y="81859"/>
                  </a:cubicBezTo>
                  <a:cubicBezTo>
                    <a:pt x="408115" y="75628"/>
                    <a:pt x="398814" y="72038"/>
                    <a:pt x="388777" y="72567"/>
                  </a:cubicBezTo>
                  <a:lnTo>
                    <a:pt x="135408" y="85922"/>
                  </a:lnTo>
                  <a:cubicBezTo>
                    <a:pt x="115333" y="86980"/>
                    <a:pt x="99918" y="104111"/>
                    <a:pt x="100976" y="124185"/>
                  </a:cubicBezTo>
                  <a:lnTo>
                    <a:pt x="101142" y="127344"/>
                  </a:lnTo>
                  <a:cubicBezTo>
                    <a:pt x="102200" y="147418"/>
                    <a:pt x="119331" y="162834"/>
                    <a:pt x="139405" y="161775"/>
                  </a:cubicBezTo>
                  <a:lnTo>
                    <a:pt x="353315" y="150501"/>
                  </a:lnTo>
                  <a:lnTo>
                    <a:pt x="208787" y="292251"/>
                  </a:lnTo>
                  <a:cubicBezTo>
                    <a:pt x="200753" y="300130"/>
                    <a:pt x="200628" y="313029"/>
                    <a:pt x="208507" y="321063"/>
                  </a:cubicBezTo>
                  <a:lnTo>
                    <a:pt x="335597" y="450643"/>
                  </a:lnTo>
                  <a:cubicBezTo>
                    <a:pt x="343476" y="458676"/>
                    <a:pt x="356376" y="458802"/>
                    <a:pt x="364409" y="450923"/>
                  </a:cubicBezTo>
                  <a:lnTo>
                    <a:pt x="507413" y="310668"/>
                  </a:lnTo>
                  <a:lnTo>
                    <a:pt x="492194" y="521477"/>
                  </a:lnTo>
                  <a:cubicBezTo>
                    <a:pt x="490747" y="541526"/>
                    <a:pt x="505827" y="558954"/>
                    <a:pt x="525877" y="560401"/>
                  </a:cubicBezTo>
                  <a:lnTo>
                    <a:pt x="529032" y="560629"/>
                  </a:lnTo>
                  <a:cubicBezTo>
                    <a:pt x="549081" y="562076"/>
                    <a:pt x="566509" y="546996"/>
                    <a:pt x="567956" y="526946"/>
                  </a:cubicBezTo>
                  <a:lnTo>
                    <a:pt x="586225" y="273883"/>
                  </a:lnTo>
                  <a:cubicBezTo>
                    <a:pt x="586948" y="263858"/>
                    <a:pt x="583540" y="254489"/>
                    <a:pt x="577445" y="247445"/>
                  </a:cubicBezTo>
                  <a:lnTo>
                    <a:pt x="571374" y="244402"/>
                  </a:lnTo>
                  <a:cubicBezTo>
                    <a:pt x="576541" y="237513"/>
                    <a:pt x="575338" y="228045"/>
                    <a:pt x="569072" y="221656"/>
                  </a:cubicBezTo>
                  <a:close/>
                  <a:moveTo>
                    <a:pt x="639264" y="25699"/>
                  </a:moveTo>
                  <a:cubicBezTo>
                    <a:pt x="606113" y="-8102"/>
                    <a:pt x="551838" y="-8629"/>
                    <a:pt x="518037" y="24523"/>
                  </a:cubicBezTo>
                  <a:cubicBezTo>
                    <a:pt x="484235" y="57674"/>
                    <a:pt x="483709" y="111949"/>
                    <a:pt x="516860" y="145750"/>
                  </a:cubicBezTo>
                  <a:cubicBezTo>
                    <a:pt x="550012" y="179552"/>
                    <a:pt x="604287" y="180078"/>
                    <a:pt x="638088" y="146927"/>
                  </a:cubicBezTo>
                  <a:cubicBezTo>
                    <a:pt x="671889" y="113775"/>
                    <a:pt x="672416" y="59500"/>
                    <a:pt x="639264" y="256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6" name="Google Shape;526;p33"/>
            <p:cNvSpPr txBox="1"/>
            <p:nvPr/>
          </p:nvSpPr>
          <p:spPr>
            <a:xfrm>
              <a:off x="6177498" y="4068266"/>
              <a:ext cx="1931429" cy="911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HERE</a:t>
              </a:r>
              <a:endParaRPr b="1" sz="24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27" name="Google Shape;527;p33"/>
          <p:cNvSpPr/>
          <p:nvPr/>
        </p:nvSpPr>
        <p:spPr>
          <a:xfrm>
            <a:off x="7282820" y="3951023"/>
            <a:ext cx="258591" cy="245717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7854388" y="3394293"/>
            <a:ext cx="227847" cy="216503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9" name="Google Shape;529;p33"/>
          <p:cNvSpPr/>
          <p:nvPr/>
        </p:nvSpPr>
        <p:spPr>
          <a:xfrm>
            <a:off x="4710740" y="3940902"/>
            <a:ext cx="282503" cy="268439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0" name="Google Shape;530;p33"/>
          <p:cNvSpPr/>
          <p:nvPr/>
        </p:nvSpPr>
        <p:spPr>
          <a:xfrm>
            <a:off x="4210149" y="3399285"/>
            <a:ext cx="572868" cy="544349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1" name="Google Shape;531;p33"/>
          <p:cNvSpPr/>
          <p:nvPr/>
        </p:nvSpPr>
        <p:spPr>
          <a:xfrm>
            <a:off x="4885687" y="3527253"/>
            <a:ext cx="429395" cy="408016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2" name="Google Shape;532;p33"/>
          <p:cNvSpPr/>
          <p:nvPr/>
        </p:nvSpPr>
        <p:spPr>
          <a:xfrm>
            <a:off x="7414996" y="3501452"/>
            <a:ext cx="450745" cy="428305"/>
          </a:xfrm>
          <a:prstGeom prst="flowChartConnector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43025" lIns="86075" spcFirstLastPara="1" rIns="86075" wrap="square" tIns="43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3" name="Google Shape;533;p33"/>
          <p:cNvSpPr/>
          <p:nvPr/>
        </p:nvSpPr>
        <p:spPr>
          <a:xfrm>
            <a:off x="1217209" y="1453967"/>
            <a:ext cx="2442602" cy="1486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4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fmla="val 30537" name="adj"/>
            </a:avLst>
          </a:prstGeom>
          <a:solidFill>
            <a:srgbClr val="205867"/>
          </a:solidFill>
          <a:ln cap="flat" cmpd="sng" w="19050">
            <a:solidFill>
              <a:srgbClr val="AEB3B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9" name="Google Shape;539;p34"/>
          <p:cNvSpPr/>
          <p:nvPr/>
        </p:nvSpPr>
        <p:spPr>
          <a:xfrm>
            <a:off x="1259632" y="1347614"/>
            <a:ext cx="2592288" cy="220491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0586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40" name="Google Shape;5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348" y="1469974"/>
            <a:ext cx="1866855" cy="196019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4"/>
          <p:cNvSpPr/>
          <p:nvPr/>
        </p:nvSpPr>
        <p:spPr>
          <a:xfrm>
            <a:off x="5047861" y="1469974"/>
            <a:ext cx="4104456" cy="2445743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2" name="Google Shape;542;p34"/>
          <p:cNvSpPr txBox="1"/>
          <p:nvPr/>
        </p:nvSpPr>
        <p:spPr>
          <a:xfrm>
            <a:off x="5956255" y="1930069"/>
            <a:ext cx="20694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 04</a:t>
            </a:r>
            <a:endParaRPr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3" name="Google Shape;543;p34"/>
          <p:cNvSpPr txBox="1"/>
          <p:nvPr/>
        </p:nvSpPr>
        <p:spPr>
          <a:xfrm>
            <a:off x="5808620" y="2692845"/>
            <a:ext cx="23647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TIMELINE</a:t>
            </a:r>
            <a:endParaRPr b="1"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5"/>
          <p:cNvSpPr/>
          <p:nvPr/>
        </p:nvSpPr>
        <p:spPr>
          <a:xfrm>
            <a:off x="467544" y="1347614"/>
            <a:ext cx="2749331" cy="1596386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NOTE HERE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A complex idea can be conveyed with just a single still image, namely making it possible to absorb large amounts of data quickly.</a:t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6057057" y="1353725"/>
            <a:ext cx="2749331" cy="1596386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3262301" y="2991588"/>
            <a:ext cx="2749331" cy="1596386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</a:t>
            </a: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52" name="Google Shape;5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9990" y="2997698"/>
            <a:ext cx="2756398" cy="159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2301" y="1347614"/>
            <a:ext cx="2749331" cy="159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991589"/>
            <a:ext cx="2749331" cy="159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6"/>
          <p:cNvGrpSpPr/>
          <p:nvPr/>
        </p:nvGrpSpPr>
        <p:grpSpPr>
          <a:xfrm flipH="1">
            <a:off x="5712492" y="1712412"/>
            <a:ext cx="2861604" cy="2666328"/>
            <a:chOff x="-1987625" y="1930350"/>
            <a:chExt cx="4680000" cy="4680000"/>
          </a:xfrm>
        </p:grpSpPr>
        <p:sp>
          <p:nvSpPr>
            <p:cNvPr id="561" name="Google Shape;561;p36"/>
            <p:cNvSpPr/>
            <p:nvPr/>
          </p:nvSpPr>
          <p:spPr>
            <a:xfrm>
              <a:off x="-134987" y="3782988"/>
              <a:ext cx="974725" cy="974725"/>
            </a:xfrm>
            <a:prstGeom prst="ellipse">
              <a:avLst/>
            </a:prstGeom>
            <a:solidFill>
              <a:srgbClr val="F2F2F2">
                <a:alpha val="69803"/>
              </a:srgbClr>
            </a:solidFill>
            <a:ln cap="flat" cmpd="sng" w="254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-547625" y="3370350"/>
              <a:ext cx="1800000" cy="1800000"/>
            </a:xfrm>
            <a:prstGeom prst="ellipse">
              <a:avLst/>
            </a:prstGeom>
            <a:noFill/>
            <a:ln cap="flat" cmpd="sng" w="1270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-907625" y="3010350"/>
              <a:ext cx="2520000" cy="2520000"/>
            </a:xfrm>
            <a:prstGeom prst="ellipse">
              <a:avLst/>
            </a:prstGeom>
            <a:noFill/>
            <a:ln cap="flat" cmpd="sng" w="1270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-1627625" y="2290350"/>
              <a:ext cx="3960000" cy="3960000"/>
            </a:xfrm>
            <a:prstGeom prst="ellipse">
              <a:avLst/>
            </a:prstGeom>
            <a:noFill/>
            <a:ln cap="flat" cmpd="sng" w="1270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-1987625" y="1930350"/>
              <a:ext cx="4680000" cy="4680000"/>
            </a:xfrm>
            <a:prstGeom prst="ellipse">
              <a:avLst/>
            </a:prstGeom>
            <a:noFill/>
            <a:ln cap="flat" cmpd="sng" w="1270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-1267625" y="2650350"/>
              <a:ext cx="3240000" cy="3240000"/>
            </a:xfrm>
            <a:prstGeom prst="ellipse">
              <a:avLst/>
            </a:prstGeom>
            <a:noFill/>
            <a:ln cap="flat" cmpd="sng" w="127000">
              <a:solidFill>
                <a:schemeClr val="accent5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67" name="Google Shape;567;p36"/>
          <p:cNvSpPr/>
          <p:nvPr/>
        </p:nvSpPr>
        <p:spPr>
          <a:xfrm>
            <a:off x="1373496" y="2205681"/>
            <a:ext cx="7257695" cy="1741840"/>
          </a:xfrm>
          <a:prstGeom prst="rect">
            <a:avLst/>
          </a:prstGeom>
          <a:noFill/>
          <a:ln>
            <a:noFill/>
          </a:ln>
        </p:spPr>
        <p:txBody>
          <a:bodyPr anchorCtr="0" anchor="t" bIns="33250" lIns="66500" spcFirstLastPara="1" rIns="66500" wrap="square" tIns="33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8" name="Google Shape;568;p36"/>
          <p:cNvSpPr/>
          <p:nvPr/>
        </p:nvSpPr>
        <p:spPr>
          <a:xfrm flipH="1">
            <a:off x="0" y="2499694"/>
            <a:ext cx="7257904" cy="1118532"/>
          </a:xfrm>
          <a:custGeom>
            <a:rect b="b" l="l" r="r" t="t"/>
            <a:pathLst>
              <a:path extrusionOk="0" h="1048" w="6336">
                <a:moveTo>
                  <a:pt x="1096" y="112"/>
                </a:moveTo>
                <a:lnTo>
                  <a:pt x="1096" y="156"/>
                </a:lnTo>
                <a:lnTo>
                  <a:pt x="6336" y="156"/>
                </a:lnTo>
                <a:lnTo>
                  <a:pt x="6336" y="886"/>
                </a:lnTo>
                <a:lnTo>
                  <a:pt x="1096" y="886"/>
                </a:lnTo>
                <a:lnTo>
                  <a:pt x="1096" y="939"/>
                </a:lnTo>
                <a:lnTo>
                  <a:pt x="1096" y="939"/>
                </a:lnTo>
                <a:lnTo>
                  <a:pt x="1096" y="957"/>
                </a:lnTo>
                <a:lnTo>
                  <a:pt x="1094" y="972"/>
                </a:lnTo>
                <a:lnTo>
                  <a:pt x="1091" y="987"/>
                </a:lnTo>
                <a:lnTo>
                  <a:pt x="1085" y="1000"/>
                </a:lnTo>
                <a:lnTo>
                  <a:pt x="1079" y="1012"/>
                </a:lnTo>
                <a:lnTo>
                  <a:pt x="1072" y="1021"/>
                </a:lnTo>
                <a:lnTo>
                  <a:pt x="1062" y="1029"/>
                </a:lnTo>
                <a:lnTo>
                  <a:pt x="1053" y="1037"/>
                </a:lnTo>
                <a:lnTo>
                  <a:pt x="1043" y="1042"/>
                </a:lnTo>
                <a:lnTo>
                  <a:pt x="1032" y="1046"/>
                </a:lnTo>
                <a:lnTo>
                  <a:pt x="1018" y="1048"/>
                </a:lnTo>
                <a:lnTo>
                  <a:pt x="1005" y="1048"/>
                </a:lnTo>
                <a:lnTo>
                  <a:pt x="991" y="1048"/>
                </a:lnTo>
                <a:lnTo>
                  <a:pt x="976" y="1046"/>
                </a:lnTo>
                <a:lnTo>
                  <a:pt x="961" y="1042"/>
                </a:lnTo>
                <a:lnTo>
                  <a:pt x="944" y="1037"/>
                </a:lnTo>
                <a:lnTo>
                  <a:pt x="65" y="596"/>
                </a:lnTo>
                <a:lnTo>
                  <a:pt x="65" y="596"/>
                </a:lnTo>
                <a:lnTo>
                  <a:pt x="50" y="587"/>
                </a:lnTo>
                <a:lnTo>
                  <a:pt x="36" y="579"/>
                </a:lnTo>
                <a:lnTo>
                  <a:pt x="27" y="570"/>
                </a:lnTo>
                <a:lnTo>
                  <a:pt x="17" y="560"/>
                </a:lnTo>
                <a:lnTo>
                  <a:pt x="10" y="551"/>
                </a:lnTo>
                <a:lnTo>
                  <a:pt x="4" y="541"/>
                </a:lnTo>
                <a:lnTo>
                  <a:pt x="2" y="531"/>
                </a:lnTo>
                <a:lnTo>
                  <a:pt x="0" y="520"/>
                </a:lnTo>
                <a:lnTo>
                  <a:pt x="2" y="510"/>
                </a:lnTo>
                <a:lnTo>
                  <a:pt x="4" y="501"/>
                </a:lnTo>
                <a:lnTo>
                  <a:pt x="10" y="491"/>
                </a:lnTo>
                <a:lnTo>
                  <a:pt x="17" y="480"/>
                </a:lnTo>
                <a:lnTo>
                  <a:pt x="27" y="470"/>
                </a:lnTo>
                <a:lnTo>
                  <a:pt x="36" y="463"/>
                </a:lnTo>
                <a:lnTo>
                  <a:pt x="50" y="453"/>
                </a:lnTo>
                <a:lnTo>
                  <a:pt x="65" y="446"/>
                </a:lnTo>
                <a:lnTo>
                  <a:pt x="944" y="17"/>
                </a:lnTo>
                <a:lnTo>
                  <a:pt x="944" y="17"/>
                </a:lnTo>
                <a:lnTo>
                  <a:pt x="961" y="9"/>
                </a:lnTo>
                <a:lnTo>
                  <a:pt x="976" y="5"/>
                </a:lnTo>
                <a:lnTo>
                  <a:pt x="991" y="1"/>
                </a:lnTo>
                <a:lnTo>
                  <a:pt x="1005" y="0"/>
                </a:lnTo>
                <a:lnTo>
                  <a:pt x="1018" y="0"/>
                </a:lnTo>
                <a:lnTo>
                  <a:pt x="1032" y="3"/>
                </a:lnTo>
                <a:lnTo>
                  <a:pt x="1043" y="7"/>
                </a:lnTo>
                <a:lnTo>
                  <a:pt x="1053" y="13"/>
                </a:lnTo>
                <a:lnTo>
                  <a:pt x="1062" y="20"/>
                </a:lnTo>
                <a:lnTo>
                  <a:pt x="1072" y="28"/>
                </a:lnTo>
                <a:lnTo>
                  <a:pt x="1079" y="40"/>
                </a:lnTo>
                <a:lnTo>
                  <a:pt x="1085" y="51"/>
                </a:lnTo>
                <a:lnTo>
                  <a:pt x="1091" y="64"/>
                </a:lnTo>
                <a:lnTo>
                  <a:pt x="1094" y="80"/>
                </a:lnTo>
                <a:lnTo>
                  <a:pt x="1096" y="95"/>
                </a:lnTo>
                <a:lnTo>
                  <a:pt x="1096" y="112"/>
                </a:lnTo>
                <a:lnTo>
                  <a:pt x="1096" y="11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33250" lIns="66525" spcFirstLastPara="1" rIns="66525" wrap="square" tIns="33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69" name="Google Shape;569;p36"/>
          <p:cNvGrpSpPr/>
          <p:nvPr/>
        </p:nvGrpSpPr>
        <p:grpSpPr>
          <a:xfrm flipH="1">
            <a:off x="372940" y="2354932"/>
            <a:ext cx="2285276" cy="1408502"/>
            <a:chOff x="3340889" y="2488540"/>
            <a:chExt cx="2546558" cy="2042118"/>
          </a:xfrm>
        </p:grpSpPr>
        <p:grpSp>
          <p:nvGrpSpPr>
            <p:cNvPr id="570" name="Google Shape;570;p36"/>
            <p:cNvGrpSpPr/>
            <p:nvPr/>
          </p:nvGrpSpPr>
          <p:grpSpPr>
            <a:xfrm>
              <a:off x="3340889" y="2488540"/>
              <a:ext cx="2546558" cy="2042118"/>
              <a:chOff x="4503738" y="2711450"/>
              <a:chExt cx="3257550" cy="2590800"/>
            </a:xfrm>
          </p:grpSpPr>
          <p:cxnSp>
            <p:nvCxnSpPr>
              <p:cNvPr id="571" name="Google Shape;571;p36"/>
              <p:cNvCxnSpPr/>
              <p:nvPr/>
            </p:nvCxnSpPr>
            <p:spPr>
              <a:xfrm>
                <a:off x="5935663" y="5302250"/>
                <a:ext cx="0" cy="0"/>
              </a:xfrm>
              <a:prstGeom prst="straightConnector1">
                <a:avLst/>
              </a:prstGeom>
              <a:solidFill>
                <a:srgbClr val="205867"/>
              </a:solidFill>
              <a:ln>
                <a:noFill/>
              </a:ln>
            </p:spPr>
          </p:cxnSp>
          <p:cxnSp>
            <p:nvCxnSpPr>
              <p:cNvPr id="572" name="Google Shape;572;p36"/>
              <p:cNvCxnSpPr/>
              <p:nvPr/>
            </p:nvCxnSpPr>
            <p:spPr>
              <a:xfrm>
                <a:off x="5935663" y="5302250"/>
                <a:ext cx="0" cy="0"/>
              </a:xfrm>
              <a:prstGeom prst="straightConnector1">
                <a:avLst/>
              </a:prstGeom>
              <a:solidFill>
                <a:srgbClr val="205867"/>
              </a:solidFill>
              <a:ln>
                <a:noFill/>
              </a:ln>
            </p:spPr>
          </p:cxnSp>
          <p:sp>
            <p:nvSpPr>
              <p:cNvPr id="573" name="Google Shape;573;p36"/>
              <p:cNvSpPr/>
              <p:nvPr/>
            </p:nvSpPr>
            <p:spPr>
              <a:xfrm>
                <a:off x="4503738" y="2711450"/>
                <a:ext cx="3257550" cy="2587625"/>
              </a:xfrm>
              <a:custGeom>
                <a:rect b="b" l="l" r="r" t="t"/>
                <a:pathLst>
                  <a:path extrusionOk="0" h="1630" w="2052">
                    <a:moveTo>
                      <a:pt x="1996" y="334"/>
                    </a:moveTo>
                    <a:lnTo>
                      <a:pt x="1996" y="334"/>
                    </a:lnTo>
                    <a:lnTo>
                      <a:pt x="1741" y="183"/>
                    </a:lnTo>
                    <a:lnTo>
                      <a:pt x="1741" y="183"/>
                    </a:lnTo>
                    <a:lnTo>
                      <a:pt x="1685" y="162"/>
                    </a:lnTo>
                    <a:lnTo>
                      <a:pt x="1685" y="162"/>
                    </a:lnTo>
                    <a:lnTo>
                      <a:pt x="1428" y="11"/>
                    </a:lnTo>
                    <a:lnTo>
                      <a:pt x="1428" y="11"/>
                    </a:lnTo>
                    <a:lnTo>
                      <a:pt x="1428" y="11"/>
                    </a:lnTo>
                    <a:lnTo>
                      <a:pt x="1419" y="6"/>
                    </a:lnTo>
                    <a:lnTo>
                      <a:pt x="1409" y="2"/>
                    </a:lnTo>
                    <a:lnTo>
                      <a:pt x="1399" y="0"/>
                    </a:lnTo>
                    <a:lnTo>
                      <a:pt x="1390" y="0"/>
                    </a:lnTo>
                    <a:lnTo>
                      <a:pt x="1373" y="2"/>
                    </a:lnTo>
                    <a:lnTo>
                      <a:pt x="1359" y="6"/>
                    </a:lnTo>
                    <a:lnTo>
                      <a:pt x="1346" y="13"/>
                    </a:lnTo>
                    <a:lnTo>
                      <a:pt x="1335" y="21"/>
                    </a:lnTo>
                    <a:lnTo>
                      <a:pt x="1321" y="32"/>
                    </a:lnTo>
                    <a:lnTo>
                      <a:pt x="1321" y="32"/>
                    </a:lnTo>
                    <a:lnTo>
                      <a:pt x="622" y="721"/>
                    </a:lnTo>
                    <a:lnTo>
                      <a:pt x="622" y="721"/>
                    </a:lnTo>
                    <a:lnTo>
                      <a:pt x="450" y="902"/>
                    </a:lnTo>
                    <a:lnTo>
                      <a:pt x="450" y="902"/>
                    </a:lnTo>
                    <a:lnTo>
                      <a:pt x="118" y="1235"/>
                    </a:lnTo>
                    <a:lnTo>
                      <a:pt x="118" y="1235"/>
                    </a:lnTo>
                    <a:lnTo>
                      <a:pt x="95" y="1253"/>
                    </a:lnTo>
                    <a:lnTo>
                      <a:pt x="74" y="1262"/>
                    </a:lnTo>
                    <a:lnTo>
                      <a:pt x="55" y="1270"/>
                    </a:lnTo>
                    <a:lnTo>
                      <a:pt x="40" y="1272"/>
                    </a:lnTo>
                    <a:lnTo>
                      <a:pt x="27" y="1272"/>
                    </a:lnTo>
                    <a:lnTo>
                      <a:pt x="15" y="1270"/>
                    </a:lnTo>
                    <a:lnTo>
                      <a:pt x="0" y="1268"/>
                    </a:lnTo>
                    <a:lnTo>
                      <a:pt x="53" y="1300"/>
                    </a:lnTo>
                    <a:lnTo>
                      <a:pt x="53" y="1300"/>
                    </a:lnTo>
                    <a:lnTo>
                      <a:pt x="311" y="1439"/>
                    </a:lnTo>
                    <a:lnTo>
                      <a:pt x="311" y="1439"/>
                    </a:lnTo>
                    <a:lnTo>
                      <a:pt x="357" y="1472"/>
                    </a:lnTo>
                    <a:lnTo>
                      <a:pt x="357" y="1472"/>
                    </a:lnTo>
                    <a:lnTo>
                      <a:pt x="622" y="1622"/>
                    </a:lnTo>
                    <a:lnTo>
                      <a:pt x="622" y="1622"/>
                    </a:lnTo>
                    <a:lnTo>
                      <a:pt x="622" y="1622"/>
                    </a:lnTo>
                    <a:lnTo>
                      <a:pt x="643" y="1628"/>
                    </a:lnTo>
                    <a:lnTo>
                      <a:pt x="660" y="1630"/>
                    </a:lnTo>
                    <a:lnTo>
                      <a:pt x="677" y="1626"/>
                    </a:lnTo>
                    <a:lnTo>
                      <a:pt x="692" y="1622"/>
                    </a:lnTo>
                    <a:lnTo>
                      <a:pt x="705" y="1615"/>
                    </a:lnTo>
                    <a:lnTo>
                      <a:pt x="715" y="1607"/>
                    </a:lnTo>
                    <a:lnTo>
                      <a:pt x="725" y="1598"/>
                    </a:lnTo>
                    <a:lnTo>
                      <a:pt x="728" y="1590"/>
                    </a:lnTo>
                    <a:lnTo>
                      <a:pt x="742" y="1590"/>
                    </a:lnTo>
                    <a:lnTo>
                      <a:pt x="1428" y="902"/>
                    </a:lnTo>
                    <a:lnTo>
                      <a:pt x="1602" y="730"/>
                    </a:lnTo>
                    <a:lnTo>
                      <a:pt x="1602" y="730"/>
                    </a:lnTo>
                    <a:lnTo>
                      <a:pt x="1945" y="387"/>
                    </a:lnTo>
                    <a:lnTo>
                      <a:pt x="1945" y="387"/>
                    </a:lnTo>
                    <a:lnTo>
                      <a:pt x="1954" y="377"/>
                    </a:lnTo>
                    <a:lnTo>
                      <a:pt x="1964" y="372"/>
                    </a:lnTo>
                    <a:lnTo>
                      <a:pt x="1973" y="366"/>
                    </a:lnTo>
                    <a:lnTo>
                      <a:pt x="1983" y="362"/>
                    </a:lnTo>
                    <a:lnTo>
                      <a:pt x="2002" y="357"/>
                    </a:lnTo>
                    <a:lnTo>
                      <a:pt x="2017" y="357"/>
                    </a:lnTo>
                    <a:lnTo>
                      <a:pt x="2031" y="358"/>
                    </a:lnTo>
                    <a:lnTo>
                      <a:pt x="2042" y="362"/>
                    </a:lnTo>
                    <a:lnTo>
                      <a:pt x="2052" y="366"/>
                    </a:lnTo>
                    <a:lnTo>
                      <a:pt x="1996" y="334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74" name="Google Shape;574;p36"/>
            <p:cNvSpPr/>
            <p:nvPr/>
          </p:nvSpPr>
          <p:spPr>
            <a:xfrm rot="-2749752">
              <a:off x="3796929" y="3282409"/>
              <a:ext cx="1750391" cy="357992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37150" lIns="74300" spcFirstLastPara="1" rIns="74300" wrap="square" tIns="3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75" name="Google Shape;575;p36"/>
          <p:cNvGrpSpPr/>
          <p:nvPr/>
        </p:nvGrpSpPr>
        <p:grpSpPr>
          <a:xfrm flipH="1">
            <a:off x="1851450" y="2354932"/>
            <a:ext cx="2285276" cy="1406776"/>
            <a:chOff x="4914494" y="2488541"/>
            <a:chExt cx="2546558" cy="2039615"/>
          </a:xfrm>
        </p:grpSpPr>
        <p:sp>
          <p:nvSpPr>
            <p:cNvPr id="576" name="Google Shape;576;p36"/>
            <p:cNvSpPr/>
            <p:nvPr/>
          </p:nvSpPr>
          <p:spPr>
            <a:xfrm>
              <a:off x="4914494" y="2488541"/>
              <a:ext cx="2546558" cy="2039615"/>
            </a:xfrm>
            <a:custGeom>
              <a:rect b="b" l="l" r="r" t="t"/>
              <a:pathLst>
                <a:path extrusionOk="0" h="1630" w="2052">
                  <a:moveTo>
                    <a:pt x="1996" y="334"/>
                  </a:moveTo>
                  <a:lnTo>
                    <a:pt x="1996" y="334"/>
                  </a:lnTo>
                  <a:lnTo>
                    <a:pt x="1739" y="183"/>
                  </a:lnTo>
                  <a:lnTo>
                    <a:pt x="1739" y="183"/>
                  </a:lnTo>
                  <a:lnTo>
                    <a:pt x="1685" y="162"/>
                  </a:lnTo>
                  <a:lnTo>
                    <a:pt x="1685" y="162"/>
                  </a:lnTo>
                  <a:lnTo>
                    <a:pt x="1428" y="11"/>
                  </a:lnTo>
                  <a:lnTo>
                    <a:pt x="1428" y="11"/>
                  </a:lnTo>
                  <a:lnTo>
                    <a:pt x="1428" y="11"/>
                  </a:lnTo>
                  <a:lnTo>
                    <a:pt x="1419" y="6"/>
                  </a:lnTo>
                  <a:lnTo>
                    <a:pt x="1409" y="2"/>
                  </a:lnTo>
                  <a:lnTo>
                    <a:pt x="1399" y="0"/>
                  </a:lnTo>
                  <a:lnTo>
                    <a:pt x="1390" y="0"/>
                  </a:lnTo>
                  <a:lnTo>
                    <a:pt x="1373" y="2"/>
                  </a:lnTo>
                  <a:lnTo>
                    <a:pt x="1357" y="6"/>
                  </a:lnTo>
                  <a:lnTo>
                    <a:pt x="1346" y="13"/>
                  </a:lnTo>
                  <a:lnTo>
                    <a:pt x="1335" y="21"/>
                  </a:lnTo>
                  <a:lnTo>
                    <a:pt x="1321" y="32"/>
                  </a:lnTo>
                  <a:lnTo>
                    <a:pt x="1310" y="32"/>
                  </a:lnTo>
                  <a:lnTo>
                    <a:pt x="622" y="721"/>
                  </a:lnTo>
                  <a:lnTo>
                    <a:pt x="622" y="721"/>
                  </a:lnTo>
                  <a:lnTo>
                    <a:pt x="450" y="902"/>
                  </a:lnTo>
                  <a:lnTo>
                    <a:pt x="450" y="902"/>
                  </a:lnTo>
                  <a:lnTo>
                    <a:pt x="107" y="1235"/>
                  </a:lnTo>
                  <a:lnTo>
                    <a:pt x="107" y="1235"/>
                  </a:lnTo>
                  <a:lnTo>
                    <a:pt x="97" y="1245"/>
                  </a:lnTo>
                  <a:lnTo>
                    <a:pt x="86" y="1253"/>
                  </a:lnTo>
                  <a:lnTo>
                    <a:pt x="67" y="1262"/>
                  </a:lnTo>
                  <a:lnTo>
                    <a:pt x="49" y="1270"/>
                  </a:lnTo>
                  <a:lnTo>
                    <a:pt x="32" y="1272"/>
                  </a:lnTo>
                  <a:lnTo>
                    <a:pt x="19" y="1272"/>
                  </a:lnTo>
                  <a:lnTo>
                    <a:pt x="8" y="1270"/>
                  </a:lnTo>
                  <a:lnTo>
                    <a:pt x="0" y="1268"/>
                  </a:lnTo>
                  <a:lnTo>
                    <a:pt x="53" y="1300"/>
                  </a:lnTo>
                  <a:lnTo>
                    <a:pt x="53" y="1300"/>
                  </a:lnTo>
                  <a:lnTo>
                    <a:pt x="311" y="1439"/>
                  </a:lnTo>
                  <a:lnTo>
                    <a:pt x="311" y="1439"/>
                  </a:lnTo>
                  <a:lnTo>
                    <a:pt x="366" y="1472"/>
                  </a:lnTo>
                  <a:lnTo>
                    <a:pt x="366" y="1472"/>
                  </a:lnTo>
                  <a:lnTo>
                    <a:pt x="622" y="1622"/>
                  </a:lnTo>
                  <a:lnTo>
                    <a:pt x="622" y="1622"/>
                  </a:lnTo>
                  <a:lnTo>
                    <a:pt x="622" y="1622"/>
                  </a:lnTo>
                  <a:lnTo>
                    <a:pt x="641" y="1628"/>
                  </a:lnTo>
                  <a:lnTo>
                    <a:pt x="660" y="1630"/>
                  </a:lnTo>
                  <a:lnTo>
                    <a:pt x="677" y="1626"/>
                  </a:lnTo>
                  <a:lnTo>
                    <a:pt x="692" y="1622"/>
                  </a:lnTo>
                  <a:lnTo>
                    <a:pt x="705" y="1615"/>
                  </a:lnTo>
                  <a:lnTo>
                    <a:pt x="715" y="1607"/>
                  </a:lnTo>
                  <a:lnTo>
                    <a:pt x="723" y="1598"/>
                  </a:lnTo>
                  <a:lnTo>
                    <a:pt x="728" y="1590"/>
                  </a:lnTo>
                  <a:lnTo>
                    <a:pt x="728" y="1590"/>
                  </a:lnTo>
                  <a:lnTo>
                    <a:pt x="1428" y="902"/>
                  </a:lnTo>
                  <a:lnTo>
                    <a:pt x="1600" y="730"/>
                  </a:lnTo>
                  <a:lnTo>
                    <a:pt x="1600" y="730"/>
                  </a:lnTo>
                  <a:lnTo>
                    <a:pt x="1945" y="387"/>
                  </a:lnTo>
                  <a:lnTo>
                    <a:pt x="1945" y="387"/>
                  </a:lnTo>
                  <a:lnTo>
                    <a:pt x="1954" y="377"/>
                  </a:lnTo>
                  <a:lnTo>
                    <a:pt x="1964" y="372"/>
                  </a:lnTo>
                  <a:lnTo>
                    <a:pt x="1973" y="366"/>
                  </a:lnTo>
                  <a:lnTo>
                    <a:pt x="1983" y="362"/>
                  </a:lnTo>
                  <a:lnTo>
                    <a:pt x="2000" y="357"/>
                  </a:lnTo>
                  <a:lnTo>
                    <a:pt x="2017" y="357"/>
                  </a:lnTo>
                  <a:lnTo>
                    <a:pt x="2031" y="358"/>
                  </a:lnTo>
                  <a:lnTo>
                    <a:pt x="2042" y="362"/>
                  </a:lnTo>
                  <a:lnTo>
                    <a:pt x="2052" y="366"/>
                  </a:lnTo>
                  <a:lnTo>
                    <a:pt x="1996" y="334"/>
                  </a:lnTo>
                  <a:close/>
                </a:path>
              </a:pathLst>
            </a:custGeom>
            <a:solidFill>
              <a:srgbClr val="3185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7" name="Google Shape;577;p36"/>
            <p:cNvSpPr/>
            <p:nvPr/>
          </p:nvSpPr>
          <p:spPr>
            <a:xfrm rot="-2734844">
              <a:off x="5373908" y="3282410"/>
              <a:ext cx="1750391" cy="357992"/>
            </a:xfrm>
            <a:prstGeom prst="rect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t" bIns="37150" lIns="74300" spcFirstLastPara="1" rIns="74300" wrap="square" tIns="3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78" name="Google Shape;578;p36"/>
          <p:cNvGrpSpPr/>
          <p:nvPr/>
        </p:nvGrpSpPr>
        <p:grpSpPr>
          <a:xfrm flipH="1">
            <a:off x="3338270" y="2354931"/>
            <a:ext cx="2285278" cy="1408503"/>
            <a:chOff x="6525330" y="2488541"/>
            <a:chExt cx="2546560" cy="2039615"/>
          </a:xfrm>
        </p:grpSpPr>
        <p:sp>
          <p:nvSpPr>
            <p:cNvPr id="579" name="Google Shape;579;p36"/>
            <p:cNvSpPr/>
            <p:nvPr/>
          </p:nvSpPr>
          <p:spPr>
            <a:xfrm>
              <a:off x="6525330" y="2488541"/>
              <a:ext cx="2546560" cy="2039615"/>
            </a:xfrm>
            <a:custGeom>
              <a:rect b="b" l="l" r="r" t="t"/>
              <a:pathLst>
                <a:path extrusionOk="0" h="1630" w="2052">
                  <a:moveTo>
                    <a:pt x="1999" y="334"/>
                  </a:moveTo>
                  <a:lnTo>
                    <a:pt x="1999" y="334"/>
                  </a:lnTo>
                  <a:lnTo>
                    <a:pt x="1741" y="183"/>
                  </a:lnTo>
                  <a:lnTo>
                    <a:pt x="1741" y="183"/>
                  </a:lnTo>
                  <a:lnTo>
                    <a:pt x="1686" y="162"/>
                  </a:lnTo>
                  <a:lnTo>
                    <a:pt x="1686" y="162"/>
                  </a:lnTo>
                  <a:lnTo>
                    <a:pt x="1429" y="11"/>
                  </a:lnTo>
                  <a:lnTo>
                    <a:pt x="1429" y="11"/>
                  </a:lnTo>
                  <a:lnTo>
                    <a:pt x="1429" y="11"/>
                  </a:lnTo>
                  <a:lnTo>
                    <a:pt x="1419" y="6"/>
                  </a:lnTo>
                  <a:lnTo>
                    <a:pt x="1409" y="2"/>
                  </a:lnTo>
                  <a:lnTo>
                    <a:pt x="1400" y="0"/>
                  </a:lnTo>
                  <a:lnTo>
                    <a:pt x="1390" y="0"/>
                  </a:lnTo>
                  <a:lnTo>
                    <a:pt x="1375" y="2"/>
                  </a:lnTo>
                  <a:lnTo>
                    <a:pt x="1360" y="6"/>
                  </a:lnTo>
                  <a:lnTo>
                    <a:pt x="1347" y="13"/>
                  </a:lnTo>
                  <a:lnTo>
                    <a:pt x="1335" y="21"/>
                  </a:lnTo>
                  <a:lnTo>
                    <a:pt x="1320" y="32"/>
                  </a:lnTo>
                  <a:lnTo>
                    <a:pt x="1310" y="32"/>
                  </a:lnTo>
                  <a:lnTo>
                    <a:pt x="633" y="721"/>
                  </a:lnTo>
                  <a:lnTo>
                    <a:pt x="633" y="721"/>
                  </a:lnTo>
                  <a:lnTo>
                    <a:pt x="452" y="902"/>
                  </a:lnTo>
                  <a:lnTo>
                    <a:pt x="452" y="902"/>
                  </a:lnTo>
                  <a:lnTo>
                    <a:pt x="119" y="1235"/>
                  </a:lnTo>
                  <a:lnTo>
                    <a:pt x="119" y="1235"/>
                  </a:lnTo>
                  <a:lnTo>
                    <a:pt x="94" y="1253"/>
                  </a:lnTo>
                  <a:lnTo>
                    <a:pt x="73" y="1262"/>
                  </a:lnTo>
                  <a:lnTo>
                    <a:pt x="56" y="1270"/>
                  </a:lnTo>
                  <a:lnTo>
                    <a:pt x="39" y="1272"/>
                  </a:lnTo>
                  <a:lnTo>
                    <a:pt x="25" y="1272"/>
                  </a:lnTo>
                  <a:lnTo>
                    <a:pt x="14" y="1270"/>
                  </a:lnTo>
                  <a:lnTo>
                    <a:pt x="0" y="1268"/>
                  </a:lnTo>
                  <a:lnTo>
                    <a:pt x="54" y="1300"/>
                  </a:lnTo>
                  <a:lnTo>
                    <a:pt x="54" y="1300"/>
                  </a:lnTo>
                  <a:lnTo>
                    <a:pt x="313" y="1439"/>
                  </a:lnTo>
                  <a:lnTo>
                    <a:pt x="313" y="1439"/>
                  </a:lnTo>
                  <a:lnTo>
                    <a:pt x="366" y="1472"/>
                  </a:lnTo>
                  <a:lnTo>
                    <a:pt x="366" y="1472"/>
                  </a:lnTo>
                  <a:lnTo>
                    <a:pt x="624" y="1622"/>
                  </a:lnTo>
                  <a:lnTo>
                    <a:pt x="624" y="1622"/>
                  </a:lnTo>
                  <a:lnTo>
                    <a:pt x="624" y="1622"/>
                  </a:lnTo>
                  <a:lnTo>
                    <a:pt x="643" y="1628"/>
                  </a:lnTo>
                  <a:lnTo>
                    <a:pt x="662" y="1630"/>
                  </a:lnTo>
                  <a:lnTo>
                    <a:pt x="679" y="1626"/>
                  </a:lnTo>
                  <a:lnTo>
                    <a:pt x="694" y="1622"/>
                  </a:lnTo>
                  <a:lnTo>
                    <a:pt x="706" y="1615"/>
                  </a:lnTo>
                  <a:lnTo>
                    <a:pt x="717" y="1607"/>
                  </a:lnTo>
                  <a:lnTo>
                    <a:pt x="725" y="1598"/>
                  </a:lnTo>
                  <a:lnTo>
                    <a:pt x="731" y="1590"/>
                  </a:lnTo>
                  <a:lnTo>
                    <a:pt x="740" y="1590"/>
                  </a:lnTo>
                  <a:lnTo>
                    <a:pt x="1429" y="902"/>
                  </a:lnTo>
                  <a:lnTo>
                    <a:pt x="1600" y="730"/>
                  </a:lnTo>
                  <a:lnTo>
                    <a:pt x="1600" y="730"/>
                  </a:lnTo>
                  <a:lnTo>
                    <a:pt x="1943" y="387"/>
                  </a:lnTo>
                  <a:lnTo>
                    <a:pt x="1943" y="387"/>
                  </a:lnTo>
                  <a:lnTo>
                    <a:pt x="1953" y="377"/>
                  </a:lnTo>
                  <a:lnTo>
                    <a:pt x="1964" y="372"/>
                  </a:lnTo>
                  <a:lnTo>
                    <a:pt x="1974" y="366"/>
                  </a:lnTo>
                  <a:lnTo>
                    <a:pt x="1983" y="362"/>
                  </a:lnTo>
                  <a:lnTo>
                    <a:pt x="2002" y="357"/>
                  </a:lnTo>
                  <a:lnTo>
                    <a:pt x="2018" y="357"/>
                  </a:lnTo>
                  <a:lnTo>
                    <a:pt x="2033" y="358"/>
                  </a:lnTo>
                  <a:lnTo>
                    <a:pt x="2042" y="362"/>
                  </a:lnTo>
                  <a:lnTo>
                    <a:pt x="2052" y="366"/>
                  </a:lnTo>
                  <a:lnTo>
                    <a:pt x="1999" y="334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0" name="Google Shape;580;p36"/>
            <p:cNvSpPr/>
            <p:nvPr/>
          </p:nvSpPr>
          <p:spPr>
            <a:xfrm rot="-2734844">
              <a:off x="6980318" y="3282409"/>
              <a:ext cx="1748244" cy="357992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37150" lIns="74300" spcFirstLastPara="1" rIns="74300" wrap="square" tIns="37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81" name="Google Shape;581;p36"/>
          <p:cNvSpPr/>
          <p:nvPr/>
        </p:nvSpPr>
        <p:spPr>
          <a:xfrm>
            <a:off x="1515578" y="1667238"/>
            <a:ext cx="2557245" cy="621165"/>
          </a:xfrm>
          <a:prstGeom prst="rect">
            <a:avLst/>
          </a:prstGeom>
          <a:noFill/>
          <a:ln>
            <a:noFill/>
          </a:ln>
        </p:spPr>
        <p:txBody>
          <a:bodyPr anchorCtr="0" anchor="t" bIns="33250" lIns="66500" spcFirstLastPara="1" rIns="66500" wrap="square" tIns="33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you as a time, money and reputation.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82" name="Google Shape;5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36" y="1642754"/>
            <a:ext cx="790143" cy="6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6"/>
          <p:cNvSpPr/>
          <p:nvPr/>
        </p:nvSpPr>
        <p:spPr>
          <a:xfrm>
            <a:off x="3943382" y="4062609"/>
            <a:ext cx="2557245" cy="621165"/>
          </a:xfrm>
          <a:prstGeom prst="rect">
            <a:avLst/>
          </a:prstGeom>
          <a:noFill/>
          <a:ln>
            <a:noFill/>
          </a:ln>
        </p:spPr>
        <p:txBody>
          <a:bodyPr anchorCtr="0" anchor="t" bIns="33250" lIns="66500" spcFirstLastPara="1" rIns="66500" wrap="square" tIns="33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you as a time, money and reputation.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84" name="Google Shape;58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6586" y="3800679"/>
            <a:ext cx="1076798" cy="100331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6"/>
          <p:cNvSpPr/>
          <p:nvPr/>
        </p:nvSpPr>
        <p:spPr>
          <a:xfrm>
            <a:off x="5362584" y="1421561"/>
            <a:ext cx="2557245" cy="621165"/>
          </a:xfrm>
          <a:prstGeom prst="rect">
            <a:avLst/>
          </a:prstGeom>
          <a:noFill/>
          <a:ln>
            <a:noFill/>
          </a:ln>
        </p:spPr>
        <p:txBody>
          <a:bodyPr anchorCtr="0" anchor="t" bIns="33250" lIns="66500" spcFirstLastPara="1" rIns="66500" wrap="square" tIns="332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you as a time, money and reputation.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86" name="Google Shape;58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6243" y="1344708"/>
            <a:ext cx="790143" cy="73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834" y="1260756"/>
            <a:ext cx="4402017" cy="347123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7"/>
          <p:cNvSpPr txBox="1"/>
          <p:nvPr/>
        </p:nvSpPr>
        <p:spPr>
          <a:xfrm>
            <a:off x="5317956" y="1823062"/>
            <a:ext cx="2206371" cy="332263"/>
          </a:xfrm>
          <a:prstGeom prst="rect">
            <a:avLst/>
          </a:prstGeom>
          <a:noFill/>
          <a:ln>
            <a:noFill/>
          </a:ln>
        </p:spPr>
        <p:txBody>
          <a:bodyPr anchorCtr="0" anchor="t" bIns="34975" lIns="69950" spcFirstLastPara="1" rIns="69950" wrap="square" tIns="349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r>
              <a:rPr b="1" lang="tr-TR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STEP HERE</a:t>
            </a:r>
            <a:endParaRPr b="1"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5317957" y="2170462"/>
            <a:ext cx="3380909" cy="769627"/>
          </a:xfrm>
          <a:prstGeom prst="rect">
            <a:avLst/>
          </a:prstGeom>
          <a:noFill/>
          <a:ln>
            <a:noFill/>
          </a:ln>
        </p:spPr>
        <p:txBody>
          <a:bodyPr anchorCtr="0" anchor="t" bIns="34975" lIns="69950" spcFirstLastPara="1" rIns="69950" wrap="square" tIns="349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you as a time, money and reputation.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95" name="Google Shape;595;p37"/>
          <p:cNvCxnSpPr/>
          <p:nvPr/>
        </p:nvCxnSpPr>
        <p:spPr>
          <a:xfrm>
            <a:off x="5217493" y="3096528"/>
            <a:ext cx="287683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96" name="Google Shape;596;p37"/>
          <p:cNvSpPr txBox="1"/>
          <p:nvPr/>
        </p:nvSpPr>
        <p:spPr>
          <a:xfrm>
            <a:off x="5317956" y="3390984"/>
            <a:ext cx="1990347" cy="332263"/>
          </a:xfrm>
          <a:prstGeom prst="rect">
            <a:avLst/>
          </a:prstGeom>
          <a:noFill/>
          <a:ln>
            <a:noFill/>
          </a:ln>
        </p:spPr>
        <p:txBody>
          <a:bodyPr anchorCtr="0" anchor="t" bIns="34975" lIns="69950" spcFirstLastPara="1" rIns="69950" wrap="square" tIns="349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r>
              <a:rPr b="1" lang="tr-TR"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STEP HERE</a:t>
            </a:r>
            <a:endParaRPr b="1"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5317957" y="3738386"/>
            <a:ext cx="3380909" cy="809317"/>
          </a:xfrm>
          <a:prstGeom prst="rect">
            <a:avLst/>
          </a:prstGeom>
          <a:noFill/>
          <a:ln>
            <a:noFill/>
          </a:ln>
        </p:spPr>
        <p:txBody>
          <a:bodyPr anchorCtr="0" anchor="t" bIns="34975" lIns="69950" spcFirstLastPara="1" rIns="69950" wrap="square" tIns="349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you as a time, money and reputation.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"/>
          <p:cNvSpPr txBox="1"/>
          <p:nvPr/>
        </p:nvSpPr>
        <p:spPr>
          <a:xfrm>
            <a:off x="2297692" y="699542"/>
            <a:ext cx="4710515" cy="559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0" i="0" sz="20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4" name="Google Shape;604;p38"/>
          <p:cNvSpPr/>
          <p:nvPr/>
        </p:nvSpPr>
        <p:spPr>
          <a:xfrm rot="10800000">
            <a:off x="971600" y="3050846"/>
            <a:ext cx="7374764" cy="5808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458" y="21600"/>
                </a:lnTo>
                <a:lnTo>
                  <a:pt x="1814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2B2B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5" name="Google Shape;605;p38"/>
          <p:cNvSpPr/>
          <p:nvPr/>
        </p:nvSpPr>
        <p:spPr>
          <a:xfrm>
            <a:off x="971600" y="3631649"/>
            <a:ext cx="7374764" cy="1141089"/>
          </a:xfrm>
          <a:prstGeom prst="rect">
            <a:avLst/>
          </a:prstGeom>
          <a:gradFill>
            <a:gsLst>
              <a:gs pos="0">
                <a:srgbClr val="B2B2B2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6" name="Google Shape;606;p38"/>
          <p:cNvSpPr/>
          <p:nvPr/>
        </p:nvSpPr>
        <p:spPr>
          <a:xfrm rot="-5400000">
            <a:off x="1929986" y="2420684"/>
            <a:ext cx="1791125" cy="589776"/>
          </a:xfrm>
          <a:prstGeom prst="rightArrow">
            <a:avLst>
              <a:gd fmla="val 55657" name="adj1"/>
              <a:gd fmla="val 44795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7" name="Google Shape;607;p38"/>
          <p:cNvSpPr/>
          <p:nvPr/>
        </p:nvSpPr>
        <p:spPr>
          <a:xfrm rot="-5400000">
            <a:off x="2441552" y="2123231"/>
            <a:ext cx="2386029" cy="589776"/>
          </a:xfrm>
          <a:prstGeom prst="rightArrow">
            <a:avLst>
              <a:gd fmla="val 58593" name="adj1"/>
              <a:gd fmla="val 53680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8" name="Google Shape;608;p38"/>
          <p:cNvSpPr/>
          <p:nvPr/>
        </p:nvSpPr>
        <p:spPr>
          <a:xfrm rot="-5400000">
            <a:off x="3789062" y="2602745"/>
            <a:ext cx="1427002" cy="589776"/>
          </a:xfrm>
          <a:prstGeom prst="rightArrow">
            <a:avLst>
              <a:gd fmla="val 58269" name="adj1"/>
              <a:gd fmla="val 40875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9" name="Google Shape;609;p38"/>
          <p:cNvSpPr/>
          <p:nvPr/>
        </p:nvSpPr>
        <p:spPr>
          <a:xfrm rot="-5400000">
            <a:off x="4829504" y="2791859"/>
            <a:ext cx="1048776" cy="589776"/>
          </a:xfrm>
          <a:prstGeom prst="rightArrow">
            <a:avLst>
              <a:gd fmla="val 58704" name="adj1"/>
              <a:gd fmla="val 42176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610" name="Google Shape;610;p38"/>
          <p:cNvCxnSpPr/>
          <p:nvPr/>
        </p:nvCxnSpPr>
        <p:spPr>
          <a:xfrm>
            <a:off x="2167820" y="966066"/>
            <a:ext cx="0" cy="2641171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11" name="Google Shape;611;p38"/>
          <p:cNvCxnSpPr/>
          <p:nvPr/>
        </p:nvCxnSpPr>
        <p:spPr>
          <a:xfrm rot="10800000">
            <a:off x="4664110" y="1118689"/>
            <a:ext cx="0" cy="5000275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2" name="Google Shape;612;p38"/>
          <p:cNvSpPr/>
          <p:nvPr/>
        </p:nvSpPr>
        <p:spPr>
          <a:xfrm rot="-5400000">
            <a:off x="5410946" y="2507868"/>
            <a:ext cx="1616755" cy="589776"/>
          </a:xfrm>
          <a:prstGeom prst="rightArrow">
            <a:avLst>
              <a:gd fmla="val 52176" name="adj1"/>
              <a:gd fmla="val 57834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3" name="Google Shape;613;p38"/>
          <p:cNvSpPr txBox="1"/>
          <p:nvPr/>
        </p:nvSpPr>
        <p:spPr>
          <a:xfrm rot="5400000">
            <a:off x="1214517" y="1612902"/>
            <a:ext cx="14988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5909158" y="3791953"/>
            <a:ext cx="70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i="0" lang="tr-TR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65%</a:t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5" name="Google Shape;615;p38"/>
          <p:cNvSpPr txBox="1"/>
          <p:nvPr/>
        </p:nvSpPr>
        <p:spPr>
          <a:xfrm>
            <a:off x="2471041" y="3759687"/>
            <a:ext cx="70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i="0" lang="tr-TR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75%</a:t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6" name="Google Shape;616;p38"/>
          <p:cNvSpPr txBox="1"/>
          <p:nvPr/>
        </p:nvSpPr>
        <p:spPr>
          <a:xfrm>
            <a:off x="3280060" y="3766120"/>
            <a:ext cx="70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i="0" lang="tr-TR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97%</a:t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7" name="Google Shape;617;p38"/>
          <p:cNvSpPr txBox="1"/>
          <p:nvPr/>
        </p:nvSpPr>
        <p:spPr>
          <a:xfrm>
            <a:off x="4148056" y="3791953"/>
            <a:ext cx="70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i="0" lang="tr-TR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58%</a:t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8" name="Google Shape;618;p38"/>
          <p:cNvSpPr txBox="1"/>
          <p:nvPr/>
        </p:nvSpPr>
        <p:spPr>
          <a:xfrm>
            <a:off x="4999385" y="3791953"/>
            <a:ext cx="709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i="0" lang="tr-TR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41%</a:t>
            </a:r>
            <a:endParaRPr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9"/>
          <p:cNvSpPr/>
          <p:nvPr/>
        </p:nvSpPr>
        <p:spPr>
          <a:xfrm>
            <a:off x="1782453" y="3924912"/>
            <a:ext cx="4150474" cy="4667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5" name="Google Shape;625;p39"/>
          <p:cNvSpPr/>
          <p:nvPr/>
        </p:nvSpPr>
        <p:spPr>
          <a:xfrm>
            <a:off x="1763313" y="990131"/>
            <a:ext cx="35607" cy="2981459"/>
          </a:xfrm>
          <a:prstGeom prst="can">
            <a:avLst>
              <a:gd fmla="val 25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6" name="Google Shape;626;p39"/>
          <p:cNvSpPr/>
          <p:nvPr/>
        </p:nvSpPr>
        <p:spPr>
          <a:xfrm>
            <a:off x="1810144" y="2612324"/>
            <a:ext cx="3181737" cy="130743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7" name="Google Shape;627;p39"/>
          <p:cNvSpPr/>
          <p:nvPr/>
        </p:nvSpPr>
        <p:spPr>
          <a:xfrm>
            <a:off x="1810141" y="2095215"/>
            <a:ext cx="4338273" cy="1238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8" name="Google Shape;628;p39"/>
          <p:cNvSpPr/>
          <p:nvPr/>
        </p:nvSpPr>
        <p:spPr>
          <a:xfrm>
            <a:off x="1810141" y="1605302"/>
            <a:ext cx="2585870" cy="1238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05867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9" name="Google Shape;629;p39"/>
          <p:cNvSpPr/>
          <p:nvPr/>
        </p:nvSpPr>
        <p:spPr>
          <a:xfrm>
            <a:off x="1810142" y="990130"/>
            <a:ext cx="3582158" cy="130743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36525" lIns="73050" spcFirstLastPara="1" rIns="73050" wrap="square" tIns="3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1115617" y="3054549"/>
            <a:ext cx="609373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1" name="Google Shape;631;p39"/>
          <p:cNvSpPr txBox="1"/>
          <p:nvPr/>
        </p:nvSpPr>
        <p:spPr>
          <a:xfrm>
            <a:off x="1115616" y="2497873"/>
            <a:ext cx="647695" cy="534345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" name="Google Shape;632;p39"/>
          <p:cNvSpPr txBox="1"/>
          <p:nvPr/>
        </p:nvSpPr>
        <p:spPr>
          <a:xfrm>
            <a:off x="1115617" y="1941193"/>
            <a:ext cx="609373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3" name="Google Shape;633;p39"/>
          <p:cNvSpPr txBox="1"/>
          <p:nvPr/>
        </p:nvSpPr>
        <p:spPr>
          <a:xfrm>
            <a:off x="1115617" y="1384517"/>
            <a:ext cx="609373" cy="535448"/>
          </a:xfrm>
          <a:prstGeom prst="rect">
            <a:avLst/>
          </a:prstGeom>
          <a:noFill/>
          <a:ln>
            <a:noFill/>
          </a:ln>
        </p:spPr>
        <p:txBody>
          <a:bodyPr anchorCtr="0" anchor="t" bIns="36525" lIns="73050" spcFirstLastPara="1" rIns="73050" wrap="square" tIns="36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sz="3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4" name="Google Shape;634;p39"/>
          <p:cNvSpPr/>
          <p:nvPr/>
        </p:nvSpPr>
        <p:spPr>
          <a:xfrm>
            <a:off x="6131217" y="699542"/>
            <a:ext cx="2442602" cy="88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5" name="Google Shape;635;p39"/>
          <p:cNvSpPr/>
          <p:nvPr/>
        </p:nvSpPr>
        <p:spPr>
          <a:xfrm>
            <a:off x="6148279" y="2055579"/>
            <a:ext cx="2442602" cy="88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6" name="Google Shape;636;p39"/>
          <p:cNvSpPr/>
          <p:nvPr/>
        </p:nvSpPr>
        <p:spPr>
          <a:xfrm>
            <a:off x="6190084" y="3149492"/>
            <a:ext cx="2442602" cy="88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2" y="0"/>
            <a:ext cx="9145612" cy="51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0"/>
          <p:cNvSpPr/>
          <p:nvPr/>
        </p:nvSpPr>
        <p:spPr>
          <a:xfrm>
            <a:off x="5436096" y="771550"/>
            <a:ext cx="1354538" cy="115212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3" name="Google Shape;643;p40"/>
          <p:cNvSpPr txBox="1"/>
          <p:nvPr/>
        </p:nvSpPr>
        <p:spPr>
          <a:xfrm>
            <a:off x="4549969" y="1995686"/>
            <a:ext cx="344664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YOU !</a:t>
            </a:r>
            <a:endParaRPr b="1" sz="4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644" name="Google Shape;644;p40"/>
          <p:cNvCxnSpPr/>
          <p:nvPr/>
        </p:nvCxnSpPr>
        <p:spPr>
          <a:xfrm>
            <a:off x="4005570" y="2797978"/>
            <a:ext cx="466173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645" name="Google Shape;645;p40"/>
          <p:cNvSpPr txBox="1"/>
          <p:nvPr/>
        </p:nvSpPr>
        <p:spPr>
          <a:xfrm>
            <a:off x="4418401" y="2824616"/>
            <a:ext cx="3887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Hospital Operation Report Template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6" name="Google Shape;646;p40"/>
          <p:cNvSpPr txBox="1"/>
          <p:nvPr/>
        </p:nvSpPr>
        <p:spPr>
          <a:xfrm>
            <a:off x="5393135" y="987574"/>
            <a:ext cx="14257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LOGO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47" name="Google Shape;64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491763"/>
            <a:ext cx="3906198" cy="359726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0"/>
          <p:cNvSpPr txBox="1"/>
          <p:nvPr/>
        </p:nvSpPr>
        <p:spPr>
          <a:xfrm>
            <a:off x="5068407" y="3919363"/>
            <a:ext cx="25876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www.freepptbackgrounds.net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2571750"/>
            <a:ext cx="4499992" cy="779508"/>
          </a:xfrm>
          <a:prstGeom prst="homePlate">
            <a:avLst>
              <a:gd fmla="val 30537" name="adj"/>
            </a:avLst>
          </a:prstGeom>
          <a:solidFill>
            <a:srgbClr val="205867"/>
          </a:solidFill>
          <a:ln cap="flat" cmpd="sng" w="19050">
            <a:solidFill>
              <a:srgbClr val="AEB3B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1259632" y="1347614"/>
            <a:ext cx="2592288" cy="2204918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0586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348" y="1469974"/>
            <a:ext cx="1866855" cy="1960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5047861" y="1469974"/>
            <a:ext cx="4104456" cy="2445743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956255" y="1930069"/>
            <a:ext cx="20694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 01</a:t>
            </a:r>
            <a:endParaRPr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5643510" y="2692845"/>
            <a:ext cx="269496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31859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ABOUT US</a:t>
            </a:r>
            <a:endParaRPr b="1" sz="4400">
              <a:solidFill>
                <a:srgbClr val="31859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 flipH="1">
            <a:off x="3131840" y="853826"/>
            <a:ext cx="6012160" cy="3734147"/>
          </a:xfrm>
          <a:custGeom>
            <a:rect b="b" l="l" r="r" t="t"/>
            <a:pathLst>
              <a:path extrusionOk="0" h="3600400" w="6012160">
                <a:moveTo>
                  <a:pt x="0" y="0"/>
                </a:moveTo>
                <a:lnTo>
                  <a:pt x="6012160" y="0"/>
                </a:lnTo>
                <a:lnTo>
                  <a:pt x="5505450" y="3594323"/>
                </a:lnTo>
                <a:lnTo>
                  <a:pt x="0" y="36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16"/>
          <p:cNvSpPr/>
          <p:nvPr/>
        </p:nvSpPr>
        <p:spPr>
          <a:xfrm flipH="1">
            <a:off x="0" y="1323975"/>
            <a:ext cx="3995936" cy="2687935"/>
          </a:xfrm>
          <a:custGeom>
            <a:rect b="b" l="l" r="r" t="t"/>
            <a:pathLst>
              <a:path extrusionOk="0" h="2665673" w="3995936">
                <a:moveTo>
                  <a:pt x="0" y="2665673"/>
                </a:moveTo>
                <a:lnTo>
                  <a:pt x="347861" y="0"/>
                </a:lnTo>
                <a:lnTo>
                  <a:pt x="3995936" y="1377"/>
                </a:lnTo>
                <a:lnTo>
                  <a:pt x="3995936" y="2665673"/>
                </a:lnTo>
                <a:lnTo>
                  <a:pt x="0" y="2665673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611560" y="1861952"/>
            <a:ext cx="2267744" cy="1252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4629257" y="3145612"/>
            <a:ext cx="1535431" cy="1997888"/>
          </a:xfrm>
          <a:custGeom>
            <a:rect b="b" l="l" r="r" t="t"/>
            <a:pathLst>
              <a:path extrusionOk="0" h="1375" w="979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3327516" y="4191780"/>
            <a:ext cx="1540135" cy="951721"/>
          </a:xfrm>
          <a:custGeom>
            <a:rect b="b" l="l" r="r" t="t"/>
            <a:pathLst>
              <a:path extrusionOk="0" h="655" w="982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077528" y="4889225"/>
            <a:ext cx="1538567" cy="254277"/>
          </a:xfrm>
          <a:custGeom>
            <a:rect b="b" l="l" r="r" t="t"/>
            <a:pathLst>
              <a:path extrusionOk="0" h="175" w="981">
                <a:moveTo>
                  <a:pt x="491" y="0"/>
                </a:moveTo>
                <a:lnTo>
                  <a:pt x="735" y="86"/>
                </a:lnTo>
                <a:lnTo>
                  <a:pt x="981" y="175"/>
                </a:lnTo>
                <a:lnTo>
                  <a:pt x="491" y="175"/>
                </a:lnTo>
                <a:lnTo>
                  <a:pt x="0" y="175"/>
                </a:lnTo>
                <a:lnTo>
                  <a:pt x="246" y="86"/>
                </a:lnTo>
                <a:lnTo>
                  <a:pt x="491" y="0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5927864" y="1993380"/>
            <a:ext cx="1535431" cy="3150120"/>
          </a:xfrm>
          <a:custGeom>
            <a:rect b="b" l="l" r="r" t="t"/>
            <a:pathLst>
              <a:path extrusionOk="0" h="2168" w="979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7226472" y="3680321"/>
            <a:ext cx="1538567" cy="1463180"/>
          </a:xfrm>
          <a:custGeom>
            <a:rect b="b" l="l" r="r" t="t"/>
            <a:pathLst>
              <a:path extrusionOk="0" h="1007" w="981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453406" y="1711449"/>
            <a:ext cx="577156" cy="2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95%</a:t>
            </a:r>
            <a:endParaRPr sz="14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5192192" y="2862828"/>
            <a:ext cx="577156" cy="2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68%</a:t>
            </a:r>
            <a:endParaRPr sz="14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717247" y="3359906"/>
            <a:ext cx="577156" cy="2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51%</a:t>
            </a:r>
            <a:endParaRPr sz="14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3815193" y="3862625"/>
            <a:ext cx="577156" cy="2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39%</a:t>
            </a:r>
            <a:endParaRPr sz="14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2558230" y="4438277"/>
            <a:ext cx="577156" cy="2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39025" lIns="78050" spcFirstLastPara="1" rIns="78050" wrap="square" tIns="3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24%</a:t>
            </a:r>
            <a:endParaRPr sz="14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870346" y="3157108"/>
            <a:ext cx="2267744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3227387" y="1858589"/>
            <a:ext cx="2267744" cy="7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1060748" y="1199260"/>
            <a:ext cx="1632288" cy="1469400"/>
          </a:xfrm>
          <a:custGeom>
            <a:rect b="b" l="l" r="r" t="t"/>
            <a:pathLst>
              <a:path extrusionOk="0" h="2343942" w="2507091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060748" y="2668660"/>
            <a:ext cx="1950016" cy="14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3292996" y="1175398"/>
            <a:ext cx="1632288" cy="1469400"/>
          </a:xfrm>
          <a:custGeom>
            <a:rect b="b" l="l" r="r" t="t"/>
            <a:pathLst>
              <a:path extrusionOk="0" h="2343942" w="2507091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3292996" y="2644798"/>
            <a:ext cx="1950016" cy="14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5508104" y="1059582"/>
            <a:ext cx="1632288" cy="1469400"/>
          </a:xfrm>
          <a:custGeom>
            <a:rect b="b" l="l" r="r" t="t"/>
            <a:pathLst>
              <a:path extrusionOk="0" h="2343942" w="2507091">
                <a:moveTo>
                  <a:pt x="1424916" y="112"/>
                </a:moveTo>
                <a:cubicBezTo>
                  <a:pt x="1462086" y="1948"/>
                  <a:pt x="1506994" y="26426"/>
                  <a:pt x="1555542" y="75381"/>
                </a:cubicBezTo>
                <a:cubicBezTo>
                  <a:pt x="1555542" y="75381"/>
                  <a:pt x="1555542" y="75381"/>
                  <a:pt x="2409995" y="936988"/>
                </a:cubicBezTo>
                <a:cubicBezTo>
                  <a:pt x="2539457" y="1067534"/>
                  <a:pt x="2539457" y="1276409"/>
                  <a:pt x="2409995" y="1406955"/>
                </a:cubicBezTo>
                <a:lnTo>
                  <a:pt x="1555542" y="2268563"/>
                </a:lnTo>
                <a:cubicBezTo>
                  <a:pt x="1426080" y="2399109"/>
                  <a:pt x="1322510" y="2355594"/>
                  <a:pt x="1322510" y="2172828"/>
                </a:cubicBezTo>
                <a:cubicBezTo>
                  <a:pt x="1322510" y="1990063"/>
                  <a:pt x="1175785" y="1842111"/>
                  <a:pt x="994538" y="1842111"/>
                </a:cubicBezTo>
                <a:cubicBezTo>
                  <a:pt x="994538" y="1842111"/>
                  <a:pt x="994538" y="1842111"/>
                  <a:pt x="1992" y="1842111"/>
                </a:cubicBezTo>
                <a:lnTo>
                  <a:pt x="0" y="1841897"/>
                </a:lnTo>
                <a:lnTo>
                  <a:pt x="8587" y="1841897"/>
                </a:lnTo>
                <a:cubicBezTo>
                  <a:pt x="66848" y="1841897"/>
                  <a:pt x="66848" y="1841897"/>
                  <a:pt x="66848" y="1841897"/>
                </a:cubicBezTo>
                <a:cubicBezTo>
                  <a:pt x="489776" y="1406631"/>
                  <a:pt x="489776" y="1406631"/>
                  <a:pt x="489776" y="1406631"/>
                </a:cubicBezTo>
                <a:cubicBezTo>
                  <a:pt x="619244" y="1276052"/>
                  <a:pt x="619244" y="1067124"/>
                  <a:pt x="489776" y="936545"/>
                </a:cubicBezTo>
                <a:cubicBezTo>
                  <a:pt x="119714" y="563304"/>
                  <a:pt x="73456" y="516649"/>
                  <a:pt x="67674" y="510817"/>
                </a:cubicBezTo>
                <a:lnTo>
                  <a:pt x="67395" y="510536"/>
                </a:lnTo>
                <a:lnTo>
                  <a:pt x="85108" y="510536"/>
                </a:lnTo>
                <a:cubicBezTo>
                  <a:pt x="191971" y="510536"/>
                  <a:pt x="436231" y="510536"/>
                  <a:pt x="994538" y="510536"/>
                </a:cubicBezTo>
                <a:cubicBezTo>
                  <a:pt x="1175785" y="510536"/>
                  <a:pt x="1322510" y="353880"/>
                  <a:pt x="1322510" y="171115"/>
                </a:cubicBezTo>
                <a:cubicBezTo>
                  <a:pt x="1322510" y="56887"/>
                  <a:pt x="1362967" y="-2947"/>
                  <a:pt x="1424916" y="11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5508104" y="2528982"/>
            <a:ext cx="1950016" cy="143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0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19"/>
          <p:cNvCxnSpPr/>
          <p:nvPr/>
        </p:nvCxnSpPr>
        <p:spPr>
          <a:xfrm rot="10800000">
            <a:off x="2927149" y="2259888"/>
            <a:ext cx="1159443" cy="0"/>
          </a:xfrm>
          <a:prstGeom prst="straightConnector1">
            <a:avLst/>
          </a:prstGeom>
          <a:noFill/>
          <a:ln cap="flat" cmpd="sng" w="19050">
            <a:solidFill>
              <a:srgbClr val="20586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9"/>
          <p:cNvCxnSpPr/>
          <p:nvPr/>
        </p:nvCxnSpPr>
        <p:spPr>
          <a:xfrm rot="10800000">
            <a:off x="2918663" y="3363838"/>
            <a:ext cx="1159443" cy="0"/>
          </a:xfrm>
          <a:prstGeom prst="straightConnector1">
            <a:avLst/>
          </a:prstGeom>
          <a:noFill/>
          <a:ln cap="flat" cmpd="sng" w="19050">
            <a:solidFill>
              <a:srgbClr val="20586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" name="Google Shape;176;p19"/>
          <p:cNvGrpSpPr/>
          <p:nvPr/>
        </p:nvGrpSpPr>
        <p:grpSpPr>
          <a:xfrm>
            <a:off x="3856118" y="1235771"/>
            <a:ext cx="1319220" cy="1125926"/>
            <a:chOff x="-21" y="0"/>
            <a:chExt cx="933" cy="741"/>
          </a:xfrm>
        </p:grpSpPr>
        <p:sp>
          <p:nvSpPr>
            <p:cNvPr id="177" name="Google Shape;177;p19"/>
            <p:cNvSpPr/>
            <p:nvPr/>
          </p:nvSpPr>
          <p:spPr>
            <a:xfrm rot="-5400000">
              <a:off x="96" y="-96"/>
              <a:ext cx="720" cy="912"/>
            </a:xfrm>
            <a:prstGeom prst="homePlate">
              <a:avLst>
                <a:gd fmla="val 38060" name="adj"/>
              </a:avLst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-21" y="158"/>
              <a:ext cx="912" cy="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75" lIns="90150" spcFirstLastPara="1" rIns="90150" wrap="square" tIns="46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0" y="336"/>
              <a:ext cx="902" cy="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975" lIns="90150" spcFirstLastPara="1" rIns="90150" wrap="square" tIns="46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30%</a:t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3873088" y="2376889"/>
            <a:ext cx="1313564" cy="1995061"/>
            <a:chOff x="0" y="-17"/>
            <a:chExt cx="929" cy="1313"/>
          </a:xfrm>
        </p:grpSpPr>
        <p:sp>
          <p:nvSpPr>
            <p:cNvPr id="181" name="Google Shape;181;p19"/>
            <p:cNvSpPr/>
            <p:nvPr/>
          </p:nvSpPr>
          <p:spPr>
            <a:xfrm flipH="1" rot="-5400000">
              <a:off x="-192" y="192"/>
              <a:ext cx="1296" cy="912"/>
            </a:xfrm>
            <a:prstGeom prst="homePlate">
              <a:avLst>
                <a:gd fmla="val 28730" name="adj"/>
              </a:avLst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 flipH="1">
              <a:off x="17" y="-17"/>
              <a:ext cx="912" cy="1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75" lIns="90150" spcFirstLastPara="1" rIns="90150" wrap="square" tIns="46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0" y="288"/>
              <a:ext cx="902" cy="235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6975" lIns="90150" spcFirstLastPara="1" rIns="90150" wrap="square" tIns="46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70%</a:t>
              </a:r>
              <a:endParaRPr/>
            </a:p>
          </p:txBody>
        </p:sp>
      </p:grpSp>
      <p:sp>
        <p:nvSpPr>
          <p:cNvPr id="184" name="Google Shape;184;p19"/>
          <p:cNvSpPr/>
          <p:nvPr/>
        </p:nvSpPr>
        <p:spPr>
          <a:xfrm>
            <a:off x="1302513" y="1746312"/>
            <a:ext cx="2195872" cy="2264007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42525" lIns="81600" spcFirstLastPara="1" rIns="81600" wrap="square" tIns="42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1315239" y="1971196"/>
            <a:ext cx="2262327" cy="683747"/>
          </a:xfrm>
          <a:prstGeom prst="rect">
            <a:avLst/>
          </a:prstGeom>
          <a:noFill/>
          <a:ln>
            <a:noFill/>
          </a:ln>
        </p:spPr>
        <p:txBody>
          <a:bodyPr anchorCtr="0" anchor="t" bIns="41375" lIns="82750" spcFirstLastPara="1" rIns="82750" wrap="square" tIns="4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</a:t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315239" y="3019627"/>
            <a:ext cx="2262327" cy="683747"/>
          </a:xfrm>
          <a:prstGeom prst="rect">
            <a:avLst/>
          </a:prstGeom>
          <a:noFill/>
          <a:ln>
            <a:noFill/>
          </a:ln>
        </p:spPr>
        <p:txBody>
          <a:bodyPr anchorCtr="0" anchor="t" bIns="41375" lIns="82750" spcFirstLastPara="1" rIns="82750" wrap="square" tIns="4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</a:t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87" name="Google Shape;187;p19"/>
          <p:cNvCxnSpPr/>
          <p:nvPr/>
        </p:nvCxnSpPr>
        <p:spPr>
          <a:xfrm>
            <a:off x="1394425" y="2846402"/>
            <a:ext cx="210396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583" y="1823439"/>
            <a:ext cx="3674141" cy="20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/>
          <p:nvPr/>
        </p:nvSpPr>
        <p:spPr>
          <a:xfrm>
            <a:off x="1269696" y="1196537"/>
            <a:ext cx="2952811" cy="2963047"/>
          </a:xfrm>
          <a:custGeom>
            <a:rect b="b" l="l" r="r" t="t"/>
            <a:pathLst>
              <a:path extrusionOk="0" h="2348" w="2340">
                <a:moveTo>
                  <a:pt x="153" y="1052"/>
                </a:moveTo>
                <a:cubicBezTo>
                  <a:pt x="153" y="1052"/>
                  <a:pt x="154" y="1046"/>
                  <a:pt x="155" y="1035"/>
                </a:cubicBezTo>
                <a:cubicBezTo>
                  <a:pt x="157" y="1024"/>
                  <a:pt x="159" y="1007"/>
                  <a:pt x="164" y="985"/>
                </a:cubicBezTo>
                <a:cubicBezTo>
                  <a:pt x="172" y="941"/>
                  <a:pt x="186" y="878"/>
                  <a:pt x="217" y="801"/>
                </a:cubicBezTo>
                <a:cubicBezTo>
                  <a:pt x="224" y="781"/>
                  <a:pt x="233" y="761"/>
                  <a:pt x="242" y="740"/>
                </a:cubicBezTo>
                <a:cubicBezTo>
                  <a:pt x="253" y="720"/>
                  <a:pt x="263" y="698"/>
                  <a:pt x="275" y="677"/>
                </a:cubicBezTo>
                <a:cubicBezTo>
                  <a:pt x="300" y="633"/>
                  <a:pt x="329" y="588"/>
                  <a:pt x="365" y="542"/>
                </a:cubicBezTo>
                <a:cubicBezTo>
                  <a:pt x="401" y="497"/>
                  <a:pt x="443" y="452"/>
                  <a:pt x="491" y="409"/>
                </a:cubicBezTo>
                <a:cubicBezTo>
                  <a:pt x="540" y="366"/>
                  <a:pt x="595" y="326"/>
                  <a:pt x="656" y="290"/>
                </a:cubicBezTo>
                <a:cubicBezTo>
                  <a:pt x="672" y="281"/>
                  <a:pt x="688" y="273"/>
                  <a:pt x="704" y="265"/>
                </a:cubicBezTo>
                <a:cubicBezTo>
                  <a:pt x="712" y="260"/>
                  <a:pt x="720" y="256"/>
                  <a:pt x="728" y="253"/>
                </a:cubicBezTo>
                <a:cubicBezTo>
                  <a:pt x="737" y="249"/>
                  <a:pt x="745" y="245"/>
                  <a:pt x="753" y="241"/>
                </a:cubicBezTo>
                <a:cubicBezTo>
                  <a:pt x="762" y="237"/>
                  <a:pt x="770" y="234"/>
                  <a:pt x="779" y="230"/>
                </a:cubicBezTo>
                <a:cubicBezTo>
                  <a:pt x="787" y="227"/>
                  <a:pt x="796" y="223"/>
                  <a:pt x="805" y="220"/>
                </a:cubicBezTo>
                <a:cubicBezTo>
                  <a:pt x="823" y="213"/>
                  <a:pt x="840" y="207"/>
                  <a:pt x="859" y="201"/>
                </a:cubicBezTo>
                <a:cubicBezTo>
                  <a:pt x="868" y="198"/>
                  <a:pt x="877" y="195"/>
                  <a:pt x="886" y="193"/>
                </a:cubicBezTo>
                <a:cubicBezTo>
                  <a:pt x="896" y="190"/>
                  <a:pt x="905" y="188"/>
                  <a:pt x="914" y="185"/>
                </a:cubicBezTo>
                <a:cubicBezTo>
                  <a:pt x="919" y="184"/>
                  <a:pt x="924" y="183"/>
                  <a:pt x="929" y="182"/>
                </a:cubicBezTo>
                <a:cubicBezTo>
                  <a:pt x="933" y="181"/>
                  <a:pt x="938" y="180"/>
                  <a:pt x="943" y="179"/>
                </a:cubicBezTo>
                <a:cubicBezTo>
                  <a:pt x="952" y="177"/>
                  <a:pt x="962" y="174"/>
                  <a:pt x="972" y="172"/>
                </a:cubicBezTo>
                <a:cubicBezTo>
                  <a:pt x="981" y="170"/>
                  <a:pt x="991" y="169"/>
                  <a:pt x="1001" y="167"/>
                </a:cubicBezTo>
                <a:cubicBezTo>
                  <a:pt x="1011" y="166"/>
                  <a:pt x="1021" y="164"/>
                  <a:pt x="1031" y="163"/>
                </a:cubicBezTo>
                <a:cubicBezTo>
                  <a:pt x="1041" y="162"/>
                  <a:pt x="1051" y="161"/>
                  <a:pt x="1061" y="159"/>
                </a:cubicBezTo>
                <a:cubicBezTo>
                  <a:pt x="1068" y="159"/>
                  <a:pt x="1068" y="159"/>
                  <a:pt x="1068" y="159"/>
                </a:cubicBezTo>
                <a:cubicBezTo>
                  <a:pt x="1071" y="158"/>
                  <a:pt x="1073" y="158"/>
                  <a:pt x="1076" y="158"/>
                </a:cubicBezTo>
                <a:cubicBezTo>
                  <a:pt x="1081" y="158"/>
                  <a:pt x="1086" y="157"/>
                  <a:pt x="1091" y="157"/>
                </a:cubicBezTo>
                <a:cubicBezTo>
                  <a:pt x="1096" y="157"/>
                  <a:pt x="1101" y="156"/>
                  <a:pt x="1106" y="156"/>
                </a:cubicBezTo>
                <a:cubicBezTo>
                  <a:pt x="1111" y="156"/>
                  <a:pt x="1116" y="155"/>
                  <a:pt x="1122" y="155"/>
                </a:cubicBezTo>
                <a:cubicBezTo>
                  <a:pt x="1132" y="155"/>
                  <a:pt x="1142" y="154"/>
                  <a:pt x="1152" y="154"/>
                </a:cubicBezTo>
                <a:cubicBezTo>
                  <a:pt x="1158" y="154"/>
                  <a:pt x="1163" y="154"/>
                  <a:pt x="1168" y="154"/>
                </a:cubicBezTo>
                <a:cubicBezTo>
                  <a:pt x="1173" y="154"/>
                  <a:pt x="1178" y="154"/>
                  <a:pt x="1183" y="154"/>
                </a:cubicBezTo>
                <a:cubicBezTo>
                  <a:pt x="1194" y="155"/>
                  <a:pt x="1204" y="155"/>
                  <a:pt x="1215" y="155"/>
                </a:cubicBezTo>
                <a:cubicBezTo>
                  <a:pt x="1219" y="155"/>
                  <a:pt x="1219" y="155"/>
                  <a:pt x="1219" y="155"/>
                </a:cubicBezTo>
                <a:cubicBezTo>
                  <a:pt x="1223" y="156"/>
                  <a:pt x="1223" y="156"/>
                  <a:pt x="1223" y="156"/>
                </a:cubicBezTo>
                <a:cubicBezTo>
                  <a:pt x="1230" y="156"/>
                  <a:pt x="1230" y="156"/>
                  <a:pt x="1230" y="156"/>
                </a:cubicBezTo>
                <a:cubicBezTo>
                  <a:pt x="1236" y="157"/>
                  <a:pt x="1241" y="157"/>
                  <a:pt x="1246" y="157"/>
                </a:cubicBezTo>
                <a:cubicBezTo>
                  <a:pt x="1251" y="158"/>
                  <a:pt x="1257" y="158"/>
                  <a:pt x="1262" y="159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2" y="159"/>
                  <a:pt x="1275" y="160"/>
                  <a:pt x="1278" y="160"/>
                </a:cubicBezTo>
                <a:cubicBezTo>
                  <a:pt x="1288" y="161"/>
                  <a:pt x="1299" y="163"/>
                  <a:pt x="1309" y="164"/>
                </a:cubicBezTo>
                <a:cubicBezTo>
                  <a:pt x="1314" y="165"/>
                  <a:pt x="1320" y="165"/>
                  <a:pt x="1325" y="166"/>
                </a:cubicBezTo>
                <a:cubicBezTo>
                  <a:pt x="1330" y="167"/>
                  <a:pt x="1335" y="168"/>
                  <a:pt x="1341" y="169"/>
                </a:cubicBezTo>
                <a:cubicBezTo>
                  <a:pt x="1351" y="171"/>
                  <a:pt x="1362" y="173"/>
                  <a:pt x="1372" y="175"/>
                </a:cubicBezTo>
                <a:cubicBezTo>
                  <a:pt x="1383" y="177"/>
                  <a:pt x="1393" y="180"/>
                  <a:pt x="1404" y="182"/>
                </a:cubicBezTo>
                <a:cubicBezTo>
                  <a:pt x="1409" y="183"/>
                  <a:pt x="1414" y="184"/>
                  <a:pt x="1419" y="186"/>
                </a:cubicBezTo>
                <a:cubicBezTo>
                  <a:pt x="1425" y="187"/>
                  <a:pt x="1430" y="189"/>
                  <a:pt x="1435" y="190"/>
                </a:cubicBezTo>
                <a:cubicBezTo>
                  <a:pt x="1446" y="193"/>
                  <a:pt x="1456" y="196"/>
                  <a:pt x="1466" y="199"/>
                </a:cubicBezTo>
                <a:cubicBezTo>
                  <a:pt x="1477" y="202"/>
                  <a:pt x="1487" y="206"/>
                  <a:pt x="1498" y="209"/>
                </a:cubicBezTo>
                <a:cubicBezTo>
                  <a:pt x="1503" y="211"/>
                  <a:pt x="1508" y="213"/>
                  <a:pt x="1513" y="215"/>
                </a:cubicBezTo>
                <a:cubicBezTo>
                  <a:pt x="1516" y="215"/>
                  <a:pt x="1518" y="216"/>
                  <a:pt x="1521" y="217"/>
                </a:cubicBezTo>
                <a:cubicBezTo>
                  <a:pt x="1528" y="220"/>
                  <a:pt x="1528" y="220"/>
                  <a:pt x="1528" y="220"/>
                </a:cubicBezTo>
                <a:cubicBezTo>
                  <a:pt x="1539" y="224"/>
                  <a:pt x="1549" y="228"/>
                  <a:pt x="1559" y="233"/>
                </a:cubicBezTo>
                <a:cubicBezTo>
                  <a:pt x="1563" y="234"/>
                  <a:pt x="1563" y="234"/>
                  <a:pt x="1563" y="234"/>
                </a:cubicBezTo>
                <a:cubicBezTo>
                  <a:pt x="1567" y="236"/>
                  <a:pt x="1567" y="236"/>
                  <a:pt x="1567" y="236"/>
                </a:cubicBezTo>
                <a:cubicBezTo>
                  <a:pt x="1574" y="239"/>
                  <a:pt x="1574" y="239"/>
                  <a:pt x="1574" y="239"/>
                </a:cubicBezTo>
                <a:cubicBezTo>
                  <a:pt x="1590" y="246"/>
                  <a:pt x="1590" y="246"/>
                  <a:pt x="1590" y="246"/>
                </a:cubicBezTo>
                <a:cubicBezTo>
                  <a:pt x="1605" y="253"/>
                  <a:pt x="1605" y="253"/>
                  <a:pt x="1605" y="253"/>
                </a:cubicBezTo>
                <a:cubicBezTo>
                  <a:pt x="1607" y="254"/>
                  <a:pt x="1610" y="255"/>
                  <a:pt x="1612" y="257"/>
                </a:cubicBezTo>
                <a:cubicBezTo>
                  <a:pt x="1620" y="260"/>
                  <a:pt x="1620" y="260"/>
                  <a:pt x="1620" y="260"/>
                </a:cubicBezTo>
                <a:cubicBezTo>
                  <a:pt x="1630" y="265"/>
                  <a:pt x="1640" y="270"/>
                  <a:pt x="1649" y="276"/>
                </a:cubicBezTo>
                <a:cubicBezTo>
                  <a:pt x="1659" y="281"/>
                  <a:pt x="1669" y="287"/>
                  <a:pt x="1679" y="292"/>
                </a:cubicBezTo>
                <a:cubicBezTo>
                  <a:pt x="1693" y="301"/>
                  <a:pt x="1693" y="301"/>
                  <a:pt x="1693" y="301"/>
                </a:cubicBezTo>
                <a:cubicBezTo>
                  <a:pt x="1698" y="303"/>
                  <a:pt x="1703" y="307"/>
                  <a:pt x="1708" y="310"/>
                </a:cubicBezTo>
                <a:cubicBezTo>
                  <a:pt x="1717" y="316"/>
                  <a:pt x="1727" y="322"/>
                  <a:pt x="1736" y="328"/>
                </a:cubicBezTo>
                <a:cubicBezTo>
                  <a:pt x="1745" y="334"/>
                  <a:pt x="1755" y="341"/>
                  <a:pt x="1764" y="348"/>
                </a:cubicBezTo>
                <a:cubicBezTo>
                  <a:pt x="1768" y="351"/>
                  <a:pt x="1773" y="354"/>
                  <a:pt x="1778" y="358"/>
                </a:cubicBezTo>
                <a:cubicBezTo>
                  <a:pt x="1791" y="368"/>
                  <a:pt x="1791" y="368"/>
                  <a:pt x="1791" y="368"/>
                </a:cubicBezTo>
                <a:cubicBezTo>
                  <a:pt x="1804" y="379"/>
                  <a:pt x="1804" y="379"/>
                  <a:pt x="1804" y="379"/>
                </a:cubicBezTo>
                <a:cubicBezTo>
                  <a:pt x="1811" y="384"/>
                  <a:pt x="1811" y="384"/>
                  <a:pt x="1811" y="384"/>
                </a:cubicBezTo>
                <a:cubicBezTo>
                  <a:pt x="1813" y="386"/>
                  <a:pt x="1816" y="387"/>
                  <a:pt x="1818" y="389"/>
                </a:cubicBezTo>
                <a:cubicBezTo>
                  <a:pt x="1835" y="404"/>
                  <a:pt x="1853" y="419"/>
                  <a:pt x="1869" y="435"/>
                </a:cubicBezTo>
                <a:cubicBezTo>
                  <a:pt x="1882" y="447"/>
                  <a:pt x="1882" y="447"/>
                  <a:pt x="1882" y="447"/>
                </a:cubicBezTo>
                <a:cubicBezTo>
                  <a:pt x="1888" y="453"/>
                  <a:pt x="1888" y="453"/>
                  <a:pt x="1888" y="453"/>
                </a:cubicBezTo>
                <a:cubicBezTo>
                  <a:pt x="1894" y="459"/>
                  <a:pt x="1894" y="459"/>
                  <a:pt x="1894" y="459"/>
                </a:cubicBezTo>
                <a:cubicBezTo>
                  <a:pt x="1902" y="468"/>
                  <a:pt x="1910" y="476"/>
                  <a:pt x="1918" y="484"/>
                </a:cubicBezTo>
                <a:cubicBezTo>
                  <a:pt x="1922" y="489"/>
                  <a:pt x="1925" y="493"/>
                  <a:pt x="1929" y="497"/>
                </a:cubicBezTo>
                <a:cubicBezTo>
                  <a:pt x="1940" y="510"/>
                  <a:pt x="1940" y="510"/>
                  <a:pt x="1940" y="510"/>
                </a:cubicBezTo>
                <a:cubicBezTo>
                  <a:pt x="1952" y="524"/>
                  <a:pt x="1952" y="524"/>
                  <a:pt x="1952" y="524"/>
                </a:cubicBezTo>
                <a:cubicBezTo>
                  <a:pt x="1956" y="528"/>
                  <a:pt x="1959" y="533"/>
                  <a:pt x="1963" y="537"/>
                </a:cubicBezTo>
                <a:cubicBezTo>
                  <a:pt x="1970" y="546"/>
                  <a:pt x="1977" y="556"/>
                  <a:pt x="1984" y="565"/>
                </a:cubicBezTo>
                <a:cubicBezTo>
                  <a:pt x="1991" y="574"/>
                  <a:pt x="1998" y="584"/>
                  <a:pt x="2004" y="593"/>
                </a:cubicBezTo>
                <a:cubicBezTo>
                  <a:pt x="2010" y="600"/>
                  <a:pt x="2010" y="600"/>
                  <a:pt x="2010" y="600"/>
                </a:cubicBezTo>
                <a:cubicBezTo>
                  <a:pt x="2012" y="604"/>
                  <a:pt x="2012" y="604"/>
                  <a:pt x="2012" y="604"/>
                </a:cubicBezTo>
                <a:cubicBezTo>
                  <a:pt x="2014" y="608"/>
                  <a:pt x="2014" y="608"/>
                  <a:pt x="2014" y="608"/>
                </a:cubicBezTo>
                <a:cubicBezTo>
                  <a:pt x="2024" y="622"/>
                  <a:pt x="2024" y="622"/>
                  <a:pt x="2024" y="622"/>
                </a:cubicBezTo>
                <a:cubicBezTo>
                  <a:pt x="2033" y="637"/>
                  <a:pt x="2033" y="637"/>
                  <a:pt x="2033" y="637"/>
                </a:cubicBezTo>
                <a:cubicBezTo>
                  <a:pt x="2038" y="644"/>
                  <a:pt x="2038" y="644"/>
                  <a:pt x="2038" y="644"/>
                </a:cubicBezTo>
                <a:cubicBezTo>
                  <a:pt x="2040" y="647"/>
                  <a:pt x="2041" y="649"/>
                  <a:pt x="2042" y="652"/>
                </a:cubicBezTo>
                <a:cubicBezTo>
                  <a:pt x="2048" y="662"/>
                  <a:pt x="2054" y="672"/>
                  <a:pt x="2060" y="682"/>
                </a:cubicBezTo>
                <a:cubicBezTo>
                  <a:pt x="2063" y="687"/>
                  <a:pt x="2066" y="693"/>
                  <a:pt x="2068" y="698"/>
                </a:cubicBezTo>
                <a:cubicBezTo>
                  <a:pt x="2076" y="714"/>
                  <a:pt x="2076" y="714"/>
                  <a:pt x="2076" y="714"/>
                </a:cubicBezTo>
                <a:cubicBezTo>
                  <a:pt x="2084" y="729"/>
                  <a:pt x="2084" y="729"/>
                  <a:pt x="2084" y="729"/>
                </a:cubicBezTo>
                <a:cubicBezTo>
                  <a:pt x="2087" y="734"/>
                  <a:pt x="2089" y="740"/>
                  <a:pt x="2092" y="745"/>
                </a:cubicBezTo>
                <a:cubicBezTo>
                  <a:pt x="2096" y="756"/>
                  <a:pt x="2101" y="767"/>
                  <a:pt x="2106" y="777"/>
                </a:cubicBezTo>
                <a:cubicBezTo>
                  <a:pt x="2110" y="788"/>
                  <a:pt x="2115" y="799"/>
                  <a:pt x="2119" y="810"/>
                </a:cubicBezTo>
                <a:cubicBezTo>
                  <a:pt x="2121" y="816"/>
                  <a:pt x="2124" y="821"/>
                  <a:pt x="2125" y="827"/>
                </a:cubicBezTo>
                <a:cubicBezTo>
                  <a:pt x="2131" y="843"/>
                  <a:pt x="2131" y="843"/>
                  <a:pt x="2131" y="843"/>
                </a:cubicBezTo>
                <a:cubicBezTo>
                  <a:pt x="2137" y="860"/>
                  <a:pt x="2137" y="860"/>
                  <a:pt x="2137" y="860"/>
                </a:cubicBezTo>
                <a:cubicBezTo>
                  <a:pt x="2139" y="866"/>
                  <a:pt x="2141" y="871"/>
                  <a:pt x="2142" y="877"/>
                </a:cubicBezTo>
                <a:cubicBezTo>
                  <a:pt x="2152" y="911"/>
                  <a:pt x="2152" y="911"/>
                  <a:pt x="2152" y="911"/>
                </a:cubicBezTo>
                <a:cubicBezTo>
                  <a:pt x="2154" y="920"/>
                  <a:pt x="2154" y="920"/>
                  <a:pt x="2154" y="920"/>
                </a:cubicBezTo>
                <a:cubicBezTo>
                  <a:pt x="2156" y="928"/>
                  <a:pt x="2156" y="928"/>
                  <a:pt x="2156" y="928"/>
                </a:cubicBezTo>
                <a:cubicBezTo>
                  <a:pt x="2160" y="945"/>
                  <a:pt x="2160" y="945"/>
                  <a:pt x="2160" y="945"/>
                </a:cubicBezTo>
                <a:cubicBezTo>
                  <a:pt x="2163" y="957"/>
                  <a:pt x="2166" y="968"/>
                  <a:pt x="2167" y="980"/>
                </a:cubicBezTo>
                <a:cubicBezTo>
                  <a:pt x="2174" y="1015"/>
                  <a:pt x="2174" y="1015"/>
                  <a:pt x="2174" y="1015"/>
                </a:cubicBezTo>
                <a:cubicBezTo>
                  <a:pt x="2176" y="1027"/>
                  <a:pt x="2177" y="1038"/>
                  <a:pt x="2178" y="1050"/>
                </a:cubicBezTo>
                <a:cubicBezTo>
                  <a:pt x="2181" y="1068"/>
                  <a:pt x="2181" y="1068"/>
                  <a:pt x="2181" y="1068"/>
                </a:cubicBezTo>
                <a:cubicBezTo>
                  <a:pt x="2181" y="1074"/>
                  <a:pt x="2182" y="1080"/>
                  <a:pt x="2182" y="1086"/>
                </a:cubicBezTo>
                <a:cubicBezTo>
                  <a:pt x="2185" y="1121"/>
                  <a:pt x="2185" y="1121"/>
                  <a:pt x="2185" y="1121"/>
                </a:cubicBezTo>
                <a:cubicBezTo>
                  <a:pt x="2186" y="1156"/>
                  <a:pt x="2186" y="1156"/>
                  <a:pt x="2186" y="1156"/>
                </a:cubicBezTo>
                <a:cubicBezTo>
                  <a:pt x="2186" y="1174"/>
                  <a:pt x="2186" y="1174"/>
                  <a:pt x="2186" y="1174"/>
                </a:cubicBezTo>
                <a:cubicBezTo>
                  <a:pt x="2186" y="1192"/>
                  <a:pt x="2186" y="1192"/>
                  <a:pt x="2186" y="1192"/>
                </a:cubicBezTo>
                <a:cubicBezTo>
                  <a:pt x="2185" y="1228"/>
                  <a:pt x="2185" y="1228"/>
                  <a:pt x="2185" y="1228"/>
                </a:cubicBezTo>
                <a:cubicBezTo>
                  <a:pt x="2182" y="1263"/>
                  <a:pt x="2182" y="1263"/>
                  <a:pt x="2182" y="1263"/>
                </a:cubicBezTo>
                <a:cubicBezTo>
                  <a:pt x="2182" y="1269"/>
                  <a:pt x="2181" y="1275"/>
                  <a:pt x="2181" y="1281"/>
                </a:cubicBezTo>
                <a:cubicBezTo>
                  <a:pt x="2178" y="1298"/>
                  <a:pt x="2178" y="1298"/>
                  <a:pt x="2178" y="1298"/>
                </a:cubicBezTo>
                <a:cubicBezTo>
                  <a:pt x="2176" y="1316"/>
                  <a:pt x="2176" y="1316"/>
                  <a:pt x="2176" y="1316"/>
                </a:cubicBezTo>
                <a:cubicBezTo>
                  <a:pt x="2175" y="1325"/>
                  <a:pt x="2175" y="1325"/>
                  <a:pt x="2175" y="1325"/>
                </a:cubicBezTo>
                <a:cubicBezTo>
                  <a:pt x="2175" y="1327"/>
                  <a:pt x="2174" y="1330"/>
                  <a:pt x="2174" y="1333"/>
                </a:cubicBezTo>
                <a:cubicBezTo>
                  <a:pt x="2169" y="1357"/>
                  <a:pt x="2166" y="1380"/>
                  <a:pt x="2160" y="1403"/>
                </a:cubicBezTo>
                <a:cubicBezTo>
                  <a:pt x="2156" y="1420"/>
                  <a:pt x="2156" y="1420"/>
                  <a:pt x="2156" y="1420"/>
                </a:cubicBezTo>
                <a:cubicBezTo>
                  <a:pt x="2154" y="1429"/>
                  <a:pt x="2154" y="1429"/>
                  <a:pt x="2154" y="1429"/>
                </a:cubicBezTo>
                <a:cubicBezTo>
                  <a:pt x="2152" y="1437"/>
                  <a:pt x="2152" y="1437"/>
                  <a:pt x="2152" y="1437"/>
                </a:cubicBezTo>
                <a:cubicBezTo>
                  <a:pt x="2149" y="1448"/>
                  <a:pt x="2145" y="1460"/>
                  <a:pt x="2142" y="1471"/>
                </a:cubicBezTo>
                <a:cubicBezTo>
                  <a:pt x="2141" y="1477"/>
                  <a:pt x="2139" y="1482"/>
                  <a:pt x="2137" y="1488"/>
                </a:cubicBezTo>
                <a:cubicBezTo>
                  <a:pt x="2131" y="1505"/>
                  <a:pt x="2131" y="1505"/>
                  <a:pt x="2131" y="1505"/>
                </a:cubicBezTo>
                <a:cubicBezTo>
                  <a:pt x="2125" y="1521"/>
                  <a:pt x="2125" y="1521"/>
                  <a:pt x="2125" y="1521"/>
                </a:cubicBezTo>
                <a:cubicBezTo>
                  <a:pt x="2125" y="1524"/>
                  <a:pt x="2124" y="1527"/>
                  <a:pt x="2122" y="1529"/>
                </a:cubicBezTo>
                <a:cubicBezTo>
                  <a:pt x="2119" y="1538"/>
                  <a:pt x="2119" y="1538"/>
                  <a:pt x="2119" y="1538"/>
                </a:cubicBezTo>
                <a:cubicBezTo>
                  <a:pt x="2115" y="1549"/>
                  <a:pt x="2111" y="1559"/>
                  <a:pt x="2106" y="1570"/>
                </a:cubicBezTo>
                <a:cubicBezTo>
                  <a:pt x="2101" y="1581"/>
                  <a:pt x="2097" y="1592"/>
                  <a:pt x="2092" y="1602"/>
                </a:cubicBezTo>
                <a:cubicBezTo>
                  <a:pt x="2089" y="1608"/>
                  <a:pt x="2087" y="1613"/>
                  <a:pt x="2085" y="1618"/>
                </a:cubicBezTo>
                <a:cubicBezTo>
                  <a:pt x="2077" y="1634"/>
                  <a:pt x="2077" y="1634"/>
                  <a:pt x="2077" y="1634"/>
                </a:cubicBezTo>
                <a:cubicBezTo>
                  <a:pt x="2069" y="1649"/>
                  <a:pt x="2069" y="1649"/>
                  <a:pt x="2069" y="1649"/>
                </a:cubicBezTo>
                <a:cubicBezTo>
                  <a:pt x="2066" y="1655"/>
                  <a:pt x="2063" y="1660"/>
                  <a:pt x="2060" y="1665"/>
                </a:cubicBezTo>
                <a:cubicBezTo>
                  <a:pt x="2055" y="1675"/>
                  <a:pt x="2049" y="1685"/>
                  <a:pt x="2043" y="1695"/>
                </a:cubicBezTo>
                <a:cubicBezTo>
                  <a:pt x="2039" y="1703"/>
                  <a:pt x="2039" y="1703"/>
                  <a:pt x="2039" y="1703"/>
                </a:cubicBezTo>
                <a:cubicBezTo>
                  <a:pt x="2034" y="1710"/>
                  <a:pt x="2034" y="1710"/>
                  <a:pt x="2034" y="1710"/>
                </a:cubicBezTo>
                <a:cubicBezTo>
                  <a:pt x="2025" y="1725"/>
                  <a:pt x="2025" y="1725"/>
                  <a:pt x="2025" y="1725"/>
                </a:cubicBezTo>
                <a:cubicBezTo>
                  <a:pt x="2012" y="1744"/>
                  <a:pt x="1999" y="1763"/>
                  <a:pt x="1985" y="1782"/>
                </a:cubicBezTo>
                <a:cubicBezTo>
                  <a:pt x="1978" y="1791"/>
                  <a:pt x="1971" y="1800"/>
                  <a:pt x="1964" y="1809"/>
                </a:cubicBezTo>
                <a:cubicBezTo>
                  <a:pt x="1953" y="1823"/>
                  <a:pt x="1953" y="1823"/>
                  <a:pt x="1953" y="1823"/>
                </a:cubicBezTo>
                <a:cubicBezTo>
                  <a:pt x="1942" y="1836"/>
                  <a:pt x="1942" y="1836"/>
                  <a:pt x="1942" y="1836"/>
                </a:cubicBezTo>
                <a:cubicBezTo>
                  <a:pt x="1934" y="1844"/>
                  <a:pt x="1927" y="1853"/>
                  <a:pt x="1919" y="1862"/>
                </a:cubicBezTo>
                <a:cubicBezTo>
                  <a:pt x="1911" y="1870"/>
                  <a:pt x="1904" y="1878"/>
                  <a:pt x="1896" y="1887"/>
                </a:cubicBezTo>
                <a:cubicBezTo>
                  <a:pt x="1888" y="1895"/>
                  <a:pt x="1880" y="1903"/>
                  <a:pt x="1871" y="1911"/>
                </a:cubicBezTo>
                <a:cubicBezTo>
                  <a:pt x="1859" y="1922"/>
                  <a:pt x="1859" y="1922"/>
                  <a:pt x="1859" y="1922"/>
                </a:cubicBezTo>
                <a:cubicBezTo>
                  <a:pt x="1853" y="1928"/>
                  <a:pt x="1853" y="1928"/>
                  <a:pt x="1853" y="1928"/>
                </a:cubicBezTo>
                <a:cubicBezTo>
                  <a:pt x="1851" y="1930"/>
                  <a:pt x="1849" y="1932"/>
                  <a:pt x="1846" y="1934"/>
                </a:cubicBezTo>
                <a:cubicBezTo>
                  <a:pt x="1838" y="1941"/>
                  <a:pt x="1829" y="1949"/>
                  <a:pt x="1821" y="1956"/>
                </a:cubicBezTo>
                <a:cubicBezTo>
                  <a:pt x="1819" y="1958"/>
                  <a:pt x="1816" y="1960"/>
                  <a:pt x="1814" y="1962"/>
                </a:cubicBezTo>
                <a:cubicBezTo>
                  <a:pt x="1808" y="1967"/>
                  <a:pt x="1808" y="1967"/>
                  <a:pt x="1808" y="1967"/>
                </a:cubicBezTo>
                <a:cubicBezTo>
                  <a:pt x="1794" y="1977"/>
                  <a:pt x="1794" y="1977"/>
                  <a:pt x="1794" y="1977"/>
                </a:cubicBezTo>
                <a:cubicBezTo>
                  <a:pt x="1777" y="1992"/>
                  <a:pt x="1758" y="2004"/>
                  <a:pt x="1740" y="2017"/>
                </a:cubicBezTo>
                <a:cubicBezTo>
                  <a:pt x="1736" y="2021"/>
                  <a:pt x="1731" y="2023"/>
                  <a:pt x="1726" y="2027"/>
                </a:cubicBezTo>
                <a:cubicBezTo>
                  <a:pt x="1712" y="2036"/>
                  <a:pt x="1712" y="2036"/>
                  <a:pt x="1712" y="2036"/>
                </a:cubicBezTo>
                <a:cubicBezTo>
                  <a:pt x="1698" y="2045"/>
                  <a:pt x="1698" y="2045"/>
                  <a:pt x="1698" y="2045"/>
                </a:cubicBezTo>
                <a:cubicBezTo>
                  <a:pt x="1693" y="2048"/>
                  <a:pt x="1688" y="2050"/>
                  <a:pt x="1684" y="2053"/>
                </a:cubicBezTo>
                <a:cubicBezTo>
                  <a:pt x="1674" y="2059"/>
                  <a:pt x="1664" y="2064"/>
                  <a:pt x="1655" y="2070"/>
                </a:cubicBezTo>
                <a:cubicBezTo>
                  <a:pt x="1645" y="2075"/>
                  <a:pt x="1635" y="2080"/>
                  <a:pt x="1625" y="2085"/>
                </a:cubicBezTo>
                <a:cubicBezTo>
                  <a:pt x="1621" y="2087"/>
                  <a:pt x="1616" y="2090"/>
                  <a:pt x="1611" y="2092"/>
                </a:cubicBezTo>
                <a:cubicBezTo>
                  <a:pt x="1606" y="2095"/>
                  <a:pt x="1601" y="2097"/>
                  <a:pt x="1596" y="2099"/>
                </a:cubicBezTo>
                <a:cubicBezTo>
                  <a:pt x="1586" y="2104"/>
                  <a:pt x="1576" y="2108"/>
                  <a:pt x="1566" y="2113"/>
                </a:cubicBezTo>
                <a:cubicBezTo>
                  <a:pt x="1526" y="2129"/>
                  <a:pt x="1485" y="2145"/>
                  <a:pt x="1444" y="2156"/>
                </a:cubicBezTo>
                <a:cubicBezTo>
                  <a:pt x="1439" y="2157"/>
                  <a:pt x="1434" y="2158"/>
                  <a:pt x="1429" y="2160"/>
                </a:cubicBezTo>
                <a:cubicBezTo>
                  <a:pt x="1421" y="2162"/>
                  <a:pt x="1421" y="2162"/>
                  <a:pt x="1421" y="2162"/>
                </a:cubicBezTo>
                <a:cubicBezTo>
                  <a:pt x="1413" y="2164"/>
                  <a:pt x="1413" y="2164"/>
                  <a:pt x="1413" y="2164"/>
                </a:cubicBezTo>
                <a:cubicBezTo>
                  <a:pt x="1403" y="2166"/>
                  <a:pt x="1392" y="2169"/>
                  <a:pt x="1382" y="2171"/>
                </a:cubicBezTo>
                <a:cubicBezTo>
                  <a:pt x="1372" y="2174"/>
                  <a:pt x="1362" y="2175"/>
                  <a:pt x="1351" y="2177"/>
                </a:cubicBezTo>
                <a:cubicBezTo>
                  <a:pt x="1341" y="2179"/>
                  <a:pt x="1331" y="2181"/>
                  <a:pt x="1320" y="2183"/>
                </a:cubicBezTo>
                <a:cubicBezTo>
                  <a:pt x="1310" y="2184"/>
                  <a:pt x="1300" y="2185"/>
                  <a:pt x="1289" y="2186"/>
                </a:cubicBezTo>
                <a:cubicBezTo>
                  <a:pt x="1284" y="2187"/>
                  <a:pt x="1279" y="2188"/>
                  <a:pt x="1274" y="2188"/>
                </a:cubicBezTo>
                <a:cubicBezTo>
                  <a:pt x="1269" y="2189"/>
                  <a:pt x="1264" y="2189"/>
                  <a:pt x="1258" y="2190"/>
                </a:cubicBezTo>
                <a:cubicBezTo>
                  <a:pt x="1238" y="2191"/>
                  <a:pt x="1218" y="2193"/>
                  <a:pt x="1197" y="2193"/>
                </a:cubicBezTo>
                <a:cubicBezTo>
                  <a:pt x="1187" y="2194"/>
                  <a:pt x="1177" y="2194"/>
                  <a:pt x="1167" y="2194"/>
                </a:cubicBezTo>
                <a:cubicBezTo>
                  <a:pt x="1157" y="2194"/>
                  <a:pt x="1146" y="2194"/>
                  <a:pt x="1136" y="2194"/>
                </a:cubicBezTo>
                <a:cubicBezTo>
                  <a:pt x="1126" y="2194"/>
                  <a:pt x="1116" y="2193"/>
                  <a:pt x="1106" y="2192"/>
                </a:cubicBezTo>
                <a:cubicBezTo>
                  <a:pt x="1102" y="2192"/>
                  <a:pt x="1097" y="2192"/>
                  <a:pt x="1092" y="2191"/>
                </a:cubicBezTo>
                <a:cubicBezTo>
                  <a:pt x="1084" y="2191"/>
                  <a:pt x="1084" y="2191"/>
                  <a:pt x="1084" y="2191"/>
                </a:cubicBezTo>
                <a:cubicBezTo>
                  <a:pt x="1077" y="2190"/>
                  <a:pt x="1077" y="2190"/>
                  <a:pt x="1077" y="2190"/>
                </a:cubicBezTo>
                <a:cubicBezTo>
                  <a:pt x="1067" y="2189"/>
                  <a:pt x="1057" y="2188"/>
                  <a:pt x="1047" y="2187"/>
                </a:cubicBezTo>
                <a:cubicBezTo>
                  <a:pt x="1038" y="2186"/>
                  <a:pt x="1028" y="2185"/>
                  <a:pt x="1018" y="2183"/>
                </a:cubicBezTo>
                <a:cubicBezTo>
                  <a:pt x="1014" y="2183"/>
                  <a:pt x="1009" y="2182"/>
                  <a:pt x="1004" y="2181"/>
                </a:cubicBezTo>
                <a:cubicBezTo>
                  <a:pt x="999" y="2181"/>
                  <a:pt x="994" y="2180"/>
                  <a:pt x="990" y="2179"/>
                </a:cubicBezTo>
                <a:cubicBezTo>
                  <a:pt x="985" y="2178"/>
                  <a:pt x="980" y="2177"/>
                  <a:pt x="975" y="2176"/>
                </a:cubicBezTo>
                <a:cubicBezTo>
                  <a:pt x="971" y="2175"/>
                  <a:pt x="966" y="2175"/>
                  <a:pt x="961" y="2174"/>
                </a:cubicBezTo>
                <a:cubicBezTo>
                  <a:pt x="952" y="2172"/>
                  <a:pt x="943" y="2170"/>
                  <a:pt x="933" y="2167"/>
                </a:cubicBezTo>
                <a:cubicBezTo>
                  <a:pt x="929" y="2167"/>
                  <a:pt x="924" y="2165"/>
                  <a:pt x="920" y="2164"/>
                </a:cubicBezTo>
                <a:cubicBezTo>
                  <a:pt x="915" y="2163"/>
                  <a:pt x="910" y="2162"/>
                  <a:pt x="906" y="2161"/>
                </a:cubicBezTo>
                <a:cubicBezTo>
                  <a:pt x="901" y="2159"/>
                  <a:pt x="897" y="2158"/>
                  <a:pt x="892" y="2157"/>
                </a:cubicBezTo>
                <a:cubicBezTo>
                  <a:pt x="888" y="2156"/>
                  <a:pt x="883" y="2154"/>
                  <a:pt x="879" y="2153"/>
                </a:cubicBezTo>
                <a:cubicBezTo>
                  <a:pt x="870" y="2150"/>
                  <a:pt x="861" y="2148"/>
                  <a:pt x="852" y="2145"/>
                </a:cubicBezTo>
                <a:cubicBezTo>
                  <a:pt x="844" y="2142"/>
                  <a:pt x="835" y="2139"/>
                  <a:pt x="826" y="2136"/>
                </a:cubicBezTo>
                <a:cubicBezTo>
                  <a:pt x="822" y="2135"/>
                  <a:pt x="818" y="2133"/>
                  <a:pt x="813" y="2132"/>
                </a:cubicBezTo>
                <a:cubicBezTo>
                  <a:pt x="809" y="2130"/>
                  <a:pt x="805" y="2128"/>
                  <a:pt x="801" y="2127"/>
                </a:cubicBezTo>
                <a:cubicBezTo>
                  <a:pt x="792" y="2123"/>
                  <a:pt x="784" y="2120"/>
                  <a:pt x="775" y="2117"/>
                </a:cubicBezTo>
                <a:cubicBezTo>
                  <a:pt x="767" y="2113"/>
                  <a:pt x="759" y="2110"/>
                  <a:pt x="751" y="2106"/>
                </a:cubicBezTo>
                <a:cubicBezTo>
                  <a:pt x="743" y="2103"/>
                  <a:pt x="735" y="2099"/>
                  <a:pt x="727" y="2095"/>
                </a:cubicBezTo>
                <a:cubicBezTo>
                  <a:pt x="723" y="2093"/>
                  <a:pt x="719" y="2091"/>
                  <a:pt x="715" y="2089"/>
                </a:cubicBezTo>
                <a:cubicBezTo>
                  <a:pt x="709" y="2086"/>
                  <a:pt x="709" y="2086"/>
                  <a:pt x="709" y="2086"/>
                </a:cubicBezTo>
                <a:cubicBezTo>
                  <a:pt x="703" y="2083"/>
                  <a:pt x="703" y="2083"/>
                  <a:pt x="703" y="2083"/>
                </a:cubicBezTo>
                <a:cubicBezTo>
                  <a:pt x="696" y="2079"/>
                  <a:pt x="688" y="2075"/>
                  <a:pt x="680" y="2071"/>
                </a:cubicBezTo>
                <a:cubicBezTo>
                  <a:pt x="677" y="2069"/>
                  <a:pt x="673" y="2067"/>
                  <a:pt x="669" y="2065"/>
                </a:cubicBezTo>
                <a:cubicBezTo>
                  <a:pt x="665" y="2063"/>
                  <a:pt x="662" y="2061"/>
                  <a:pt x="658" y="2059"/>
                </a:cubicBezTo>
                <a:cubicBezTo>
                  <a:pt x="643" y="2051"/>
                  <a:pt x="629" y="2041"/>
                  <a:pt x="615" y="2033"/>
                </a:cubicBezTo>
                <a:cubicBezTo>
                  <a:pt x="610" y="2029"/>
                  <a:pt x="610" y="2029"/>
                  <a:pt x="610" y="2029"/>
                </a:cubicBezTo>
                <a:cubicBezTo>
                  <a:pt x="605" y="2026"/>
                  <a:pt x="605" y="2026"/>
                  <a:pt x="605" y="2026"/>
                </a:cubicBezTo>
                <a:cubicBezTo>
                  <a:pt x="601" y="2024"/>
                  <a:pt x="598" y="2021"/>
                  <a:pt x="594" y="2019"/>
                </a:cubicBezTo>
                <a:cubicBezTo>
                  <a:pt x="588" y="2014"/>
                  <a:pt x="581" y="2010"/>
                  <a:pt x="574" y="2005"/>
                </a:cubicBezTo>
                <a:cubicBezTo>
                  <a:pt x="522" y="1967"/>
                  <a:pt x="475" y="1927"/>
                  <a:pt x="435" y="1886"/>
                </a:cubicBezTo>
                <a:cubicBezTo>
                  <a:pt x="425" y="1875"/>
                  <a:pt x="415" y="1865"/>
                  <a:pt x="406" y="1854"/>
                </a:cubicBezTo>
                <a:cubicBezTo>
                  <a:pt x="403" y="1852"/>
                  <a:pt x="401" y="1849"/>
                  <a:pt x="399" y="1846"/>
                </a:cubicBezTo>
                <a:cubicBezTo>
                  <a:pt x="398" y="1845"/>
                  <a:pt x="397" y="1844"/>
                  <a:pt x="396" y="1843"/>
                </a:cubicBezTo>
                <a:cubicBezTo>
                  <a:pt x="394" y="1841"/>
                  <a:pt x="392" y="1839"/>
                  <a:pt x="391" y="1837"/>
                </a:cubicBezTo>
                <a:cubicBezTo>
                  <a:pt x="388" y="1833"/>
                  <a:pt x="385" y="1831"/>
                  <a:pt x="384" y="1829"/>
                </a:cubicBezTo>
                <a:cubicBezTo>
                  <a:pt x="382" y="1827"/>
                  <a:pt x="381" y="1826"/>
                  <a:pt x="381" y="1826"/>
                </a:cubicBezTo>
                <a:cubicBezTo>
                  <a:pt x="486" y="1739"/>
                  <a:pt x="486" y="1739"/>
                  <a:pt x="486" y="1739"/>
                </a:cubicBezTo>
                <a:cubicBezTo>
                  <a:pt x="368" y="1708"/>
                  <a:pt x="247" y="1648"/>
                  <a:pt x="138" y="1558"/>
                </a:cubicBezTo>
                <a:cubicBezTo>
                  <a:pt x="114" y="1697"/>
                  <a:pt x="119" y="1853"/>
                  <a:pt x="158" y="2011"/>
                </a:cubicBezTo>
                <a:cubicBezTo>
                  <a:pt x="263" y="1924"/>
                  <a:pt x="263" y="1924"/>
                  <a:pt x="263" y="1924"/>
                </a:cubicBezTo>
                <a:cubicBezTo>
                  <a:pt x="263" y="1924"/>
                  <a:pt x="264" y="1925"/>
                  <a:pt x="265" y="1928"/>
                </a:cubicBezTo>
                <a:cubicBezTo>
                  <a:pt x="267" y="1930"/>
                  <a:pt x="270" y="1933"/>
                  <a:pt x="274" y="1937"/>
                </a:cubicBezTo>
                <a:cubicBezTo>
                  <a:pt x="275" y="1939"/>
                  <a:pt x="277" y="1941"/>
                  <a:pt x="280" y="1944"/>
                </a:cubicBezTo>
                <a:cubicBezTo>
                  <a:pt x="281" y="1945"/>
                  <a:pt x="282" y="1946"/>
                  <a:pt x="283" y="1948"/>
                </a:cubicBezTo>
                <a:cubicBezTo>
                  <a:pt x="286" y="1951"/>
                  <a:pt x="288" y="1954"/>
                  <a:pt x="291" y="1957"/>
                </a:cubicBezTo>
                <a:cubicBezTo>
                  <a:pt x="302" y="1969"/>
                  <a:pt x="313" y="1981"/>
                  <a:pt x="325" y="1993"/>
                </a:cubicBezTo>
                <a:cubicBezTo>
                  <a:pt x="371" y="2040"/>
                  <a:pt x="424" y="2087"/>
                  <a:pt x="485" y="2131"/>
                </a:cubicBezTo>
                <a:cubicBezTo>
                  <a:pt x="492" y="2136"/>
                  <a:pt x="500" y="2141"/>
                  <a:pt x="508" y="2146"/>
                </a:cubicBezTo>
                <a:cubicBezTo>
                  <a:pt x="512" y="2149"/>
                  <a:pt x="516" y="2152"/>
                  <a:pt x="520" y="2154"/>
                </a:cubicBezTo>
                <a:cubicBezTo>
                  <a:pt x="526" y="2158"/>
                  <a:pt x="526" y="2158"/>
                  <a:pt x="526" y="2158"/>
                </a:cubicBezTo>
                <a:cubicBezTo>
                  <a:pt x="532" y="2162"/>
                  <a:pt x="532" y="2162"/>
                  <a:pt x="532" y="2162"/>
                </a:cubicBezTo>
                <a:cubicBezTo>
                  <a:pt x="548" y="2172"/>
                  <a:pt x="564" y="2183"/>
                  <a:pt x="581" y="2192"/>
                </a:cubicBezTo>
                <a:cubicBezTo>
                  <a:pt x="585" y="2195"/>
                  <a:pt x="590" y="2197"/>
                  <a:pt x="594" y="2200"/>
                </a:cubicBezTo>
                <a:cubicBezTo>
                  <a:pt x="598" y="2202"/>
                  <a:pt x="603" y="2205"/>
                  <a:pt x="607" y="2207"/>
                </a:cubicBezTo>
                <a:cubicBezTo>
                  <a:pt x="616" y="2211"/>
                  <a:pt x="625" y="2216"/>
                  <a:pt x="633" y="2221"/>
                </a:cubicBezTo>
                <a:cubicBezTo>
                  <a:pt x="640" y="2224"/>
                  <a:pt x="640" y="2224"/>
                  <a:pt x="640" y="2224"/>
                </a:cubicBezTo>
                <a:cubicBezTo>
                  <a:pt x="647" y="2227"/>
                  <a:pt x="647" y="2227"/>
                  <a:pt x="647" y="2227"/>
                </a:cubicBezTo>
                <a:cubicBezTo>
                  <a:pt x="651" y="2230"/>
                  <a:pt x="656" y="2232"/>
                  <a:pt x="660" y="2234"/>
                </a:cubicBezTo>
                <a:cubicBezTo>
                  <a:pt x="670" y="2238"/>
                  <a:pt x="679" y="2243"/>
                  <a:pt x="688" y="2247"/>
                </a:cubicBezTo>
                <a:cubicBezTo>
                  <a:pt x="698" y="2251"/>
                  <a:pt x="707" y="2255"/>
                  <a:pt x="716" y="2259"/>
                </a:cubicBezTo>
                <a:cubicBezTo>
                  <a:pt x="726" y="2263"/>
                  <a:pt x="736" y="2267"/>
                  <a:pt x="745" y="2270"/>
                </a:cubicBezTo>
                <a:cubicBezTo>
                  <a:pt x="750" y="2272"/>
                  <a:pt x="755" y="2274"/>
                  <a:pt x="760" y="2276"/>
                </a:cubicBezTo>
                <a:cubicBezTo>
                  <a:pt x="765" y="2278"/>
                  <a:pt x="770" y="2280"/>
                  <a:pt x="775" y="2281"/>
                </a:cubicBezTo>
                <a:cubicBezTo>
                  <a:pt x="785" y="2285"/>
                  <a:pt x="795" y="2288"/>
                  <a:pt x="805" y="2292"/>
                </a:cubicBezTo>
                <a:cubicBezTo>
                  <a:pt x="815" y="2295"/>
                  <a:pt x="825" y="2298"/>
                  <a:pt x="836" y="2301"/>
                </a:cubicBezTo>
                <a:cubicBezTo>
                  <a:pt x="841" y="2302"/>
                  <a:pt x="846" y="2304"/>
                  <a:pt x="851" y="2305"/>
                </a:cubicBezTo>
                <a:cubicBezTo>
                  <a:pt x="856" y="2307"/>
                  <a:pt x="862" y="2308"/>
                  <a:pt x="867" y="2310"/>
                </a:cubicBezTo>
                <a:cubicBezTo>
                  <a:pt x="872" y="2311"/>
                  <a:pt x="877" y="2312"/>
                  <a:pt x="883" y="2314"/>
                </a:cubicBezTo>
                <a:cubicBezTo>
                  <a:pt x="888" y="2315"/>
                  <a:pt x="893" y="2316"/>
                  <a:pt x="898" y="2318"/>
                </a:cubicBezTo>
                <a:cubicBezTo>
                  <a:pt x="909" y="2320"/>
                  <a:pt x="920" y="2322"/>
                  <a:pt x="931" y="2325"/>
                </a:cubicBezTo>
                <a:cubicBezTo>
                  <a:pt x="936" y="2326"/>
                  <a:pt x="941" y="2327"/>
                  <a:pt x="947" y="2328"/>
                </a:cubicBezTo>
                <a:cubicBezTo>
                  <a:pt x="952" y="2329"/>
                  <a:pt x="958" y="2330"/>
                  <a:pt x="963" y="2331"/>
                </a:cubicBezTo>
                <a:cubicBezTo>
                  <a:pt x="969" y="2332"/>
                  <a:pt x="974" y="2333"/>
                  <a:pt x="980" y="2334"/>
                </a:cubicBezTo>
                <a:cubicBezTo>
                  <a:pt x="985" y="2334"/>
                  <a:pt x="991" y="2335"/>
                  <a:pt x="996" y="2336"/>
                </a:cubicBezTo>
                <a:cubicBezTo>
                  <a:pt x="1007" y="2337"/>
                  <a:pt x="1018" y="2339"/>
                  <a:pt x="1030" y="2340"/>
                </a:cubicBezTo>
                <a:cubicBezTo>
                  <a:pt x="1041" y="2341"/>
                  <a:pt x="1052" y="2343"/>
                  <a:pt x="1063" y="2344"/>
                </a:cubicBezTo>
                <a:cubicBezTo>
                  <a:pt x="1072" y="2345"/>
                  <a:pt x="1072" y="2345"/>
                  <a:pt x="1072" y="2345"/>
                </a:cubicBezTo>
                <a:cubicBezTo>
                  <a:pt x="1081" y="2345"/>
                  <a:pt x="1081" y="2345"/>
                  <a:pt x="1081" y="2345"/>
                </a:cubicBezTo>
                <a:cubicBezTo>
                  <a:pt x="1086" y="2345"/>
                  <a:pt x="1092" y="2346"/>
                  <a:pt x="1098" y="2346"/>
                </a:cubicBezTo>
                <a:cubicBezTo>
                  <a:pt x="1109" y="2347"/>
                  <a:pt x="1121" y="2348"/>
                  <a:pt x="1132" y="2348"/>
                </a:cubicBezTo>
                <a:cubicBezTo>
                  <a:pt x="1144" y="2348"/>
                  <a:pt x="1155" y="2348"/>
                  <a:pt x="1167" y="2348"/>
                </a:cubicBezTo>
                <a:cubicBezTo>
                  <a:pt x="1178" y="2348"/>
                  <a:pt x="1190" y="2348"/>
                  <a:pt x="1202" y="2347"/>
                </a:cubicBezTo>
                <a:cubicBezTo>
                  <a:pt x="1225" y="2347"/>
                  <a:pt x="1249" y="2345"/>
                  <a:pt x="1272" y="2343"/>
                </a:cubicBezTo>
                <a:cubicBezTo>
                  <a:pt x="1278" y="2343"/>
                  <a:pt x="1284" y="2343"/>
                  <a:pt x="1290" y="2342"/>
                </a:cubicBezTo>
                <a:cubicBezTo>
                  <a:pt x="1296" y="2341"/>
                  <a:pt x="1302" y="2340"/>
                  <a:pt x="1308" y="2339"/>
                </a:cubicBezTo>
                <a:cubicBezTo>
                  <a:pt x="1320" y="2338"/>
                  <a:pt x="1331" y="2336"/>
                  <a:pt x="1343" y="2335"/>
                </a:cubicBezTo>
                <a:cubicBezTo>
                  <a:pt x="1355" y="2333"/>
                  <a:pt x="1367" y="2331"/>
                  <a:pt x="1379" y="2329"/>
                </a:cubicBezTo>
                <a:cubicBezTo>
                  <a:pt x="1391" y="2326"/>
                  <a:pt x="1403" y="2325"/>
                  <a:pt x="1415" y="2322"/>
                </a:cubicBezTo>
                <a:cubicBezTo>
                  <a:pt x="1427" y="2319"/>
                  <a:pt x="1438" y="2316"/>
                  <a:pt x="1450" y="2313"/>
                </a:cubicBezTo>
                <a:cubicBezTo>
                  <a:pt x="1459" y="2311"/>
                  <a:pt x="1459" y="2311"/>
                  <a:pt x="1459" y="2311"/>
                </a:cubicBezTo>
                <a:cubicBezTo>
                  <a:pt x="1468" y="2309"/>
                  <a:pt x="1468" y="2309"/>
                  <a:pt x="1468" y="2309"/>
                </a:cubicBezTo>
                <a:cubicBezTo>
                  <a:pt x="1474" y="2307"/>
                  <a:pt x="1480" y="2305"/>
                  <a:pt x="1486" y="2304"/>
                </a:cubicBezTo>
                <a:cubicBezTo>
                  <a:pt x="1533" y="2291"/>
                  <a:pt x="1580" y="2273"/>
                  <a:pt x="1626" y="2254"/>
                </a:cubicBezTo>
                <a:cubicBezTo>
                  <a:pt x="1638" y="2249"/>
                  <a:pt x="1649" y="2244"/>
                  <a:pt x="1661" y="2239"/>
                </a:cubicBezTo>
                <a:cubicBezTo>
                  <a:pt x="1667" y="2236"/>
                  <a:pt x="1672" y="2234"/>
                  <a:pt x="1678" y="2231"/>
                </a:cubicBezTo>
                <a:cubicBezTo>
                  <a:pt x="1684" y="2228"/>
                  <a:pt x="1689" y="2225"/>
                  <a:pt x="1695" y="2222"/>
                </a:cubicBezTo>
                <a:cubicBezTo>
                  <a:pt x="1706" y="2216"/>
                  <a:pt x="1718" y="2211"/>
                  <a:pt x="1729" y="2205"/>
                </a:cubicBezTo>
                <a:cubicBezTo>
                  <a:pt x="1740" y="2198"/>
                  <a:pt x="1751" y="2192"/>
                  <a:pt x="1762" y="2186"/>
                </a:cubicBezTo>
                <a:cubicBezTo>
                  <a:pt x="1767" y="2182"/>
                  <a:pt x="1773" y="2180"/>
                  <a:pt x="1778" y="2176"/>
                </a:cubicBezTo>
                <a:cubicBezTo>
                  <a:pt x="1784" y="2173"/>
                  <a:pt x="1789" y="2169"/>
                  <a:pt x="1795" y="2166"/>
                </a:cubicBezTo>
                <a:cubicBezTo>
                  <a:pt x="1800" y="2162"/>
                  <a:pt x="1805" y="2159"/>
                  <a:pt x="1811" y="2155"/>
                </a:cubicBezTo>
                <a:cubicBezTo>
                  <a:pt x="1816" y="2152"/>
                  <a:pt x="1822" y="2148"/>
                  <a:pt x="1827" y="2145"/>
                </a:cubicBezTo>
                <a:cubicBezTo>
                  <a:pt x="1848" y="2130"/>
                  <a:pt x="1869" y="2115"/>
                  <a:pt x="1889" y="2099"/>
                </a:cubicBezTo>
                <a:cubicBezTo>
                  <a:pt x="1905" y="2087"/>
                  <a:pt x="1905" y="2087"/>
                  <a:pt x="1905" y="2087"/>
                </a:cubicBezTo>
                <a:cubicBezTo>
                  <a:pt x="1912" y="2081"/>
                  <a:pt x="1912" y="2081"/>
                  <a:pt x="1912" y="2081"/>
                </a:cubicBezTo>
                <a:cubicBezTo>
                  <a:pt x="1915" y="2079"/>
                  <a:pt x="1917" y="2076"/>
                  <a:pt x="1920" y="2074"/>
                </a:cubicBezTo>
                <a:cubicBezTo>
                  <a:pt x="1930" y="2066"/>
                  <a:pt x="1939" y="2057"/>
                  <a:pt x="1949" y="2049"/>
                </a:cubicBezTo>
                <a:cubicBezTo>
                  <a:pt x="1952" y="2046"/>
                  <a:pt x="1954" y="2044"/>
                  <a:pt x="1957" y="2042"/>
                </a:cubicBezTo>
                <a:cubicBezTo>
                  <a:pt x="1964" y="2035"/>
                  <a:pt x="1964" y="2035"/>
                  <a:pt x="1964" y="2035"/>
                </a:cubicBezTo>
                <a:cubicBezTo>
                  <a:pt x="1978" y="2022"/>
                  <a:pt x="1978" y="2022"/>
                  <a:pt x="1978" y="2022"/>
                </a:cubicBezTo>
                <a:cubicBezTo>
                  <a:pt x="1987" y="2013"/>
                  <a:pt x="1997" y="2004"/>
                  <a:pt x="2006" y="1994"/>
                </a:cubicBezTo>
                <a:cubicBezTo>
                  <a:pt x="2015" y="1985"/>
                  <a:pt x="2024" y="1975"/>
                  <a:pt x="2033" y="1966"/>
                </a:cubicBezTo>
                <a:cubicBezTo>
                  <a:pt x="2042" y="1956"/>
                  <a:pt x="2050" y="1946"/>
                  <a:pt x="2059" y="1936"/>
                </a:cubicBezTo>
                <a:cubicBezTo>
                  <a:pt x="2072" y="1921"/>
                  <a:pt x="2072" y="1921"/>
                  <a:pt x="2072" y="1921"/>
                </a:cubicBezTo>
                <a:cubicBezTo>
                  <a:pt x="2084" y="1905"/>
                  <a:pt x="2084" y="1905"/>
                  <a:pt x="2084" y="1905"/>
                </a:cubicBezTo>
                <a:cubicBezTo>
                  <a:pt x="2093" y="1895"/>
                  <a:pt x="2101" y="1884"/>
                  <a:pt x="2109" y="1874"/>
                </a:cubicBezTo>
                <a:cubicBezTo>
                  <a:pt x="2124" y="1852"/>
                  <a:pt x="2140" y="1831"/>
                  <a:pt x="2154" y="1808"/>
                </a:cubicBezTo>
                <a:cubicBezTo>
                  <a:pt x="2165" y="1791"/>
                  <a:pt x="2165" y="1791"/>
                  <a:pt x="2165" y="1791"/>
                </a:cubicBezTo>
                <a:cubicBezTo>
                  <a:pt x="2170" y="1783"/>
                  <a:pt x="2170" y="1783"/>
                  <a:pt x="2170" y="1783"/>
                </a:cubicBezTo>
                <a:cubicBezTo>
                  <a:pt x="2175" y="1774"/>
                  <a:pt x="2175" y="1774"/>
                  <a:pt x="2175" y="1774"/>
                </a:cubicBezTo>
                <a:cubicBezTo>
                  <a:pt x="2182" y="1762"/>
                  <a:pt x="2189" y="1751"/>
                  <a:pt x="2195" y="1739"/>
                </a:cubicBezTo>
                <a:cubicBezTo>
                  <a:pt x="2199" y="1733"/>
                  <a:pt x="2202" y="1727"/>
                  <a:pt x="2205" y="1721"/>
                </a:cubicBezTo>
                <a:cubicBezTo>
                  <a:pt x="2214" y="1703"/>
                  <a:pt x="2214" y="1703"/>
                  <a:pt x="2214" y="1703"/>
                </a:cubicBezTo>
                <a:cubicBezTo>
                  <a:pt x="2223" y="1685"/>
                  <a:pt x="2223" y="1685"/>
                  <a:pt x="2223" y="1685"/>
                </a:cubicBezTo>
                <a:cubicBezTo>
                  <a:pt x="2226" y="1679"/>
                  <a:pt x="2229" y="1673"/>
                  <a:pt x="2232" y="1667"/>
                </a:cubicBezTo>
                <a:cubicBezTo>
                  <a:pt x="2237" y="1655"/>
                  <a:pt x="2243" y="1643"/>
                  <a:pt x="2248" y="1630"/>
                </a:cubicBezTo>
                <a:cubicBezTo>
                  <a:pt x="2253" y="1618"/>
                  <a:pt x="2258" y="1605"/>
                  <a:pt x="2263" y="1593"/>
                </a:cubicBezTo>
                <a:cubicBezTo>
                  <a:pt x="2267" y="1583"/>
                  <a:pt x="2267" y="1583"/>
                  <a:pt x="2267" y="1583"/>
                </a:cubicBezTo>
                <a:cubicBezTo>
                  <a:pt x="2268" y="1580"/>
                  <a:pt x="2269" y="1577"/>
                  <a:pt x="2270" y="1574"/>
                </a:cubicBezTo>
                <a:cubicBezTo>
                  <a:pt x="2277" y="1554"/>
                  <a:pt x="2277" y="1554"/>
                  <a:pt x="2277" y="1554"/>
                </a:cubicBezTo>
                <a:cubicBezTo>
                  <a:pt x="2283" y="1535"/>
                  <a:pt x="2283" y="1535"/>
                  <a:pt x="2283" y="1535"/>
                </a:cubicBezTo>
                <a:cubicBezTo>
                  <a:pt x="2286" y="1529"/>
                  <a:pt x="2288" y="1522"/>
                  <a:pt x="2289" y="1516"/>
                </a:cubicBezTo>
                <a:cubicBezTo>
                  <a:pt x="2293" y="1503"/>
                  <a:pt x="2297" y="1490"/>
                  <a:pt x="2301" y="1477"/>
                </a:cubicBezTo>
                <a:cubicBezTo>
                  <a:pt x="2303" y="1467"/>
                  <a:pt x="2303" y="1467"/>
                  <a:pt x="2303" y="1467"/>
                </a:cubicBezTo>
                <a:cubicBezTo>
                  <a:pt x="2306" y="1457"/>
                  <a:pt x="2306" y="1457"/>
                  <a:pt x="2306" y="1457"/>
                </a:cubicBezTo>
                <a:cubicBezTo>
                  <a:pt x="2310" y="1437"/>
                  <a:pt x="2310" y="1437"/>
                  <a:pt x="2310" y="1437"/>
                </a:cubicBezTo>
                <a:cubicBezTo>
                  <a:pt x="2317" y="1411"/>
                  <a:pt x="2321" y="1384"/>
                  <a:pt x="2326" y="1357"/>
                </a:cubicBezTo>
                <a:cubicBezTo>
                  <a:pt x="2327" y="1354"/>
                  <a:pt x="2327" y="1350"/>
                  <a:pt x="2327" y="1347"/>
                </a:cubicBezTo>
                <a:cubicBezTo>
                  <a:pt x="2329" y="1337"/>
                  <a:pt x="2329" y="1337"/>
                  <a:pt x="2329" y="1337"/>
                </a:cubicBezTo>
                <a:cubicBezTo>
                  <a:pt x="2331" y="1317"/>
                  <a:pt x="2331" y="1317"/>
                  <a:pt x="2331" y="1317"/>
                </a:cubicBezTo>
                <a:cubicBezTo>
                  <a:pt x="2334" y="1296"/>
                  <a:pt x="2334" y="1296"/>
                  <a:pt x="2334" y="1296"/>
                </a:cubicBezTo>
                <a:cubicBezTo>
                  <a:pt x="2335" y="1290"/>
                  <a:pt x="2335" y="1283"/>
                  <a:pt x="2336" y="1276"/>
                </a:cubicBezTo>
                <a:cubicBezTo>
                  <a:pt x="2339" y="1235"/>
                  <a:pt x="2339" y="1235"/>
                  <a:pt x="2339" y="1235"/>
                </a:cubicBezTo>
                <a:cubicBezTo>
                  <a:pt x="2340" y="1195"/>
                  <a:pt x="2340" y="1195"/>
                  <a:pt x="2340" y="1195"/>
                </a:cubicBezTo>
                <a:cubicBezTo>
                  <a:pt x="2340" y="1174"/>
                  <a:pt x="2340" y="1174"/>
                  <a:pt x="2340" y="1174"/>
                </a:cubicBezTo>
                <a:cubicBezTo>
                  <a:pt x="2340" y="1154"/>
                  <a:pt x="2340" y="1154"/>
                  <a:pt x="2340" y="1154"/>
                </a:cubicBezTo>
                <a:cubicBezTo>
                  <a:pt x="2339" y="1113"/>
                  <a:pt x="2339" y="1113"/>
                  <a:pt x="2339" y="1113"/>
                </a:cubicBezTo>
                <a:cubicBezTo>
                  <a:pt x="2336" y="1072"/>
                  <a:pt x="2336" y="1072"/>
                  <a:pt x="2336" y="1072"/>
                </a:cubicBezTo>
                <a:cubicBezTo>
                  <a:pt x="2335" y="1066"/>
                  <a:pt x="2335" y="1059"/>
                  <a:pt x="2334" y="1052"/>
                </a:cubicBezTo>
                <a:cubicBezTo>
                  <a:pt x="2331" y="1032"/>
                  <a:pt x="2331" y="1032"/>
                  <a:pt x="2331" y="1032"/>
                </a:cubicBezTo>
                <a:cubicBezTo>
                  <a:pt x="2330" y="1018"/>
                  <a:pt x="2328" y="1005"/>
                  <a:pt x="2326" y="991"/>
                </a:cubicBezTo>
                <a:cubicBezTo>
                  <a:pt x="2319" y="951"/>
                  <a:pt x="2319" y="951"/>
                  <a:pt x="2319" y="951"/>
                </a:cubicBezTo>
                <a:cubicBezTo>
                  <a:pt x="2317" y="938"/>
                  <a:pt x="2313" y="924"/>
                  <a:pt x="2310" y="911"/>
                </a:cubicBezTo>
                <a:cubicBezTo>
                  <a:pt x="2306" y="891"/>
                  <a:pt x="2306" y="891"/>
                  <a:pt x="2306" y="891"/>
                </a:cubicBezTo>
                <a:cubicBezTo>
                  <a:pt x="2303" y="881"/>
                  <a:pt x="2303" y="881"/>
                  <a:pt x="2303" y="881"/>
                </a:cubicBezTo>
                <a:cubicBezTo>
                  <a:pt x="2301" y="871"/>
                  <a:pt x="2301" y="871"/>
                  <a:pt x="2301" y="871"/>
                </a:cubicBezTo>
                <a:cubicBezTo>
                  <a:pt x="2289" y="832"/>
                  <a:pt x="2289" y="832"/>
                  <a:pt x="2289" y="832"/>
                </a:cubicBezTo>
                <a:cubicBezTo>
                  <a:pt x="2288" y="826"/>
                  <a:pt x="2285" y="819"/>
                  <a:pt x="2283" y="813"/>
                </a:cubicBezTo>
                <a:cubicBezTo>
                  <a:pt x="2277" y="793"/>
                  <a:pt x="2277" y="793"/>
                  <a:pt x="2277" y="793"/>
                </a:cubicBezTo>
                <a:cubicBezTo>
                  <a:pt x="2270" y="774"/>
                  <a:pt x="2270" y="774"/>
                  <a:pt x="2270" y="774"/>
                </a:cubicBezTo>
                <a:cubicBezTo>
                  <a:pt x="2268" y="768"/>
                  <a:pt x="2265" y="762"/>
                  <a:pt x="2263" y="755"/>
                </a:cubicBezTo>
                <a:cubicBezTo>
                  <a:pt x="2258" y="743"/>
                  <a:pt x="2253" y="730"/>
                  <a:pt x="2248" y="717"/>
                </a:cubicBezTo>
                <a:cubicBezTo>
                  <a:pt x="2242" y="705"/>
                  <a:pt x="2237" y="693"/>
                  <a:pt x="2231" y="680"/>
                </a:cubicBezTo>
                <a:cubicBezTo>
                  <a:pt x="2229" y="674"/>
                  <a:pt x="2226" y="668"/>
                  <a:pt x="2223" y="662"/>
                </a:cubicBezTo>
                <a:cubicBezTo>
                  <a:pt x="2214" y="644"/>
                  <a:pt x="2214" y="644"/>
                  <a:pt x="2214" y="644"/>
                </a:cubicBezTo>
                <a:cubicBezTo>
                  <a:pt x="2204" y="626"/>
                  <a:pt x="2204" y="626"/>
                  <a:pt x="2204" y="626"/>
                </a:cubicBezTo>
                <a:cubicBezTo>
                  <a:pt x="2201" y="620"/>
                  <a:pt x="2198" y="614"/>
                  <a:pt x="2195" y="608"/>
                </a:cubicBezTo>
                <a:cubicBezTo>
                  <a:pt x="2188" y="596"/>
                  <a:pt x="2181" y="585"/>
                  <a:pt x="2175" y="573"/>
                </a:cubicBezTo>
                <a:cubicBezTo>
                  <a:pt x="2173" y="570"/>
                  <a:pt x="2171" y="567"/>
                  <a:pt x="2170" y="564"/>
                </a:cubicBezTo>
                <a:cubicBezTo>
                  <a:pt x="2164" y="556"/>
                  <a:pt x="2164" y="556"/>
                  <a:pt x="2164" y="556"/>
                </a:cubicBezTo>
                <a:cubicBezTo>
                  <a:pt x="2153" y="539"/>
                  <a:pt x="2153" y="539"/>
                  <a:pt x="2153" y="539"/>
                </a:cubicBezTo>
                <a:cubicBezTo>
                  <a:pt x="2142" y="522"/>
                  <a:pt x="2142" y="522"/>
                  <a:pt x="2142" y="522"/>
                </a:cubicBezTo>
                <a:cubicBezTo>
                  <a:pt x="2140" y="518"/>
                  <a:pt x="2140" y="518"/>
                  <a:pt x="2140" y="518"/>
                </a:cubicBezTo>
                <a:cubicBezTo>
                  <a:pt x="2137" y="513"/>
                  <a:pt x="2137" y="513"/>
                  <a:pt x="2137" y="513"/>
                </a:cubicBezTo>
                <a:cubicBezTo>
                  <a:pt x="2131" y="505"/>
                  <a:pt x="2131" y="505"/>
                  <a:pt x="2131" y="505"/>
                </a:cubicBezTo>
                <a:cubicBezTo>
                  <a:pt x="2123" y="494"/>
                  <a:pt x="2115" y="483"/>
                  <a:pt x="2108" y="473"/>
                </a:cubicBezTo>
                <a:cubicBezTo>
                  <a:pt x="2100" y="462"/>
                  <a:pt x="2091" y="451"/>
                  <a:pt x="2083" y="441"/>
                </a:cubicBezTo>
                <a:cubicBezTo>
                  <a:pt x="2079" y="436"/>
                  <a:pt x="2075" y="430"/>
                  <a:pt x="2071" y="425"/>
                </a:cubicBezTo>
                <a:cubicBezTo>
                  <a:pt x="2057" y="410"/>
                  <a:pt x="2057" y="410"/>
                  <a:pt x="2057" y="410"/>
                </a:cubicBezTo>
                <a:cubicBezTo>
                  <a:pt x="2044" y="395"/>
                  <a:pt x="2044" y="395"/>
                  <a:pt x="2044" y="395"/>
                </a:cubicBezTo>
                <a:cubicBezTo>
                  <a:pt x="2040" y="390"/>
                  <a:pt x="2036" y="385"/>
                  <a:pt x="2031" y="380"/>
                </a:cubicBezTo>
                <a:cubicBezTo>
                  <a:pt x="2022" y="371"/>
                  <a:pt x="2013" y="361"/>
                  <a:pt x="2004" y="351"/>
                </a:cubicBezTo>
                <a:cubicBezTo>
                  <a:pt x="1997" y="344"/>
                  <a:pt x="1997" y="344"/>
                  <a:pt x="1997" y="344"/>
                </a:cubicBezTo>
                <a:cubicBezTo>
                  <a:pt x="1990" y="337"/>
                  <a:pt x="1990" y="337"/>
                  <a:pt x="1990" y="337"/>
                </a:cubicBezTo>
                <a:cubicBezTo>
                  <a:pt x="1975" y="324"/>
                  <a:pt x="1975" y="324"/>
                  <a:pt x="1975" y="324"/>
                </a:cubicBezTo>
                <a:cubicBezTo>
                  <a:pt x="1956" y="305"/>
                  <a:pt x="1936" y="288"/>
                  <a:pt x="1916" y="271"/>
                </a:cubicBezTo>
                <a:cubicBezTo>
                  <a:pt x="1914" y="269"/>
                  <a:pt x="1911" y="267"/>
                  <a:pt x="1909" y="265"/>
                </a:cubicBezTo>
                <a:cubicBezTo>
                  <a:pt x="1901" y="259"/>
                  <a:pt x="1901" y="259"/>
                  <a:pt x="1901" y="259"/>
                </a:cubicBezTo>
                <a:cubicBezTo>
                  <a:pt x="1886" y="246"/>
                  <a:pt x="1886" y="246"/>
                  <a:pt x="1886" y="246"/>
                </a:cubicBezTo>
                <a:cubicBezTo>
                  <a:pt x="1870" y="234"/>
                  <a:pt x="1870" y="234"/>
                  <a:pt x="1870" y="234"/>
                </a:cubicBezTo>
                <a:cubicBezTo>
                  <a:pt x="1865" y="230"/>
                  <a:pt x="1859" y="227"/>
                  <a:pt x="1854" y="223"/>
                </a:cubicBezTo>
                <a:cubicBezTo>
                  <a:pt x="1844" y="215"/>
                  <a:pt x="1833" y="208"/>
                  <a:pt x="1822" y="200"/>
                </a:cubicBezTo>
                <a:cubicBezTo>
                  <a:pt x="1811" y="193"/>
                  <a:pt x="1800" y="186"/>
                  <a:pt x="1789" y="179"/>
                </a:cubicBezTo>
                <a:cubicBezTo>
                  <a:pt x="1784" y="176"/>
                  <a:pt x="1779" y="172"/>
                  <a:pt x="1773" y="169"/>
                </a:cubicBezTo>
                <a:cubicBezTo>
                  <a:pt x="1756" y="159"/>
                  <a:pt x="1756" y="159"/>
                  <a:pt x="1756" y="159"/>
                </a:cubicBezTo>
                <a:cubicBezTo>
                  <a:pt x="1745" y="153"/>
                  <a:pt x="1734" y="146"/>
                  <a:pt x="1723" y="140"/>
                </a:cubicBezTo>
                <a:cubicBezTo>
                  <a:pt x="1711" y="134"/>
                  <a:pt x="1700" y="128"/>
                  <a:pt x="1688" y="122"/>
                </a:cubicBezTo>
                <a:cubicBezTo>
                  <a:pt x="1680" y="118"/>
                  <a:pt x="1680" y="118"/>
                  <a:pt x="1680" y="118"/>
                </a:cubicBezTo>
                <a:cubicBezTo>
                  <a:pt x="1677" y="117"/>
                  <a:pt x="1674" y="115"/>
                  <a:pt x="1671" y="114"/>
                </a:cubicBezTo>
                <a:cubicBezTo>
                  <a:pt x="1665" y="111"/>
                  <a:pt x="1659" y="109"/>
                  <a:pt x="1654" y="106"/>
                </a:cubicBezTo>
                <a:cubicBezTo>
                  <a:pt x="1648" y="103"/>
                  <a:pt x="1642" y="101"/>
                  <a:pt x="1636" y="98"/>
                </a:cubicBezTo>
                <a:cubicBezTo>
                  <a:pt x="1627" y="94"/>
                  <a:pt x="1627" y="94"/>
                  <a:pt x="1627" y="94"/>
                </a:cubicBezTo>
                <a:cubicBezTo>
                  <a:pt x="1623" y="92"/>
                  <a:pt x="1623" y="92"/>
                  <a:pt x="1623" y="92"/>
                </a:cubicBezTo>
                <a:cubicBezTo>
                  <a:pt x="1619" y="90"/>
                  <a:pt x="1619" y="90"/>
                  <a:pt x="1619" y="90"/>
                </a:cubicBezTo>
                <a:cubicBezTo>
                  <a:pt x="1607" y="86"/>
                  <a:pt x="1595" y="81"/>
                  <a:pt x="1583" y="76"/>
                </a:cubicBezTo>
                <a:cubicBezTo>
                  <a:pt x="1574" y="73"/>
                  <a:pt x="1574" y="73"/>
                  <a:pt x="1574" y="73"/>
                </a:cubicBezTo>
                <a:cubicBezTo>
                  <a:pt x="1571" y="72"/>
                  <a:pt x="1569" y="71"/>
                  <a:pt x="1566" y="70"/>
                </a:cubicBezTo>
                <a:cubicBezTo>
                  <a:pt x="1560" y="68"/>
                  <a:pt x="1554" y="66"/>
                  <a:pt x="1548" y="64"/>
                </a:cubicBezTo>
                <a:cubicBezTo>
                  <a:pt x="1536" y="60"/>
                  <a:pt x="1524" y="55"/>
                  <a:pt x="1512" y="52"/>
                </a:cubicBezTo>
                <a:cubicBezTo>
                  <a:pt x="1500" y="48"/>
                  <a:pt x="1488" y="45"/>
                  <a:pt x="1476" y="41"/>
                </a:cubicBezTo>
                <a:cubicBezTo>
                  <a:pt x="1470" y="40"/>
                  <a:pt x="1464" y="38"/>
                  <a:pt x="1458" y="36"/>
                </a:cubicBezTo>
                <a:cubicBezTo>
                  <a:pt x="1452" y="35"/>
                  <a:pt x="1445" y="34"/>
                  <a:pt x="1439" y="32"/>
                </a:cubicBezTo>
                <a:cubicBezTo>
                  <a:pt x="1427" y="29"/>
                  <a:pt x="1415" y="27"/>
                  <a:pt x="1403" y="24"/>
                </a:cubicBezTo>
                <a:cubicBezTo>
                  <a:pt x="1391" y="22"/>
                  <a:pt x="1379" y="19"/>
                  <a:pt x="1367" y="17"/>
                </a:cubicBezTo>
                <a:cubicBezTo>
                  <a:pt x="1361" y="16"/>
                  <a:pt x="1355" y="15"/>
                  <a:pt x="1349" y="14"/>
                </a:cubicBezTo>
                <a:cubicBezTo>
                  <a:pt x="1343" y="13"/>
                  <a:pt x="1337" y="12"/>
                  <a:pt x="1330" y="12"/>
                </a:cubicBezTo>
                <a:cubicBezTo>
                  <a:pt x="1318" y="10"/>
                  <a:pt x="1306" y="8"/>
                  <a:pt x="1294" y="7"/>
                </a:cubicBezTo>
                <a:cubicBezTo>
                  <a:pt x="1291" y="7"/>
                  <a:pt x="1288" y="6"/>
                  <a:pt x="1285" y="6"/>
                </a:cubicBezTo>
                <a:cubicBezTo>
                  <a:pt x="1276" y="5"/>
                  <a:pt x="1276" y="5"/>
                  <a:pt x="1276" y="5"/>
                </a:cubicBezTo>
                <a:cubicBezTo>
                  <a:pt x="1270" y="5"/>
                  <a:pt x="1264" y="4"/>
                  <a:pt x="1258" y="4"/>
                </a:cubicBezTo>
                <a:cubicBezTo>
                  <a:pt x="1252" y="3"/>
                  <a:pt x="1246" y="3"/>
                  <a:pt x="1240" y="2"/>
                </a:cubicBezTo>
                <a:cubicBezTo>
                  <a:pt x="1231" y="2"/>
                  <a:pt x="1231" y="2"/>
                  <a:pt x="1231" y="2"/>
                </a:cubicBezTo>
                <a:cubicBezTo>
                  <a:pt x="1226" y="1"/>
                  <a:pt x="1226" y="1"/>
                  <a:pt x="1226" y="1"/>
                </a:cubicBezTo>
                <a:cubicBezTo>
                  <a:pt x="1222" y="1"/>
                  <a:pt x="1222" y="1"/>
                  <a:pt x="1222" y="1"/>
                </a:cubicBezTo>
                <a:cubicBezTo>
                  <a:pt x="1210" y="1"/>
                  <a:pt x="1198" y="1"/>
                  <a:pt x="1186" y="0"/>
                </a:cubicBezTo>
                <a:cubicBezTo>
                  <a:pt x="1180" y="0"/>
                  <a:pt x="1174" y="0"/>
                  <a:pt x="1168" y="0"/>
                </a:cubicBezTo>
                <a:cubicBezTo>
                  <a:pt x="1162" y="0"/>
                  <a:pt x="1156" y="0"/>
                  <a:pt x="1150" y="0"/>
                </a:cubicBezTo>
                <a:cubicBezTo>
                  <a:pt x="1139" y="0"/>
                  <a:pt x="1127" y="1"/>
                  <a:pt x="1115" y="1"/>
                </a:cubicBezTo>
                <a:cubicBezTo>
                  <a:pt x="1109" y="1"/>
                  <a:pt x="1103" y="2"/>
                  <a:pt x="1097" y="2"/>
                </a:cubicBezTo>
                <a:cubicBezTo>
                  <a:pt x="1092" y="2"/>
                  <a:pt x="1086" y="3"/>
                  <a:pt x="1080" y="3"/>
                </a:cubicBezTo>
                <a:cubicBezTo>
                  <a:pt x="1074" y="4"/>
                  <a:pt x="1068" y="4"/>
                  <a:pt x="1062" y="4"/>
                </a:cubicBezTo>
                <a:cubicBezTo>
                  <a:pt x="1059" y="5"/>
                  <a:pt x="1057" y="5"/>
                  <a:pt x="1054" y="5"/>
                </a:cubicBezTo>
                <a:cubicBezTo>
                  <a:pt x="1045" y="6"/>
                  <a:pt x="1045" y="6"/>
                  <a:pt x="1045" y="6"/>
                </a:cubicBezTo>
                <a:cubicBezTo>
                  <a:pt x="1033" y="8"/>
                  <a:pt x="1022" y="9"/>
                  <a:pt x="1010" y="10"/>
                </a:cubicBezTo>
                <a:cubicBezTo>
                  <a:pt x="999" y="11"/>
                  <a:pt x="988" y="14"/>
                  <a:pt x="976" y="15"/>
                </a:cubicBezTo>
                <a:cubicBezTo>
                  <a:pt x="965" y="17"/>
                  <a:pt x="954" y="19"/>
                  <a:pt x="943" y="21"/>
                </a:cubicBezTo>
                <a:cubicBezTo>
                  <a:pt x="931" y="24"/>
                  <a:pt x="920" y="26"/>
                  <a:pt x="909" y="28"/>
                </a:cubicBezTo>
                <a:cubicBezTo>
                  <a:pt x="904" y="29"/>
                  <a:pt x="898" y="31"/>
                  <a:pt x="893" y="32"/>
                </a:cubicBezTo>
                <a:cubicBezTo>
                  <a:pt x="887" y="33"/>
                  <a:pt x="882" y="35"/>
                  <a:pt x="876" y="36"/>
                </a:cubicBezTo>
                <a:cubicBezTo>
                  <a:pt x="866" y="39"/>
                  <a:pt x="855" y="42"/>
                  <a:pt x="844" y="45"/>
                </a:cubicBezTo>
                <a:cubicBezTo>
                  <a:pt x="833" y="48"/>
                  <a:pt x="823" y="51"/>
                  <a:pt x="812" y="54"/>
                </a:cubicBezTo>
                <a:cubicBezTo>
                  <a:pt x="791" y="60"/>
                  <a:pt x="771" y="68"/>
                  <a:pt x="750" y="76"/>
                </a:cubicBezTo>
                <a:cubicBezTo>
                  <a:pt x="740" y="79"/>
                  <a:pt x="730" y="84"/>
                  <a:pt x="720" y="88"/>
                </a:cubicBezTo>
                <a:cubicBezTo>
                  <a:pt x="710" y="92"/>
                  <a:pt x="701" y="96"/>
                  <a:pt x="691" y="100"/>
                </a:cubicBezTo>
                <a:cubicBezTo>
                  <a:pt x="681" y="104"/>
                  <a:pt x="672" y="109"/>
                  <a:pt x="662" y="113"/>
                </a:cubicBezTo>
                <a:cubicBezTo>
                  <a:pt x="653" y="118"/>
                  <a:pt x="643" y="122"/>
                  <a:pt x="634" y="127"/>
                </a:cubicBezTo>
                <a:cubicBezTo>
                  <a:pt x="615" y="137"/>
                  <a:pt x="597" y="146"/>
                  <a:pt x="579" y="157"/>
                </a:cubicBezTo>
                <a:cubicBezTo>
                  <a:pt x="509" y="198"/>
                  <a:pt x="445" y="244"/>
                  <a:pt x="389" y="294"/>
                </a:cubicBezTo>
                <a:cubicBezTo>
                  <a:pt x="333" y="343"/>
                  <a:pt x="285" y="395"/>
                  <a:pt x="244" y="447"/>
                </a:cubicBezTo>
                <a:cubicBezTo>
                  <a:pt x="203" y="499"/>
                  <a:pt x="169" y="551"/>
                  <a:pt x="141" y="601"/>
                </a:cubicBezTo>
                <a:cubicBezTo>
                  <a:pt x="126" y="626"/>
                  <a:pt x="115" y="651"/>
                  <a:pt x="103" y="675"/>
                </a:cubicBezTo>
                <a:cubicBezTo>
                  <a:pt x="92" y="699"/>
                  <a:pt x="82" y="722"/>
                  <a:pt x="73" y="744"/>
                </a:cubicBezTo>
                <a:cubicBezTo>
                  <a:pt x="38" y="833"/>
                  <a:pt x="21" y="906"/>
                  <a:pt x="12" y="957"/>
                </a:cubicBezTo>
                <a:cubicBezTo>
                  <a:pt x="7" y="982"/>
                  <a:pt x="5" y="1001"/>
                  <a:pt x="3" y="1014"/>
                </a:cubicBezTo>
                <a:cubicBezTo>
                  <a:pt x="1" y="1027"/>
                  <a:pt x="0" y="1034"/>
                  <a:pt x="0" y="1034"/>
                </a:cubicBezTo>
                <a:lnTo>
                  <a:pt x="153" y="1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994328" y="2756759"/>
            <a:ext cx="1503546" cy="3462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919704" y="2108989"/>
            <a:ext cx="992876" cy="993010"/>
          </a:xfrm>
          <a:prstGeom prst="ellipse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2233065" y="822276"/>
            <a:ext cx="992876" cy="993010"/>
          </a:xfrm>
          <a:prstGeom prst="ellipse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2233065" y="3469285"/>
            <a:ext cx="992876" cy="993010"/>
          </a:xfrm>
          <a:prstGeom prst="ellipse">
            <a:avLst/>
          </a:prstGeom>
          <a:solidFill>
            <a:srgbClr val="20586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3579124" y="2108989"/>
            <a:ext cx="992876" cy="993010"/>
          </a:xfrm>
          <a:prstGeom prst="ellipse">
            <a:avLst/>
          </a:prstGeom>
          <a:solidFill>
            <a:srgbClr val="3185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389510" y="2120436"/>
            <a:ext cx="623582" cy="568377"/>
            <a:chOff x="2481918" y="3140596"/>
            <a:chExt cx="831298" cy="757602"/>
          </a:xfrm>
        </p:grpSpPr>
        <p:sp>
          <p:nvSpPr>
            <p:cNvPr id="200" name="Google Shape;200;p20"/>
            <p:cNvSpPr/>
            <p:nvPr/>
          </p:nvSpPr>
          <p:spPr>
            <a:xfrm>
              <a:off x="2533014" y="3741961"/>
              <a:ext cx="156237" cy="156237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2741330" y="3636820"/>
              <a:ext cx="156237" cy="261377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2949646" y="3532662"/>
              <a:ext cx="156237" cy="365535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3157962" y="3428504"/>
              <a:ext cx="155254" cy="469693"/>
            </a:xfrm>
            <a:prstGeom prst="rect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2481918" y="3140596"/>
              <a:ext cx="831298" cy="496224"/>
            </a:xfrm>
            <a:custGeom>
              <a:rect b="b" l="l" r="r" t="t"/>
              <a:pathLst>
                <a:path extrusionOk="0" h="505" w="846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5" name="Google Shape;205;p20"/>
          <p:cNvSpPr txBox="1"/>
          <p:nvPr/>
        </p:nvSpPr>
        <p:spPr>
          <a:xfrm>
            <a:off x="1241940" y="2630205"/>
            <a:ext cx="279583" cy="2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</a:pPr>
            <a:r>
              <a:rPr b="1" i="0" lang="tr-TR" sz="1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b="1" i="0" sz="10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2589712" y="1389085"/>
            <a:ext cx="279583" cy="2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</a:pPr>
            <a:r>
              <a:rPr b="1" i="0" lang="tr-TR" sz="1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1" i="0" sz="10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2589713" y="3999903"/>
            <a:ext cx="279583" cy="2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</a:pPr>
            <a:r>
              <a:rPr b="1" i="0" lang="tr-TR" sz="1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b="1" i="0" sz="10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3943794" y="2678602"/>
            <a:ext cx="279583" cy="2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</a:pPr>
            <a:r>
              <a:rPr b="1" i="0" lang="tr-TR" sz="1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b="1" i="0" sz="10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9" name="Google Shape;209;p20"/>
          <p:cNvGrpSpPr/>
          <p:nvPr/>
        </p:nvGrpSpPr>
        <p:grpSpPr>
          <a:xfrm>
            <a:off x="2585085" y="1025334"/>
            <a:ext cx="320454" cy="302356"/>
            <a:chOff x="3498850" y="1541463"/>
            <a:chExt cx="504825" cy="476250"/>
          </a:xfrm>
        </p:grpSpPr>
        <p:sp>
          <p:nvSpPr>
            <p:cNvPr id="210" name="Google Shape;210;p20"/>
            <p:cNvSpPr/>
            <p:nvPr/>
          </p:nvSpPr>
          <p:spPr>
            <a:xfrm>
              <a:off x="3743325" y="1801813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498850" y="1541463"/>
              <a:ext cx="504825" cy="476250"/>
            </a:xfrm>
            <a:custGeom>
              <a:rect b="b" l="l" r="r" t="t"/>
              <a:pathLst>
                <a:path extrusionOk="0" h="124" w="132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1243717" y="2307242"/>
            <a:ext cx="300070" cy="299120"/>
            <a:chOff x="2437300" y="1144829"/>
            <a:chExt cx="400024" cy="398703"/>
          </a:xfrm>
        </p:grpSpPr>
        <p:sp>
          <p:nvSpPr>
            <p:cNvPr id="213" name="Google Shape;213;p20"/>
            <p:cNvSpPr/>
            <p:nvPr/>
          </p:nvSpPr>
          <p:spPr>
            <a:xfrm>
              <a:off x="2437300" y="1144829"/>
              <a:ext cx="400024" cy="398703"/>
            </a:xfrm>
            <a:custGeom>
              <a:rect b="b" l="l" r="r" t="t"/>
              <a:pathLst>
                <a:path extrusionOk="0" h="128" w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686820" y="1193678"/>
              <a:ext cx="100336" cy="100336"/>
            </a:xfrm>
            <a:custGeom>
              <a:rect b="b" l="l" r="r" t="t"/>
              <a:pathLst>
                <a:path extrusionOk="0" h="32" w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916939" y="2357745"/>
            <a:ext cx="300070" cy="300111"/>
          </a:xfrm>
          <a:custGeom>
            <a:rect b="b" l="l" r="r" t="t"/>
            <a:pathLst>
              <a:path extrusionOk="0" h="128" w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6" name="Google Shape;216;p20"/>
          <p:cNvGrpSpPr/>
          <p:nvPr/>
        </p:nvGrpSpPr>
        <p:grpSpPr>
          <a:xfrm>
            <a:off x="2579467" y="3740561"/>
            <a:ext cx="300070" cy="261483"/>
            <a:chOff x="837205" y="5167510"/>
            <a:chExt cx="400024" cy="348536"/>
          </a:xfrm>
        </p:grpSpPr>
        <p:sp>
          <p:nvSpPr>
            <p:cNvPr id="217" name="Google Shape;217;p20"/>
            <p:cNvSpPr/>
            <p:nvPr/>
          </p:nvSpPr>
          <p:spPr>
            <a:xfrm>
              <a:off x="837205" y="5167510"/>
              <a:ext cx="400024" cy="286486"/>
            </a:xfrm>
            <a:custGeom>
              <a:rect b="b" l="l" r="r" t="t"/>
              <a:pathLst>
                <a:path extrusionOk="0" h="92" w="128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200263" y="5291610"/>
              <a:ext cx="23764" cy="137302"/>
            </a:xfrm>
            <a:custGeom>
              <a:rect b="b" l="l" r="r" t="t"/>
              <a:pathLst>
                <a:path extrusionOk="0" h="44" w="8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187061" y="5442114"/>
              <a:ext cx="50168" cy="739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0" name="Google Shape;220;p20"/>
          <p:cNvGrpSpPr/>
          <p:nvPr/>
        </p:nvGrpSpPr>
        <p:grpSpPr>
          <a:xfrm>
            <a:off x="4932040" y="1275606"/>
            <a:ext cx="2808312" cy="2856536"/>
            <a:chOff x="496589" y="1275606"/>
            <a:chExt cx="2808312" cy="2856536"/>
          </a:xfrm>
        </p:grpSpPr>
        <p:sp>
          <p:nvSpPr>
            <p:cNvPr id="221" name="Google Shape;221;p20"/>
            <p:cNvSpPr/>
            <p:nvPr/>
          </p:nvSpPr>
          <p:spPr>
            <a:xfrm>
              <a:off x="573339" y="1275606"/>
              <a:ext cx="185424" cy="180114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wentieth Century"/>
                <a:buNone/>
              </a:pPr>
              <a:r>
                <a:rPr b="0" i="0" lang="tr-TR" sz="9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</a:t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597376" y="2018027"/>
              <a:ext cx="185424" cy="180114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wentieth Century"/>
                <a:buNone/>
              </a:pPr>
              <a:r>
                <a:rPr b="0" i="0" lang="tr-TR" sz="9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</a:t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97376" y="2760445"/>
              <a:ext cx="185424" cy="180114"/>
            </a:xfrm>
            <a:prstGeom prst="ellipse">
              <a:avLst/>
            </a:prstGeom>
            <a:solidFill>
              <a:srgbClr val="205867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wentieth Century"/>
                <a:buNone/>
              </a:pPr>
              <a:r>
                <a:rPr b="0" i="0" lang="tr-TR" sz="9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</a:t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597376" y="3502865"/>
              <a:ext cx="185424" cy="180114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Twentieth Century"/>
                <a:buNone/>
              </a:pPr>
              <a:r>
                <a:rPr b="0" i="0" lang="tr-TR" sz="9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</a:t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496589" y="1471437"/>
              <a:ext cx="2808312" cy="41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b="0" i="0" sz="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775504" y="1293762"/>
              <a:ext cx="1043165" cy="211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32D"/>
                </a:buClr>
                <a:buSzPts val="1740"/>
                <a:buFont typeface="Arial"/>
                <a:buNone/>
              </a:pPr>
              <a:r>
                <a:rPr b="1" lang="tr-TR" sz="12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96589" y="2233437"/>
              <a:ext cx="2808312" cy="41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b="0" i="0" sz="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775504" y="2055762"/>
              <a:ext cx="1043165" cy="211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32D"/>
                </a:buClr>
                <a:buSzPts val="1740"/>
                <a:buFont typeface="Arial"/>
                <a:buNone/>
              </a:pPr>
              <a:r>
                <a:rPr b="1" lang="tr-TR" sz="12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496589" y="3001787"/>
              <a:ext cx="2808312" cy="41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b="0" i="0" sz="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20"/>
            <p:cNvSpPr txBox="1"/>
            <p:nvPr/>
          </p:nvSpPr>
          <p:spPr>
            <a:xfrm>
              <a:off x="775504" y="2824112"/>
              <a:ext cx="1043165" cy="211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32D"/>
                </a:buClr>
                <a:buSzPts val="1740"/>
                <a:buFont typeface="Arial"/>
                <a:buNone/>
              </a:pPr>
              <a:r>
                <a:rPr b="1" lang="tr-TR" sz="12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96589" y="3719337"/>
              <a:ext cx="2808312" cy="41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b="0" i="0" sz="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775504" y="3541662"/>
              <a:ext cx="1043165" cy="211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32D"/>
                </a:buClr>
                <a:buSzPts val="1740"/>
                <a:buFont typeface="Arial"/>
                <a:buNone/>
              </a:pPr>
              <a:r>
                <a:rPr b="1" lang="tr-TR" sz="1200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i="0" sz="1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/>
          <p:nvPr/>
        </p:nvSpPr>
        <p:spPr>
          <a:xfrm>
            <a:off x="2506861" y="3233610"/>
            <a:ext cx="1203642" cy="1059558"/>
          </a:xfrm>
          <a:custGeom>
            <a:rect b="b" l="l" r="r" t="t"/>
            <a:pathLst>
              <a:path extrusionOk="0" h="691" w="963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851061" y="2551232"/>
            <a:ext cx="1199052" cy="1741938"/>
          </a:xfrm>
          <a:custGeom>
            <a:rect b="b" l="l" r="r" t="t"/>
            <a:pathLst>
              <a:path extrusionOk="0" h="1110" w="96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5183214" y="1928597"/>
            <a:ext cx="1207083" cy="2363852"/>
          </a:xfrm>
          <a:custGeom>
            <a:rect b="b" l="l" r="r" t="t"/>
            <a:pathLst>
              <a:path extrusionOk="0" h="1507" w="96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solidFill>
            <a:srgbClr val="205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6530282" y="1232542"/>
            <a:ext cx="1227737" cy="3062066"/>
          </a:xfrm>
          <a:custGeom>
            <a:rect b="b" l="l" r="r" t="t"/>
            <a:pathLst>
              <a:path extrusionOk="0" h="1953" w="982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2" name="Google Shape;242;p21"/>
          <p:cNvCxnSpPr/>
          <p:nvPr/>
        </p:nvCxnSpPr>
        <p:spPr>
          <a:xfrm rot="10800000">
            <a:off x="1366328" y="3541689"/>
            <a:ext cx="209403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43" name="Google Shape;243;p21"/>
          <p:cNvSpPr/>
          <p:nvPr/>
        </p:nvSpPr>
        <p:spPr>
          <a:xfrm>
            <a:off x="1305805" y="3183072"/>
            <a:ext cx="2447442" cy="34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0425" lIns="80875" spcFirstLastPara="1" rIns="80875" wrap="square" tIns="40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4" name="Google Shape;244;p21"/>
          <p:cNvCxnSpPr/>
          <p:nvPr/>
        </p:nvCxnSpPr>
        <p:spPr>
          <a:xfrm rot="10800000">
            <a:off x="1366328" y="2845633"/>
            <a:ext cx="347094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45" name="Google Shape;245;p21"/>
          <p:cNvSpPr/>
          <p:nvPr/>
        </p:nvSpPr>
        <p:spPr>
          <a:xfrm>
            <a:off x="1305805" y="2487017"/>
            <a:ext cx="2447442" cy="34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0425" lIns="80875" spcFirstLastPara="1" rIns="80875" wrap="square" tIns="40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6" name="Google Shape;246;p21"/>
          <p:cNvCxnSpPr/>
          <p:nvPr/>
        </p:nvCxnSpPr>
        <p:spPr>
          <a:xfrm rot="10800000">
            <a:off x="1366328" y="2187008"/>
            <a:ext cx="4820303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47" name="Google Shape;247;p21"/>
          <p:cNvSpPr/>
          <p:nvPr/>
        </p:nvSpPr>
        <p:spPr>
          <a:xfrm>
            <a:off x="1305805" y="1828392"/>
            <a:ext cx="2158003" cy="34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0425" lIns="80875" spcFirstLastPara="1" rIns="80875" wrap="square" tIns="40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8" name="Google Shape;248;p21"/>
          <p:cNvCxnSpPr/>
          <p:nvPr/>
        </p:nvCxnSpPr>
        <p:spPr>
          <a:xfrm rot="10800000">
            <a:off x="1366328" y="1562214"/>
            <a:ext cx="6197205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49" name="Google Shape;249;p21"/>
          <p:cNvSpPr/>
          <p:nvPr/>
        </p:nvSpPr>
        <p:spPr>
          <a:xfrm>
            <a:off x="1305804" y="1203598"/>
            <a:ext cx="2154562" cy="34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0425" lIns="80875" spcFirstLastPara="1" rIns="80875" wrap="square" tIns="40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0" name="Google Shape;250;p21"/>
          <p:cNvCxnSpPr/>
          <p:nvPr/>
        </p:nvCxnSpPr>
        <p:spPr>
          <a:xfrm>
            <a:off x="1852238" y="4301691"/>
            <a:ext cx="6320162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spital Operation Report template，Freepptbackgrounds.n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