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79" r:id="rId4"/>
    <p:sldId id="290" r:id="rId5"/>
    <p:sldId id="286" r:id="rId6"/>
    <p:sldId id="291" r:id="rId7"/>
    <p:sldId id="289" r:id="rId8"/>
    <p:sldId id="29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3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&#225;c%20tr&#7867;%20Do%20Th&#225;i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trẻ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thái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6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6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trẻ</a:t>
            </a:r>
            <a:r>
              <a:rPr lang="en-US" sz="6600" b="1" i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6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Thái</a:t>
            </a:r>
            <a:r>
              <a:rPr lang="en-US" sz="66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trẻ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Thái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trải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err="1">
                <a:latin typeface="Arial" panose="020B0604020202020204" pitchFamily="34" charset="0"/>
                <a:cs typeface="Arial" panose="020B0604020202020204" pitchFamily="34" charset="0"/>
              </a:rPr>
              <a:t>áo</a:t>
            </a:r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 trên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tựng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rằng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Vua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Đa-vít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tụng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Đấng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72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72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Vỗ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hỡi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tụng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hò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reo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chí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lãnh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hùng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6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6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trẻ</a:t>
            </a:r>
            <a:r>
              <a:rPr lang="en-US" sz="6600" b="1" i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6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Thái</a:t>
            </a:r>
            <a:r>
              <a:rPr lang="en-US" sz="66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trẻ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Thái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trải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áo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treen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tựng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rằng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Vua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Đa-vít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tụng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Đấng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054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ban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lệnh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thờ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lạy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bái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tan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kẻ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thù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Gia-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cóp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6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6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trẻ</a:t>
            </a:r>
            <a:r>
              <a:rPr lang="en-US" sz="6600" b="1" i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6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Thái</a:t>
            </a:r>
            <a:r>
              <a:rPr lang="en-US" sz="66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trẻ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Thái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trải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áo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treen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tựng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rằng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Vua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Đa-vít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tụng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Đấng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795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lưng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lừa</a:t>
            </a:r>
            <a:r>
              <a:rPr lang="en-US" sz="7200" b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thật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dung.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trỗi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đàn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khắp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2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6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6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trẻ</a:t>
            </a:r>
            <a:r>
              <a:rPr lang="en-US" sz="6600" b="1" i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6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Thái</a:t>
            </a:r>
            <a:r>
              <a:rPr lang="en-US" sz="66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trẻ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Thái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trải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áo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treen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tựng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rằng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Vua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Đa-vít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tụng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Đấng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2606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74</TotalTime>
  <Words>248</Words>
  <Application>Microsoft Office PowerPoint</Application>
  <PresentationFormat>Widescreen</PresentationFormat>
  <Paragraphs>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Garamond</vt:lpstr>
      <vt:lpstr>Roboto</vt:lpstr>
      <vt:lpstr>Savon</vt:lpstr>
      <vt:lpstr>Các trẻ do thái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52</cp:revision>
  <dcterms:created xsi:type="dcterms:W3CDTF">2024-12-09T09:39:37Z</dcterms:created>
  <dcterms:modified xsi:type="dcterms:W3CDTF">2025-09-26T07:54:51Z</dcterms:modified>
</cp:coreProperties>
</file>