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76" r:id="rId4"/>
    <p:sldId id="273" r:id="rId5"/>
    <p:sldId id="279" r:id="rId6"/>
    <p:sldId id="277" r:id="rId7"/>
    <p:sldId id="280" r:id="rId8"/>
    <p:sldId id="278" r:id="rId9"/>
    <p:sldId id="28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30/8/2025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30/8/2025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30/8/2025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30/8/2025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30/8/2025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30/8/2025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30/8/2025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30/8/2025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30/8/2025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30/8/2025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30/8/2025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30/8/2025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5313" y="2258688"/>
            <a:ext cx="9587105" cy="2590800"/>
          </a:xfrm>
        </p:spPr>
        <p:txBody>
          <a:bodyPr/>
          <a:lstStyle/>
          <a:p>
            <a:r>
              <a:rPr lang="en-US" sz="6000" b="1" dirty="0" smtClean="0">
                <a:solidFill>
                  <a:srgbClr val="FF0000"/>
                </a:solidFill>
                <a:latin typeface="Arial" panose="020B0604020202020204" pitchFamily="34" charset="0"/>
                <a:cs typeface="Arial" panose="020B0604020202020204" pitchFamily="34" charset="0"/>
              </a:rPr>
              <a:t>XIN BAN THÊM ĐỨC TIN</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Xin ban thêm đức tin cho chúng con, lạy Chúa! Để con đi giữa đời dù tối tăm mịt mù, lòng vẫn hằng cậy trông phó dâng ở nơi Thiên Chúa, để bước đi theo Ngài dẫu cho còn nhiều khổ </a:t>
            </a:r>
            <a:r>
              <a:rPr lang="vi-VN" sz="5400" b="1" dirty="0" smtClean="0"/>
              <a:t>sầu</a:t>
            </a:r>
            <a:r>
              <a:rPr lang="en-US" sz="5400" b="1" dirty="0" smtClean="0"/>
              <a:t>.</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3300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649408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000" b="1" dirty="0"/>
              <a:t>Nếu con có đức tin bằng hạt cải bé thôi vẫn có thừa sức mạnh để dời núi chuyển đồi. Lòng khiêm nhường một đời phó thác nơi Chúa mà thôi, nguyện suốt đời tận tụy với công việc mà con phải làm</a:t>
            </a:r>
            <a:r>
              <a:rPr lang="vi-VN" sz="5000" b="1" dirty="0"/>
              <a:t/>
            </a:r>
            <a:br>
              <a:rPr lang="vi-VN" sz="5000" b="1" dirty="0"/>
            </a:b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90684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83326"/>
            <a:ext cx="11357670"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Xin ban thêm đức tin cho chúng con, lạy Chúa! Để con luôn tín thành mà hiến thân phục vụ. Dù có làm được chi vẫn không đòi ơn công phúc, chỉ cố sao chu toàn những công việc theo trách </a:t>
            </a:r>
            <a:r>
              <a:rPr lang="vi-VN" sz="5400" b="1" dirty="0" smtClean="0"/>
              <a:t>nhiệm</a:t>
            </a:r>
            <a:r>
              <a:rPr lang="en-US" sz="5400" b="1" dirty="0" smtClean="0"/>
              <a:t>.</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7198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649408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000" b="1" dirty="0"/>
              <a:t>Nếu con có đức tin bằng hạt cải bé thôi vẫn có thừa sức mạnh để dời núi chuyển đồi. Lòng khiêm nhường một đời phó thác nơi Chúa mà thôi, nguyện suốt đời tận tụy với công việc mà con phải làm</a:t>
            </a:r>
            <a:r>
              <a:rPr lang="vi-VN" sz="5000" b="1" dirty="0"/>
              <a:t/>
            </a:r>
            <a:br>
              <a:rPr lang="vi-VN" sz="5000" b="1" dirty="0"/>
            </a:b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38603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5000" b="1" dirty="0"/>
              <a:t>Xin ban thêm đức tin cho chúng con, lạy Chúa! Để con luôn mãi là người tôi tớ yêu chủ mình, tận tâm phục vụ dù nắng mưa hoặc bao giông tố, chẳng tính công hơn thiệt, chỉ lo làm tròn sứ </a:t>
            </a:r>
            <a:r>
              <a:rPr lang="vi-VN" sz="5000" b="1" dirty="0" smtClean="0"/>
              <a:t>mạng</a:t>
            </a:r>
            <a:r>
              <a:rPr lang="en-US" sz="5000" b="1" dirty="0" smtClean="0"/>
              <a:t>.</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68857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649408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000" b="1" dirty="0"/>
              <a:t>Nếu con có đức tin bằng hạt cải bé thôi vẫn có thừa sức mạnh để dời núi chuyển đồi. Lòng khiêm nhường một đời phó thác nơi Chúa mà thôi, nguyện suốt đời tận tụy với công việc mà con phải làm</a:t>
            </a:r>
            <a:r>
              <a:rPr lang="vi-VN" sz="5000" b="1" dirty="0"/>
              <a:t/>
            </a:r>
            <a:br>
              <a:rPr lang="vi-VN" sz="5000" b="1" dirty="0"/>
            </a:b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68631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0"/>
            <a:ext cx="11266230" cy="8032968"/>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4</a:t>
            </a:r>
            <a:r>
              <a:rPr lang="vi-VN" sz="6600" b="1" dirty="0" smtClean="0">
                <a:solidFill>
                  <a:srgbClr val="FF0000"/>
                </a:solidFill>
                <a:effectLst/>
                <a:latin typeface="Arial" panose="020B0604020202020204" pitchFamily="34" charset="0"/>
                <a:cs typeface="Arial" panose="020B0604020202020204" pitchFamily="34" charset="0"/>
              </a:rPr>
              <a:t>. </a:t>
            </a:r>
            <a:r>
              <a:rPr lang="vi-VN" sz="5000" b="1" dirty="0"/>
              <a:t>Xin ban thêm đức tin cho chúng con, lạy Chúa! Để con luôn biết nhờ quyền năng Chúa ban hằng ngày, mà xua trừ quyền uy thế gian còn đang vây hãm, nhờ sức thiêng của Ngài xuống trên người nào </a:t>
            </a:r>
            <a:r>
              <a:rPr lang="vi-VN" sz="5000" b="1" dirty="0" smtClean="0"/>
              <a:t>trông </a:t>
            </a:r>
            <a:r>
              <a:rPr lang="vi-VN" sz="5000" b="1" dirty="0"/>
              <a:t>cậy</a:t>
            </a:r>
            <a:r>
              <a:rPr lang="en-US" sz="5000" b="1" dirty="0"/>
              <a:t>.</a:t>
            </a:r>
            <a:endParaRPr lang="en-US" sz="5000" b="1" dirty="0" smtClean="0"/>
          </a:p>
          <a:p>
            <a:pPr algn="just"/>
            <a:r>
              <a:rPr lang="vi-VN" sz="5000" b="1" dirty="0"/>
              <a:t/>
            </a:r>
            <a:br>
              <a:rPr lang="vi-VN" sz="5000" b="1" dirty="0"/>
            </a:b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57230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649408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000" b="1" dirty="0"/>
              <a:t>Nếu con có đức tin bằng hạt cải bé thôi vẫn có thừa sức mạnh để dời núi chuyển đồi. Lòng khiêm nhường một đời phó thác nơi Chúa mà thôi, nguyện suốt đời tận tụy với công việc mà con phải làm</a:t>
            </a:r>
            <a:r>
              <a:rPr lang="vi-VN" sz="5000" b="1" dirty="0"/>
              <a:t/>
            </a:r>
            <a:br>
              <a:rPr lang="vi-VN" sz="5000" b="1" dirty="0"/>
            </a:b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10317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453</TotalTime>
  <Words>165</Words>
  <Application>Microsoft Office PowerPoint</Application>
  <PresentationFormat>Widescreen</PresentationFormat>
  <Paragraphs>10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Verdana</vt:lpstr>
      <vt:lpstr>Savon</vt:lpstr>
      <vt:lpstr>XIN BAN THÊM ĐỨC TIN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43</cp:revision>
  <dcterms:created xsi:type="dcterms:W3CDTF">2024-12-09T14:38:56Z</dcterms:created>
  <dcterms:modified xsi:type="dcterms:W3CDTF">2025-08-30T14:57:25Z</dcterms:modified>
</cp:coreProperties>
</file>