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Jolly Lodger"/>
      <p:regular r:id="rId29"/>
    </p:embeddedFont>
    <p:embeddedFont>
      <p:font typeface="Poppins"/>
      <p:regular r:id="rId30"/>
      <p:bold r:id="rId31"/>
      <p:italic r:id="rId32"/>
      <p:boldItalic r:id="rId33"/>
    </p:embeddedFont>
    <p:embeddedFont>
      <p:font typeface="Lato"/>
      <p:regular r:id="rId34"/>
      <p:bold r:id="rId35"/>
      <p:italic r:id="rId36"/>
      <p:boldItalic r:id="rId37"/>
    </p:embeddedFont>
    <p:embeddedFont>
      <p:font typeface="Montserrat"/>
      <p:regular r:id="rId38"/>
      <p:bold r:id="rId39"/>
      <p:italic r:id="rId40"/>
      <p:boldItalic r:id="rId41"/>
    </p:embeddedFont>
    <p:embeddedFont>
      <p:font typeface="Inter"/>
      <p:regular r:id="rId42"/>
      <p:bold r:id="rId43"/>
    </p:embeddedFont>
    <p:embeddedFont>
      <p:font typeface="Poppins SemiBold"/>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hLF4Bthq9wztLKxXwgvdHut0G7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6.xml"/><Relationship Id="rId42" Type="http://schemas.openxmlformats.org/officeDocument/2006/relationships/font" Target="fonts/Inter-regular.fntdata"/><Relationship Id="rId41" Type="http://schemas.openxmlformats.org/officeDocument/2006/relationships/font" Target="fonts/Montserrat-boldItalic.fntdata"/><Relationship Id="rId22" Type="http://schemas.openxmlformats.org/officeDocument/2006/relationships/slide" Target="slides/slide18.xml"/><Relationship Id="rId44" Type="http://schemas.openxmlformats.org/officeDocument/2006/relationships/font" Target="fonts/PoppinsSemiBold-regular.fntdata"/><Relationship Id="rId21" Type="http://schemas.openxmlformats.org/officeDocument/2006/relationships/slide" Target="slides/slide17.xml"/><Relationship Id="rId43" Type="http://schemas.openxmlformats.org/officeDocument/2006/relationships/font" Target="fonts/Inter-bold.fntdata"/><Relationship Id="rId24" Type="http://schemas.openxmlformats.org/officeDocument/2006/relationships/slide" Target="slides/slide20.xml"/><Relationship Id="rId46" Type="http://schemas.openxmlformats.org/officeDocument/2006/relationships/font" Target="fonts/PoppinsSemiBold-italic.fntdata"/><Relationship Id="rId23" Type="http://schemas.openxmlformats.org/officeDocument/2006/relationships/slide" Target="slides/slide19.xml"/><Relationship Id="rId45" Type="http://schemas.openxmlformats.org/officeDocument/2006/relationships/font" Target="fonts/Poppins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customschemas.google.com/relationships/presentationmetadata" Target="metadata"/><Relationship Id="rId25" Type="http://schemas.openxmlformats.org/officeDocument/2006/relationships/slide" Target="slides/slide21.xml"/><Relationship Id="rId47" Type="http://schemas.openxmlformats.org/officeDocument/2006/relationships/font" Target="fonts/PoppinsSemiBold-bold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JollyLodger-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7.xml"/><Relationship Id="rId33" Type="http://schemas.openxmlformats.org/officeDocument/2006/relationships/font" Target="fonts/Poppins-boldItalic.fntdata"/><Relationship Id="rId10" Type="http://schemas.openxmlformats.org/officeDocument/2006/relationships/slide" Target="slides/slide6.xml"/><Relationship Id="rId32" Type="http://schemas.openxmlformats.org/officeDocument/2006/relationships/font" Target="fonts/Poppins-italic.fntdata"/><Relationship Id="rId13" Type="http://schemas.openxmlformats.org/officeDocument/2006/relationships/slide" Target="slides/slide9.xml"/><Relationship Id="rId35" Type="http://schemas.openxmlformats.org/officeDocument/2006/relationships/font" Target="fonts/Lato-bold.fntdata"/><Relationship Id="rId12" Type="http://schemas.openxmlformats.org/officeDocument/2006/relationships/slide" Target="slides/slide8.xml"/><Relationship Id="rId34" Type="http://schemas.openxmlformats.org/officeDocument/2006/relationships/font" Target="fonts/Lato-regular.fntdata"/><Relationship Id="rId15" Type="http://schemas.openxmlformats.org/officeDocument/2006/relationships/slide" Target="slides/slide11.xml"/><Relationship Id="rId37" Type="http://schemas.openxmlformats.org/officeDocument/2006/relationships/font" Target="fonts/Lato-boldItalic.fntdata"/><Relationship Id="rId14" Type="http://schemas.openxmlformats.org/officeDocument/2006/relationships/slide" Target="slides/slide10.xml"/><Relationship Id="rId36" Type="http://schemas.openxmlformats.org/officeDocument/2006/relationships/font" Target="fonts/Lato-italic.fntdata"/><Relationship Id="rId17" Type="http://schemas.openxmlformats.org/officeDocument/2006/relationships/slide" Target="slides/slide13.xml"/><Relationship Id="rId39" Type="http://schemas.openxmlformats.org/officeDocument/2006/relationships/font" Target="fonts/Montserrat-bold.fntdata"/><Relationship Id="rId16" Type="http://schemas.openxmlformats.org/officeDocument/2006/relationships/slide" Target="slides/slide12.xml"/><Relationship Id="rId38" Type="http://schemas.openxmlformats.org/officeDocument/2006/relationships/font" Target="fonts/Montserrat-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dc0f1c557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dc0f1c557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dc0f1c557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dc0f1c5577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dc0f1c5577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dc0f1c5577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dc0f1c5577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2dc0f1c5577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dc0f1c5577_0_2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dc0f1c5577_0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2dc0f1c5577_0_2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2dc0f1c5577_0_2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dc0f1c5577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2dc0f1c5577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2dc0f1c5577_0_2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dc0f1c5577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2dc0f1c5577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2dc0f1c5577_0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dc0f1c5577_0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2dc0f1c5577_0_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2dc0f1c5577_0_3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dc0f1c5577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2dc0f1c5577_0_3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2dc0f1c5577_0_3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dc0f1c5577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2dc0f1c5577_0_4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g2dc0f1c5577_0_4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dc0f1c5577_0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2dc0f1c5577_0_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2dc0f1c5577_0_4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dc0f1c5577_0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2dc0f1c5577_0_4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g2dc0f1c5577_0_4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2dc0f1c5577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g2dc0f1c5577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g2dc0f1c5577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dc0f1c5577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2dc0f1c5577_0_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g2dc0f1c5577_0_4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dc0f1c5577_0_4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2dc0f1c5577_0_4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g2dc0f1c5577_0_4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dc0f1c5577_0_5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g2dc0f1c5577_0_5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g2dc0f1c5577_0_5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dc0f1c5577_0_5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2dc0f1c5577_0_5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g2dc0f1c5577_0_5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dc0f1c5577_0_6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g2dc0f1c5577_0_6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g2dc0f1c5577_0_6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dc0f1c5577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2dc0f1c5577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2dc0f1c5577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dc0f1c5577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2dc0f1c5577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2dc0f1c5577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dc0f1c5577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2dc0f1c5577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2dc0f1c5577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dc0f1c5577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2dc0f1c5577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2dc0f1c5577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dc0f1c5577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dc0f1c5577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dc0f1c5577_0_1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dc0f1c5577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dc0f1c5577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2dc0f1c5577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dc0f1c5577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dc0f1c5577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dc0f1c5577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39.png"/><Relationship Id="rId7" Type="http://schemas.openxmlformats.org/officeDocument/2006/relationships/image" Target="../media/image6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20" Type="http://schemas.openxmlformats.org/officeDocument/2006/relationships/image" Target="../media/image82.png"/><Relationship Id="rId22" Type="http://schemas.openxmlformats.org/officeDocument/2006/relationships/image" Target="../media/image81.png"/><Relationship Id="rId21" Type="http://schemas.openxmlformats.org/officeDocument/2006/relationships/image" Target="../media/image107.png"/><Relationship Id="rId24" Type="http://schemas.openxmlformats.org/officeDocument/2006/relationships/image" Target="../media/image83.png"/><Relationship Id="rId23"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58.png"/><Relationship Id="rId26" Type="http://schemas.openxmlformats.org/officeDocument/2006/relationships/image" Target="../media/image99.png"/><Relationship Id="rId25" Type="http://schemas.openxmlformats.org/officeDocument/2006/relationships/image" Target="../media/image85.png"/><Relationship Id="rId28" Type="http://schemas.openxmlformats.org/officeDocument/2006/relationships/image" Target="../media/image80.png"/><Relationship Id="rId27" Type="http://schemas.openxmlformats.org/officeDocument/2006/relationships/image" Target="../media/image87.png"/><Relationship Id="rId5" Type="http://schemas.openxmlformats.org/officeDocument/2006/relationships/image" Target="../media/image5.png"/><Relationship Id="rId6" Type="http://schemas.openxmlformats.org/officeDocument/2006/relationships/image" Target="../media/image59.png"/><Relationship Id="rId29" Type="http://schemas.openxmlformats.org/officeDocument/2006/relationships/image" Target="../media/image88.png"/><Relationship Id="rId7" Type="http://schemas.openxmlformats.org/officeDocument/2006/relationships/image" Target="../media/image57.png"/><Relationship Id="rId8" Type="http://schemas.openxmlformats.org/officeDocument/2006/relationships/image" Target="../media/image56.png"/><Relationship Id="rId11" Type="http://schemas.openxmlformats.org/officeDocument/2006/relationships/image" Target="../media/image62.png"/><Relationship Id="rId10" Type="http://schemas.openxmlformats.org/officeDocument/2006/relationships/image" Target="../media/image74.png"/><Relationship Id="rId13" Type="http://schemas.openxmlformats.org/officeDocument/2006/relationships/image" Target="../media/image69.png"/><Relationship Id="rId12" Type="http://schemas.openxmlformats.org/officeDocument/2006/relationships/image" Target="../media/image63.png"/><Relationship Id="rId15" Type="http://schemas.openxmlformats.org/officeDocument/2006/relationships/image" Target="../media/image70.png"/><Relationship Id="rId14" Type="http://schemas.openxmlformats.org/officeDocument/2006/relationships/image" Target="../media/image93.png"/><Relationship Id="rId17" Type="http://schemas.openxmlformats.org/officeDocument/2006/relationships/image" Target="../media/image76.png"/><Relationship Id="rId16" Type="http://schemas.openxmlformats.org/officeDocument/2006/relationships/image" Target="../media/image75.png"/><Relationship Id="rId19" Type="http://schemas.openxmlformats.org/officeDocument/2006/relationships/image" Target="../media/image77.png"/><Relationship Id="rId18" Type="http://schemas.openxmlformats.org/officeDocument/2006/relationships/image" Target="../media/image8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84.png"/><Relationship Id="rId6" Type="http://schemas.openxmlformats.org/officeDocument/2006/relationships/image" Target="../media/image1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96.png"/><Relationship Id="rId7" Type="http://schemas.openxmlformats.org/officeDocument/2006/relationships/image" Target="../media/image9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95.png"/><Relationship Id="rId7" Type="http://schemas.openxmlformats.org/officeDocument/2006/relationships/image" Target="../media/image1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113.png"/><Relationship Id="rId7" Type="http://schemas.openxmlformats.org/officeDocument/2006/relationships/image" Target="../media/image1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50.png"/><Relationship Id="rId5" Type="http://schemas.openxmlformats.org/officeDocument/2006/relationships/image" Target="../media/image5.png"/><Relationship Id="rId6" Type="http://schemas.openxmlformats.org/officeDocument/2006/relationships/image" Target="../media/image147.png"/><Relationship Id="rId7" Type="http://schemas.openxmlformats.org/officeDocument/2006/relationships/image" Target="../media/image153.png"/><Relationship Id="rId8" Type="http://schemas.openxmlformats.org/officeDocument/2006/relationships/image" Target="../media/image139.png"/></Relationships>
</file>

<file path=ppt/slides/_rels/slide23.xml.rels><?xml version="1.0" encoding="UTF-8" standalone="yes"?><Relationships xmlns="http://schemas.openxmlformats.org/package/2006/relationships"><Relationship Id="rId20" Type="http://schemas.openxmlformats.org/officeDocument/2006/relationships/image" Target="../media/image166.png"/><Relationship Id="rId22" Type="http://schemas.openxmlformats.org/officeDocument/2006/relationships/hyperlink" Target="https://eatemp.com/powerpoint-org-chart-template/" TargetMode="External"/><Relationship Id="rId21" Type="http://schemas.openxmlformats.org/officeDocument/2006/relationships/image" Target="../media/image161.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31.png"/><Relationship Id="rId5" Type="http://schemas.openxmlformats.org/officeDocument/2006/relationships/image" Target="../media/image5.png"/><Relationship Id="rId6" Type="http://schemas.openxmlformats.org/officeDocument/2006/relationships/image" Target="../media/image137.png"/><Relationship Id="rId7" Type="http://schemas.openxmlformats.org/officeDocument/2006/relationships/image" Target="../media/image127.png"/><Relationship Id="rId8" Type="http://schemas.openxmlformats.org/officeDocument/2006/relationships/image" Target="../media/image129.png"/><Relationship Id="rId11" Type="http://schemas.openxmlformats.org/officeDocument/2006/relationships/image" Target="../media/image148.png"/><Relationship Id="rId10" Type="http://schemas.openxmlformats.org/officeDocument/2006/relationships/image" Target="../media/image160.png"/><Relationship Id="rId13" Type="http://schemas.openxmlformats.org/officeDocument/2006/relationships/image" Target="../media/image154.png"/><Relationship Id="rId12" Type="http://schemas.openxmlformats.org/officeDocument/2006/relationships/image" Target="../media/image149.png"/><Relationship Id="rId15" Type="http://schemas.openxmlformats.org/officeDocument/2006/relationships/image" Target="../media/image156.png"/><Relationship Id="rId14" Type="http://schemas.openxmlformats.org/officeDocument/2006/relationships/image" Target="../media/image146.png"/><Relationship Id="rId17" Type="http://schemas.openxmlformats.org/officeDocument/2006/relationships/image" Target="../media/image151.png"/><Relationship Id="rId16" Type="http://schemas.openxmlformats.org/officeDocument/2006/relationships/image" Target="../media/image155.png"/><Relationship Id="rId19" Type="http://schemas.openxmlformats.org/officeDocument/2006/relationships/image" Target="../media/image152.png"/><Relationship Id="rId18" Type="http://schemas.openxmlformats.org/officeDocument/2006/relationships/image" Target="../media/image1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9.png"/><Relationship Id="rId4" Type="http://schemas.openxmlformats.org/officeDocument/2006/relationships/image" Target="../media/image157.png"/><Relationship Id="rId5" Type="http://schemas.openxmlformats.org/officeDocument/2006/relationships/image" Target="../media/image5.png"/><Relationship Id="rId6"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10.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25.png"/><Relationship Id="rId7" Type="http://schemas.openxmlformats.org/officeDocument/2006/relationships/image" Target="../media/image40.png"/><Relationship Id="rId8"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33.png"/><Relationship Id="rId7" Type="http://schemas.openxmlformats.org/officeDocument/2006/relationships/image" Target="../media/image28.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36.png"/><Relationship Id="rId7" Type="http://schemas.openxmlformats.org/officeDocument/2006/relationships/image" Target="../media/image38.png"/><Relationship Id="rId8"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15" name="Shape 15"/>
        <p:cNvGrpSpPr/>
        <p:nvPr/>
      </p:nvGrpSpPr>
      <p:grpSpPr>
        <a:xfrm>
          <a:off x="0" y="0"/>
          <a:ext cx="0" cy="0"/>
          <a:chOff x="0" y="0"/>
          <a:chExt cx="0" cy="0"/>
        </a:xfrm>
      </p:grpSpPr>
      <p:pic>
        <p:nvPicPr>
          <p:cNvPr descr=" " id="16" name="Google Shape;16;g2dc0f1c5577_0_0"/>
          <p:cNvPicPr preferRelativeResize="0"/>
          <p:nvPr/>
        </p:nvPicPr>
        <p:blipFill rotWithShape="1">
          <a:blip r:embed="rId3">
            <a:alphaModFix/>
          </a:blip>
          <a:srcRect b="0" l="0" r="0" t="0"/>
          <a:stretch/>
        </p:blipFill>
        <p:spPr>
          <a:xfrm>
            <a:off x="0" y="10109200"/>
            <a:ext cx="11418727" cy="3606800"/>
          </a:xfrm>
          <a:prstGeom prst="rect">
            <a:avLst/>
          </a:prstGeom>
          <a:noFill/>
          <a:ln>
            <a:noFill/>
          </a:ln>
        </p:spPr>
      </p:pic>
      <p:pic>
        <p:nvPicPr>
          <p:cNvPr descr=" " id="17" name="Google Shape;17;g2dc0f1c5577_0_0"/>
          <p:cNvPicPr preferRelativeResize="0"/>
          <p:nvPr/>
        </p:nvPicPr>
        <p:blipFill rotWithShape="1">
          <a:blip r:embed="rId4">
            <a:alphaModFix/>
          </a:blip>
          <a:srcRect b="0" l="0" r="0" t="0"/>
          <a:stretch/>
        </p:blipFill>
        <p:spPr>
          <a:xfrm>
            <a:off x="14619527" y="0"/>
            <a:ext cx="9767521" cy="6858000"/>
          </a:xfrm>
          <a:prstGeom prst="rect">
            <a:avLst/>
          </a:prstGeom>
          <a:noFill/>
          <a:ln>
            <a:noFill/>
          </a:ln>
        </p:spPr>
      </p:pic>
      <p:sp>
        <p:nvSpPr>
          <p:cNvPr id="18" name="Google Shape;18;g2dc0f1c5577_0_0"/>
          <p:cNvSpPr/>
          <p:nvPr/>
        </p:nvSpPr>
        <p:spPr>
          <a:xfrm>
            <a:off x="2857857" y="3644900"/>
            <a:ext cx="8827500" cy="472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24000"/>
              <a:buFont typeface="Jolly Lodger"/>
              <a:buNone/>
            </a:pPr>
            <a:r>
              <a:rPr b="0" i="0" lang="en-US" sz="24000" u="none" cap="none" strike="noStrike">
                <a:solidFill>
                  <a:srgbClr val="FAE2CC"/>
                </a:solidFill>
                <a:latin typeface="Jolly Lodger"/>
                <a:ea typeface="Jolly Lodger"/>
                <a:cs typeface="Jolly Lodger"/>
                <a:sym typeface="Jolly Lodger"/>
              </a:rPr>
              <a:t>Domestic</a:t>
            </a:r>
            <a:endParaRPr b="0" i="0" sz="24000" u="none" cap="none" strike="noStrike">
              <a:solidFill>
                <a:schemeClr val="dk1"/>
              </a:solidFill>
              <a:latin typeface="Calibri"/>
              <a:ea typeface="Calibri"/>
              <a:cs typeface="Calibri"/>
              <a:sym typeface="Calibri"/>
            </a:endParaRPr>
          </a:p>
        </p:txBody>
      </p:sp>
      <p:sp>
        <p:nvSpPr>
          <p:cNvPr id="19" name="Google Shape;19;g2dc0f1c5577_0_0"/>
          <p:cNvSpPr/>
          <p:nvPr/>
        </p:nvSpPr>
        <p:spPr>
          <a:xfrm>
            <a:off x="2722374" y="546100"/>
            <a:ext cx="189549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9A9DA0"/>
              </a:buClr>
              <a:buSzPts val="6400"/>
              <a:buFont typeface="Poppins SemiBold"/>
              <a:buNone/>
            </a:pPr>
            <a:r>
              <a:rPr b="0" i="0" lang="en-US" sz="6400" u="none" cap="none" strike="noStrike">
                <a:solidFill>
                  <a:srgbClr val="9A9DA0"/>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2dc0f1c5577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g2dc0f1c5577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2" name="Google Shape;22;g2dc0f1c5577_0_0"/>
          <p:cNvSpPr/>
          <p:nvPr/>
        </p:nvSpPr>
        <p:spPr>
          <a:xfrm>
            <a:off x="2857857" y="6375400"/>
            <a:ext cx="8167200" cy="472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24000"/>
              <a:buFont typeface="Jolly Lodger"/>
              <a:buNone/>
            </a:pPr>
            <a:r>
              <a:rPr b="0" i="0" lang="en-US" sz="24000" u="none" cap="none" strike="noStrike">
                <a:solidFill>
                  <a:srgbClr val="EFAB1B"/>
                </a:solidFill>
                <a:latin typeface="Jolly Lodger"/>
                <a:ea typeface="Jolly Lodger"/>
                <a:cs typeface="Jolly Lodger"/>
                <a:sym typeface="Jolly Lodger"/>
              </a:rPr>
              <a:t>Violence </a:t>
            </a:r>
            <a:endParaRPr b="0" i="0" sz="24000" u="none" cap="none" strike="noStrike">
              <a:solidFill>
                <a:schemeClr val="dk1"/>
              </a:solidFill>
              <a:latin typeface="Calibri"/>
              <a:ea typeface="Calibri"/>
              <a:cs typeface="Calibri"/>
              <a:sym typeface="Calibri"/>
            </a:endParaRPr>
          </a:p>
        </p:txBody>
      </p:sp>
      <p:pic>
        <p:nvPicPr>
          <p:cNvPr descr=" " id="23" name="Google Shape;23;g2dc0f1c5577_0_0"/>
          <p:cNvPicPr preferRelativeResize="0"/>
          <p:nvPr/>
        </p:nvPicPr>
        <p:blipFill rotWithShape="1">
          <a:blip r:embed="rId6">
            <a:alphaModFix/>
          </a:blip>
          <a:srcRect b="0" l="0" r="0" t="0"/>
          <a:stretch/>
        </p:blipFill>
        <p:spPr>
          <a:xfrm>
            <a:off x="10008851" y="914400"/>
            <a:ext cx="11888686" cy="1214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216" name="Shape 216"/>
        <p:cNvGrpSpPr/>
        <p:nvPr/>
      </p:nvGrpSpPr>
      <p:grpSpPr>
        <a:xfrm>
          <a:off x="0" y="0"/>
          <a:ext cx="0" cy="0"/>
          <a:chOff x="0" y="0"/>
          <a:chExt cx="0" cy="0"/>
        </a:xfrm>
      </p:grpSpPr>
      <p:pic>
        <p:nvPicPr>
          <p:cNvPr descr=" " id="217" name="Google Shape;217;g2dc0f1c5577_0_192"/>
          <p:cNvPicPr preferRelativeResize="0"/>
          <p:nvPr/>
        </p:nvPicPr>
        <p:blipFill rotWithShape="1">
          <a:blip r:embed="rId3">
            <a:alphaModFix/>
          </a:blip>
          <a:srcRect b="0" l="0" r="0" t="0"/>
          <a:stretch/>
        </p:blipFill>
        <p:spPr>
          <a:xfrm>
            <a:off x="15419727" y="0"/>
            <a:ext cx="8967321" cy="6210300"/>
          </a:xfrm>
          <a:prstGeom prst="rect">
            <a:avLst/>
          </a:prstGeom>
          <a:noFill/>
          <a:ln>
            <a:noFill/>
          </a:ln>
        </p:spPr>
      </p:pic>
      <p:pic>
        <p:nvPicPr>
          <p:cNvPr descr=" " id="218" name="Google Shape;218;g2dc0f1c5577_0_192"/>
          <p:cNvPicPr preferRelativeResize="0"/>
          <p:nvPr/>
        </p:nvPicPr>
        <p:blipFill rotWithShape="1">
          <a:blip r:embed="rId4">
            <a:alphaModFix/>
          </a:blip>
          <a:srcRect b="0" l="0" r="0" t="0"/>
          <a:stretch/>
        </p:blipFill>
        <p:spPr>
          <a:xfrm>
            <a:off x="0" y="8737600"/>
            <a:ext cx="6566721" cy="4978400"/>
          </a:xfrm>
          <a:prstGeom prst="rect">
            <a:avLst/>
          </a:prstGeom>
          <a:noFill/>
          <a:ln>
            <a:noFill/>
          </a:ln>
        </p:spPr>
      </p:pic>
      <p:sp>
        <p:nvSpPr>
          <p:cNvPr id="219" name="Google Shape;219;g2dc0f1c5577_0_1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0" name="Google Shape;220;g2dc0f1c5577_0_19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1" name="Google Shape;221;g2dc0f1c5577_0_192"/>
          <p:cNvPicPr preferRelativeResize="0"/>
          <p:nvPr/>
        </p:nvPicPr>
        <p:blipFill rotWithShape="1">
          <a:blip r:embed="rId6">
            <a:alphaModFix/>
          </a:blip>
          <a:srcRect b="0" l="0" r="0" t="0"/>
          <a:stretch/>
        </p:blipFill>
        <p:spPr>
          <a:xfrm>
            <a:off x="1752819" y="1346200"/>
            <a:ext cx="20881410" cy="11010900"/>
          </a:xfrm>
          <a:prstGeom prst="rect">
            <a:avLst/>
          </a:prstGeom>
          <a:noFill/>
          <a:ln>
            <a:noFill/>
          </a:ln>
        </p:spPr>
      </p:pic>
      <p:pic>
        <p:nvPicPr>
          <p:cNvPr descr=" " id="222" name="Google Shape;222;g2dc0f1c5577_0_192"/>
          <p:cNvPicPr preferRelativeResize="0"/>
          <p:nvPr/>
        </p:nvPicPr>
        <p:blipFill rotWithShape="1">
          <a:blip r:embed="rId7">
            <a:alphaModFix/>
          </a:blip>
          <a:srcRect b="0" l="0" r="0" t="0"/>
          <a:stretch/>
        </p:blipFill>
        <p:spPr>
          <a:xfrm>
            <a:off x="1752819" y="1346200"/>
            <a:ext cx="5639505" cy="11010900"/>
          </a:xfrm>
          <a:prstGeom prst="rect">
            <a:avLst/>
          </a:prstGeom>
          <a:noFill/>
          <a:ln>
            <a:noFill/>
          </a:ln>
        </p:spPr>
      </p:pic>
      <p:sp>
        <p:nvSpPr>
          <p:cNvPr id="223" name="Google Shape;223;g2dc0f1c5577_0_192"/>
          <p:cNvSpPr/>
          <p:nvPr/>
        </p:nvSpPr>
        <p:spPr>
          <a:xfrm>
            <a:off x="1752819" y="1346200"/>
            <a:ext cx="5639400" cy="5638800"/>
          </a:xfrm>
          <a:prstGeom prst="roundRect">
            <a:avLst>
              <a:gd fmla="val 75081" name="adj"/>
            </a:avLst>
          </a:prstGeom>
          <a:solidFill>
            <a:srgbClr val="2D2B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dc0f1c5577_0_192"/>
          <p:cNvSpPr/>
          <p:nvPr/>
        </p:nvSpPr>
        <p:spPr>
          <a:xfrm>
            <a:off x="3988298" y="2311400"/>
            <a:ext cx="2184600" cy="472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Jolly Lodger"/>
              <a:buNone/>
            </a:pPr>
            <a:r>
              <a:rPr b="0" i="0" lang="en-US" sz="24000" u="none" cap="none" strike="noStrike">
                <a:solidFill>
                  <a:srgbClr val="FFFFFF"/>
                </a:solidFill>
                <a:latin typeface="Jolly Lodger"/>
                <a:ea typeface="Jolly Lodger"/>
                <a:cs typeface="Jolly Lodger"/>
                <a:sym typeface="Jolly Lodger"/>
              </a:rPr>
              <a:t>S</a:t>
            </a:r>
            <a:endParaRPr b="0" i="0" sz="24000" u="none" cap="none" strike="noStrike">
              <a:solidFill>
                <a:schemeClr val="dk1"/>
              </a:solidFill>
              <a:latin typeface="Calibri"/>
              <a:ea typeface="Calibri"/>
              <a:cs typeface="Calibri"/>
              <a:sym typeface="Calibri"/>
            </a:endParaRPr>
          </a:p>
        </p:txBody>
      </p:sp>
      <p:sp>
        <p:nvSpPr>
          <p:cNvPr id="225" name="Google Shape;225;g2dc0f1c5577_0_192"/>
          <p:cNvSpPr/>
          <p:nvPr/>
        </p:nvSpPr>
        <p:spPr>
          <a:xfrm>
            <a:off x="2286286" y="78613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dc0f1c5577_0_192"/>
          <p:cNvSpPr/>
          <p:nvPr/>
        </p:nvSpPr>
        <p:spPr>
          <a:xfrm>
            <a:off x="2286286"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2dc0f1c5577_0_192"/>
          <p:cNvSpPr/>
          <p:nvPr/>
        </p:nvSpPr>
        <p:spPr>
          <a:xfrm>
            <a:off x="2286286"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dc0f1c5577_0_192"/>
          <p:cNvSpPr/>
          <p:nvPr/>
        </p:nvSpPr>
        <p:spPr>
          <a:xfrm>
            <a:off x="2286286" y="7861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Eclipse</a:t>
            </a:r>
            <a:endParaRPr b="0" i="0" sz="3600" u="none" cap="none" strike="noStrike">
              <a:solidFill>
                <a:schemeClr val="dk1"/>
              </a:solidFill>
              <a:latin typeface="Calibri"/>
              <a:ea typeface="Calibri"/>
              <a:cs typeface="Calibri"/>
              <a:sym typeface="Calibri"/>
            </a:endParaRPr>
          </a:p>
        </p:txBody>
      </p:sp>
      <p:sp>
        <p:nvSpPr>
          <p:cNvPr id="229" name="Google Shape;229;g2dc0f1c5577_0_192"/>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30" name="Google Shape;230;g2dc0f1c5577_0_192"/>
          <p:cNvSpPr/>
          <p:nvPr/>
        </p:nvSpPr>
        <p:spPr>
          <a:xfrm>
            <a:off x="2286286"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dc0f1c5577_0_192"/>
          <p:cNvSpPr/>
          <p:nvPr/>
        </p:nvSpPr>
        <p:spPr>
          <a:xfrm>
            <a:off x="2286286"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dc0f1c5577_0_192"/>
          <p:cNvSpPr/>
          <p:nvPr/>
        </p:nvSpPr>
        <p:spPr>
          <a:xfrm>
            <a:off x="2286286" y="102489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Quest</a:t>
            </a:r>
            <a:endParaRPr b="0" i="0" sz="3600" u="none" cap="none" strike="noStrike">
              <a:solidFill>
                <a:schemeClr val="dk1"/>
              </a:solidFill>
              <a:latin typeface="Calibri"/>
              <a:ea typeface="Calibri"/>
              <a:cs typeface="Calibri"/>
              <a:sym typeface="Calibri"/>
            </a:endParaRPr>
          </a:p>
        </p:txBody>
      </p:sp>
      <p:sp>
        <p:nvSpPr>
          <p:cNvPr id="233" name="Google Shape;233;g2dc0f1c5577_0_192"/>
          <p:cNvSpPr/>
          <p:nvPr/>
        </p:nvSpPr>
        <p:spPr>
          <a:xfrm>
            <a:off x="2286286" y="110109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34" name="Google Shape;234;g2dc0f1c5577_0_192"/>
          <p:cNvPicPr preferRelativeResize="0"/>
          <p:nvPr/>
        </p:nvPicPr>
        <p:blipFill rotWithShape="1">
          <a:blip r:embed="rId7">
            <a:alphaModFix/>
          </a:blip>
          <a:srcRect b="0" l="0" r="0" t="0"/>
          <a:stretch/>
        </p:blipFill>
        <p:spPr>
          <a:xfrm>
            <a:off x="6833454" y="1346200"/>
            <a:ext cx="5639505" cy="11010900"/>
          </a:xfrm>
          <a:prstGeom prst="rect">
            <a:avLst/>
          </a:prstGeom>
          <a:noFill/>
          <a:ln>
            <a:noFill/>
          </a:ln>
        </p:spPr>
      </p:pic>
      <p:sp>
        <p:nvSpPr>
          <p:cNvPr id="235" name="Google Shape;235;g2dc0f1c5577_0_192"/>
          <p:cNvSpPr/>
          <p:nvPr/>
        </p:nvSpPr>
        <p:spPr>
          <a:xfrm>
            <a:off x="6833454" y="1346200"/>
            <a:ext cx="5639400" cy="5638800"/>
          </a:xfrm>
          <a:prstGeom prst="roundRect">
            <a:avLst>
              <a:gd fmla="val 75081" name="adj"/>
            </a:avLst>
          </a:prstGeom>
          <a:solidFill>
            <a:srgbClr val="EFA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dc0f1c5577_0_192"/>
          <p:cNvSpPr/>
          <p:nvPr/>
        </p:nvSpPr>
        <p:spPr>
          <a:xfrm>
            <a:off x="8980022" y="2311400"/>
            <a:ext cx="2362500" cy="472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Jolly Lodger"/>
              <a:buNone/>
            </a:pPr>
            <a:r>
              <a:rPr b="0" i="0" lang="en-US" sz="24000" u="none" cap="none" strike="noStrike">
                <a:solidFill>
                  <a:srgbClr val="FFFFFF"/>
                </a:solidFill>
                <a:latin typeface="Jolly Lodger"/>
                <a:ea typeface="Jolly Lodger"/>
                <a:cs typeface="Jolly Lodger"/>
                <a:sym typeface="Jolly Lodger"/>
              </a:rPr>
              <a:t>W</a:t>
            </a:r>
            <a:endParaRPr b="0" i="0" sz="24000" u="none" cap="none" strike="noStrike">
              <a:solidFill>
                <a:schemeClr val="dk1"/>
              </a:solidFill>
              <a:latin typeface="Calibri"/>
              <a:ea typeface="Calibri"/>
              <a:cs typeface="Calibri"/>
              <a:sym typeface="Calibri"/>
            </a:endParaRPr>
          </a:p>
        </p:txBody>
      </p:sp>
      <p:sp>
        <p:nvSpPr>
          <p:cNvPr id="237" name="Google Shape;237;g2dc0f1c5577_0_192"/>
          <p:cNvSpPr/>
          <p:nvPr/>
        </p:nvSpPr>
        <p:spPr>
          <a:xfrm>
            <a:off x="7366921" y="78613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dc0f1c5577_0_192"/>
          <p:cNvSpPr/>
          <p:nvPr/>
        </p:nvSpPr>
        <p:spPr>
          <a:xfrm>
            <a:off x="7366921"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dc0f1c5577_0_192"/>
          <p:cNvSpPr/>
          <p:nvPr/>
        </p:nvSpPr>
        <p:spPr>
          <a:xfrm>
            <a:off x="7366921"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dc0f1c5577_0_192"/>
          <p:cNvSpPr/>
          <p:nvPr/>
        </p:nvSpPr>
        <p:spPr>
          <a:xfrm>
            <a:off x="7366921" y="7861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Obtain</a:t>
            </a:r>
            <a:endParaRPr b="0" i="0" sz="3600" u="none" cap="none" strike="noStrike">
              <a:solidFill>
                <a:schemeClr val="dk1"/>
              </a:solidFill>
              <a:latin typeface="Calibri"/>
              <a:ea typeface="Calibri"/>
              <a:cs typeface="Calibri"/>
              <a:sym typeface="Calibri"/>
            </a:endParaRPr>
          </a:p>
        </p:txBody>
      </p:sp>
      <p:sp>
        <p:nvSpPr>
          <p:cNvPr id="241" name="Google Shape;241;g2dc0f1c5577_0_192"/>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42" name="Google Shape;242;g2dc0f1c5577_0_192"/>
          <p:cNvSpPr/>
          <p:nvPr/>
        </p:nvSpPr>
        <p:spPr>
          <a:xfrm>
            <a:off x="7366921"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dc0f1c5577_0_192"/>
          <p:cNvSpPr/>
          <p:nvPr/>
        </p:nvSpPr>
        <p:spPr>
          <a:xfrm>
            <a:off x="7366921"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dc0f1c5577_0_192"/>
          <p:cNvSpPr/>
          <p:nvPr/>
        </p:nvSpPr>
        <p:spPr>
          <a:xfrm>
            <a:off x="7366921" y="102489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Foundation</a:t>
            </a:r>
            <a:endParaRPr b="0" i="0" sz="3600" u="none" cap="none" strike="noStrike">
              <a:solidFill>
                <a:schemeClr val="dk1"/>
              </a:solidFill>
              <a:latin typeface="Calibri"/>
              <a:ea typeface="Calibri"/>
              <a:cs typeface="Calibri"/>
              <a:sym typeface="Calibri"/>
            </a:endParaRPr>
          </a:p>
        </p:txBody>
      </p:sp>
      <p:sp>
        <p:nvSpPr>
          <p:cNvPr id="245" name="Google Shape;245;g2dc0f1c5577_0_192"/>
          <p:cNvSpPr/>
          <p:nvPr/>
        </p:nvSpPr>
        <p:spPr>
          <a:xfrm>
            <a:off x="7366921" y="110109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46" name="Google Shape;246;g2dc0f1c5577_0_192"/>
          <p:cNvPicPr preferRelativeResize="0"/>
          <p:nvPr/>
        </p:nvPicPr>
        <p:blipFill rotWithShape="1">
          <a:blip r:embed="rId7">
            <a:alphaModFix/>
          </a:blip>
          <a:srcRect b="0" l="0" r="0" t="0"/>
          <a:stretch/>
        </p:blipFill>
        <p:spPr>
          <a:xfrm>
            <a:off x="11914089" y="1346200"/>
            <a:ext cx="5639505" cy="11010900"/>
          </a:xfrm>
          <a:prstGeom prst="rect">
            <a:avLst/>
          </a:prstGeom>
          <a:noFill/>
          <a:ln>
            <a:noFill/>
          </a:ln>
        </p:spPr>
      </p:pic>
      <p:sp>
        <p:nvSpPr>
          <p:cNvPr id="247" name="Google Shape;247;g2dc0f1c5577_0_192"/>
          <p:cNvSpPr/>
          <p:nvPr/>
        </p:nvSpPr>
        <p:spPr>
          <a:xfrm>
            <a:off x="11914089" y="1346200"/>
            <a:ext cx="5639400" cy="5638800"/>
          </a:xfrm>
          <a:prstGeom prst="roundRect">
            <a:avLst>
              <a:gd fmla="val 75081" name="adj"/>
            </a:avLst>
          </a:prstGeom>
          <a:solidFill>
            <a:srgbClr val="2D2B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dc0f1c5577_0_192"/>
          <p:cNvSpPr/>
          <p:nvPr/>
        </p:nvSpPr>
        <p:spPr>
          <a:xfrm>
            <a:off x="14143218" y="2311400"/>
            <a:ext cx="2197500" cy="472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Jolly Lodger"/>
              <a:buNone/>
            </a:pPr>
            <a:r>
              <a:rPr b="0" i="0" lang="en-US" sz="24000" u="none" cap="none" strike="noStrike">
                <a:solidFill>
                  <a:srgbClr val="FFFFFF"/>
                </a:solidFill>
                <a:latin typeface="Jolly Lodger"/>
                <a:ea typeface="Jolly Lodger"/>
                <a:cs typeface="Jolly Lodger"/>
                <a:sym typeface="Jolly Lodger"/>
              </a:rPr>
              <a:t>O</a:t>
            </a:r>
            <a:endParaRPr b="0" i="0" sz="24000" u="none" cap="none" strike="noStrike">
              <a:solidFill>
                <a:schemeClr val="dk1"/>
              </a:solidFill>
              <a:latin typeface="Calibri"/>
              <a:ea typeface="Calibri"/>
              <a:cs typeface="Calibri"/>
              <a:sym typeface="Calibri"/>
            </a:endParaRPr>
          </a:p>
        </p:txBody>
      </p:sp>
      <p:sp>
        <p:nvSpPr>
          <p:cNvPr id="249" name="Google Shape;249;g2dc0f1c5577_0_192"/>
          <p:cNvSpPr/>
          <p:nvPr/>
        </p:nvSpPr>
        <p:spPr>
          <a:xfrm>
            <a:off x="12447556" y="78613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dc0f1c5577_0_192"/>
          <p:cNvSpPr/>
          <p:nvPr/>
        </p:nvSpPr>
        <p:spPr>
          <a:xfrm>
            <a:off x="12447556"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dc0f1c5577_0_192"/>
          <p:cNvSpPr/>
          <p:nvPr/>
        </p:nvSpPr>
        <p:spPr>
          <a:xfrm>
            <a:off x="12447556"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dc0f1c5577_0_192"/>
          <p:cNvSpPr/>
          <p:nvPr/>
        </p:nvSpPr>
        <p:spPr>
          <a:xfrm>
            <a:off x="12447556" y="7861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War</a:t>
            </a:r>
            <a:endParaRPr b="0" i="0" sz="3600" u="none" cap="none" strike="noStrike">
              <a:solidFill>
                <a:schemeClr val="dk1"/>
              </a:solidFill>
              <a:latin typeface="Calibri"/>
              <a:ea typeface="Calibri"/>
              <a:cs typeface="Calibri"/>
              <a:sym typeface="Calibri"/>
            </a:endParaRPr>
          </a:p>
        </p:txBody>
      </p:sp>
      <p:sp>
        <p:nvSpPr>
          <p:cNvPr id="253" name="Google Shape;253;g2dc0f1c5577_0_192"/>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54" name="Google Shape;254;g2dc0f1c5577_0_192"/>
          <p:cNvSpPr/>
          <p:nvPr/>
        </p:nvSpPr>
        <p:spPr>
          <a:xfrm>
            <a:off x="12447556"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dc0f1c5577_0_192"/>
          <p:cNvSpPr/>
          <p:nvPr/>
        </p:nvSpPr>
        <p:spPr>
          <a:xfrm>
            <a:off x="12447556"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dc0f1c5577_0_192"/>
          <p:cNvSpPr/>
          <p:nvPr/>
        </p:nvSpPr>
        <p:spPr>
          <a:xfrm>
            <a:off x="12447556" y="102489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Transformation</a:t>
            </a:r>
            <a:endParaRPr b="0" i="0" sz="3600" u="none" cap="none" strike="noStrike">
              <a:solidFill>
                <a:schemeClr val="dk1"/>
              </a:solidFill>
              <a:latin typeface="Calibri"/>
              <a:ea typeface="Calibri"/>
              <a:cs typeface="Calibri"/>
              <a:sym typeface="Calibri"/>
            </a:endParaRPr>
          </a:p>
        </p:txBody>
      </p:sp>
      <p:sp>
        <p:nvSpPr>
          <p:cNvPr id="257" name="Google Shape;257;g2dc0f1c5577_0_192"/>
          <p:cNvSpPr/>
          <p:nvPr/>
        </p:nvSpPr>
        <p:spPr>
          <a:xfrm>
            <a:off x="12447556" y="110109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58" name="Google Shape;258;g2dc0f1c5577_0_192"/>
          <p:cNvPicPr preferRelativeResize="0"/>
          <p:nvPr/>
        </p:nvPicPr>
        <p:blipFill rotWithShape="1">
          <a:blip r:embed="rId7">
            <a:alphaModFix/>
          </a:blip>
          <a:srcRect b="0" l="0" r="0" t="0"/>
          <a:stretch/>
        </p:blipFill>
        <p:spPr>
          <a:xfrm>
            <a:off x="16994724" y="1346200"/>
            <a:ext cx="5639505" cy="11010900"/>
          </a:xfrm>
          <a:prstGeom prst="rect">
            <a:avLst/>
          </a:prstGeom>
          <a:noFill/>
          <a:ln>
            <a:noFill/>
          </a:ln>
        </p:spPr>
      </p:pic>
      <p:sp>
        <p:nvSpPr>
          <p:cNvPr id="259" name="Google Shape;259;g2dc0f1c5577_0_192"/>
          <p:cNvSpPr/>
          <p:nvPr/>
        </p:nvSpPr>
        <p:spPr>
          <a:xfrm>
            <a:off x="16994724" y="1346200"/>
            <a:ext cx="5639400" cy="5638800"/>
          </a:xfrm>
          <a:prstGeom prst="roundRect">
            <a:avLst>
              <a:gd fmla="val 75081" name="adj"/>
            </a:avLst>
          </a:prstGeom>
          <a:solidFill>
            <a:srgbClr val="EFA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dc0f1c5577_0_192"/>
          <p:cNvSpPr/>
          <p:nvPr/>
        </p:nvSpPr>
        <p:spPr>
          <a:xfrm>
            <a:off x="19344518" y="2311400"/>
            <a:ext cx="1956000" cy="472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Jolly Lodger"/>
              <a:buNone/>
            </a:pPr>
            <a:r>
              <a:rPr b="0" i="0" lang="en-US" sz="24000" u="none" cap="none" strike="noStrike">
                <a:solidFill>
                  <a:srgbClr val="FFFFFF"/>
                </a:solidFill>
                <a:latin typeface="Jolly Lodger"/>
                <a:ea typeface="Jolly Lodger"/>
                <a:cs typeface="Jolly Lodger"/>
                <a:sym typeface="Jolly Lodger"/>
              </a:rPr>
              <a:t>T</a:t>
            </a:r>
            <a:endParaRPr b="0" i="0" sz="24000" u="none" cap="none" strike="noStrike">
              <a:solidFill>
                <a:schemeClr val="dk1"/>
              </a:solidFill>
              <a:latin typeface="Calibri"/>
              <a:ea typeface="Calibri"/>
              <a:cs typeface="Calibri"/>
              <a:sym typeface="Calibri"/>
            </a:endParaRPr>
          </a:p>
        </p:txBody>
      </p:sp>
      <p:sp>
        <p:nvSpPr>
          <p:cNvPr id="261" name="Google Shape;261;g2dc0f1c5577_0_192"/>
          <p:cNvSpPr/>
          <p:nvPr/>
        </p:nvSpPr>
        <p:spPr>
          <a:xfrm>
            <a:off x="17528191" y="78613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dc0f1c5577_0_192"/>
          <p:cNvSpPr/>
          <p:nvPr/>
        </p:nvSpPr>
        <p:spPr>
          <a:xfrm>
            <a:off x="17528191"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dc0f1c5577_0_192"/>
          <p:cNvSpPr/>
          <p:nvPr/>
        </p:nvSpPr>
        <p:spPr>
          <a:xfrm>
            <a:off x="17528191"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dc0f1c5577_0_192"/>
          <p:cNvSpPr/>
          <p:nvPr/>
        </p:nvSpPr>
        <p:spPr>
          <a:xfrm>
            <a:off x="17528191" y="7861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Invasion</a:t>
            </a:r>
            <a:endParaRPr b="0" i="0" sz="3600" u="none" cap="none" strike="noStrike">
              <a:solidFill>
                <a:schemeClr val="dk1"/>
              </a:solidFill>
              <a:latin typeface="Calibri"/>
              <a:ea typeface="Calibri"/>
              <a:cs typeface="Calibri"/>
              <a:sym typeface="Calibri"/>
            </a:endParaRPr>
          </a:p>
        </p:txBody>
      </p:sp>
      <p:sp>
        <p:nvSpPr>
          <p:cNvPr id="265" name="Google Shape;265;g2dc0f1c5577_0_192"/>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66" name="Google Shape;266;g2dc0f1c5577_0_192"/>
          <p:cNvSpPr/>
          <p:nvPr/>
        </p:nvSpPr>
        <p:spPr>
          <a:xfrm>
            <a:off x="17528191"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dc0f1c5577_0_192"/>
          <p:cNvSpPr/>
          <p:nvPr/>
        </p:nvSpPr>
        <p:spPr>
          <a:xfrm>
            <a:off x="17528191"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dc0f1c5577_0_192"/>
          <p:cNvSpPr/>
          <p:nvPr/>
        </p:nvSpPr>
        <p:spPr>
          <a:xfrm>
            <a:off x="17528191" y="102489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Betrayal</a:t>
            </a:r>
            <a:endParaRPr b="0" i="0" sz="3600" u="none" cap="none" strike="noStrike">
              <a:solidFill>
                <a:schemeClr val="dk1"/>
              </a:solidFill>
              <a:latin typeface="Calibri"/>
              <a:ea typeface="Calibri"/>
              <a:cs typeface="Calibri"/>
              <a:sym typeface="Calibri"/>
            </a:endParaRPr>
          </a:p>
        </p:txBody>
      </p:sp>
      <p:sp>
        <p:nvSpPr>
          <p:cNvPr id="269" name="Google Shape;269;g2dc0f1c5577_0_192"/>
          <p:cNvSpPr/>
          <p:nvPr/>
        </p:nvSpPr>
        <p:spPr>
          <a:xfrm>
            <a:off x="17528191" y="110109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274" name="Shape 274"/>
        <p:cNvGrpSpPr/>
        <p:nvPr/>
      </p:nvGrpSpPr>
      <p:grpSpPr>
        <a:xfrm>
          <a:off x="0" y="0"/>
          <a:ext cx="0" cy="0"/>
          <a:chOff x="0" y="0"/>
          <a:chExt cx="0" cy="0"/>
        </a:xfrm>
      </p:grpSpPr>
      <p:pic>
        <p:nvPicPr>
          <p:cNvPr descr=" " id="275" name="Google Shape;275;g2dc0f1c5577_0_249"/>
          <p:cNvPicPr preferRelativeResize="0"/>
          <p:nvPr/>
        </p:nvPicPr>
        <p:blipFill rotWithShape="1">
          <a:blip r:embed="rId3">
            <a:alphaModFix/>
          </a:blip>
          <a:srcRect b="0" l="0" r="0" t="0"/>
          <a:stretch/>
        </p:blipFill>
        <p:spPr>
          <a:xfrm>
            <a:off x="0" y="10109200"/>
            <a:ext cx="11418727" cy="3606800"/>
          </a:xfrm>
          <a:prstGeom prst="rect">
            <a:avLst/>
          </a:prstGeom>
          <a:noFill/>
          <a:ln>
            <a:noFill/>
          </a:ln>
        </p:spPr>
      </p:pic>
      <p:pic>
        <p:nvPicPr>
          <p:cNvPr descr=" " id="276" name="Google Shape;276;g2dc0f1c5577_0_249"/>
          <p:cNvPicPr preferRelativeResize="0"/>
          <p:nvPr/>
        </p:nvPicPr>
        <p:blipFill rotWithShape="1">
          <a:blip r:embed="rId4">
            <a:alphaModFix/>
          </a:blip>
          <a:srcRect b="0" l="0" r="0" t="0"/>
          <a:stretch/>
        </p:blipFill>
        <p:spPr>
          <a:xfrm>
            <a:off x="14619527" y="0"/>
            <a:ext cx="9767521" cy="6858000"/>
          </a:xfrm>
          <a:prstGeom prst="rect">
            <a:avLst/>
          </a:prstGeom>
          <a:noFill/>
          <a:ln>
            <a:noFill/>
          </a:ln>
        </p:spPr>
      </p:pic>
      <p:sp>
        <p:nvSpPr>
          <p:cNvPr id="277" name="Google Shape;277;g2dc0f1c5577_0_24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8" name="Google Shape;278;g2dc0f1c5577_0_24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79" name="Google Shape;279;g2dc0f1c5577_0_249"/>
          <p:cNvPicPr preferRelativeResize="0"/>
          <p:nvPr/>
        </p:nvPicPr>
        <p:blipFill rotWithShape="1">
          <a:blip r:embed="rId6">
            <a:alphaModFix/>
          </a:blip>
          <a:srcRect b="0" l="0" r="0" t="0"/>
          <a:stretch/>
        </p:blipFill>
        <p:spPr>
          <a:xfrm>
            <a:off x="1905238" y="1727200"/>
            <a:ext cx="10758245" cy="11290300"/>
          </a:xfrm>
          <a:prstGeom prst="rect">
            <a:avLst/>
          </a:prstGeom>
          <a:noFill/>
          <a:ln>
            <a:noFill/>
          </a:ln>
        </p:spPr>
      </p:pic>
      <p:sp>
        <p:nvSpPr>
          <p:cNvPr id="280" name="Google Shape;280;g2dc0f1c5577_0_249"/>
          <p:cNvSpPr/>
          <p:nvPr/>
        </p:nvSpPr>
        <p:spPr>
          <a:xfrm>
            <a:off x="13882835" y="3238500"/>
            <a:ext cx="10690500" cy="157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Jolly Lodger"/>
              <a:buNone/>
            </a:pPr>
            <a:r>
              <a:rPr b="0" i="0" lang="en-US" sz="8000" u="none" cap="none" strike="noStrike">
                <a:solidFill>
                  <a:srgbClr val="FFFFFF"/>
                </a:solidFill>
                <a:latin typeface="Jolly Lodger"/>
                <a:ea typeface="Jolly Lodger"/>
                <a:cs typeface="Jolly Lodger"/>
                <a:sym typeface="Jolly Lodger"/>
              </a:rPr>
              <a:t>Some Data</a:t>
            </a:r>
            <a:endParaRPr b="0" i="0" sz="8000" u="none" cap="none" strike="noStrike">
              <a:solidFill>
                <a:schemeClr val="dk1"/>
              </a:solidFill>
              <a:latin typeface="Calibri"/>
              <a:ea typeface="Calibri"/>
              <a:cs typeface="Calibri"/>
              <a:sym typeface="Calibri"/>
            </a:endParaRPr>
          </a:p>
        </p:txBody>
      </p:sp>
      <p:sp>
        <p:nvSpPr>
          <p:cNvPr id="281" name="Google Shape;281;g2dc0f1c5577_0_249"/>
          <p:cNvSpPr/>
          <p:nvPr/>
        </p:nvSpPr>
        <p:spPr>
          <a:xfrm>
            <a:off x="13730416" y="6121400"/>
            <a:ext cx="8573700" cy="502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dc0f1c5577_0_249"/>
          <p:cNvSpPr/>
          <p:nvPr/>
        </p:nvSpPr>
        <p:spPr>
          <a:xfrm>
            <a:off x="13730416" y="6121400"/>
            <a:ext cx="85737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dc0f1c5577_0_249"/>
          <p:cNvSpPr/>
          <p:nvPr/>
        </p:nvSpPr>
        <p:spPr>
          <a:xfrm>
            <a:off x="13730416" y="6140450"/>
            <a:ext cx="1143000" cy="12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dc0f1c5577_0_249"/>
          <p:cNvSpPr/>
          <p:nvPr/>
        </p:nvSpPr>
        <p:spPr>
          <a:xfrm>
            <a:off x="13730416" y="6140450"/>
            <a:ext cx="1482000" cy="157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75%</a:t>
            </a:r>
            <a:endParaRPr b="0" i="0" sz="8000" u="none" cap="none" strike="noStrike">
              <a:solidFill>
                <a:schemeClr val="dk1"/>
              </a:solidFill>
              <a:latin typeface="Calibri"/>
              <a:ea typeface="Calibri"/>
              <a:cs typeface="Calibri"/>
              <a:sym typeface="Calibri"/>
            </a:endParaRPr>
          </a:p>
        </p:txBody>
      </p:sp>
      <p:sp>
        <p:nvSpPr>
          <p:cNvPr id="285" name="Google Shape;285;g2dc0f1c5577_0_249"/>
          <p:cNvSpPr/>
          <p:nvPr/>
        </p:nvSpPr>
        <p:spPr>
          <a:xfrm>
            <a:off x="15076784" y="6121400"/>
            <a:ext cx="72273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dc0f1c5577_0_249"/>
          <p:cNvSpPr/>
          <p:nvPr/>
        </p:nvSpPr>
        <p:spPr>
          <a:xfrm>
            <a:off x="15076784" y="6121400"/>
            <a:ext cx="73797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Enchanted Creatures</a:t>
            </a:r>
            <a:endParaRPr b="0" i="0" sz="3600" u="none" cap="none" strike="noStrike">
              <a:solidFill>
                <a:schemeClr val="dk1"/>
              </a:solidFill>
              <a:latin typeface="Calibri"/>
              <a:ea typeface="Calibri"/>
              <a:cs typeface="Calibri"/>
              <a:sym typeface="Calibri"/>
            </a:endParaRPr>
          </a:p>
        </p:txBody>
      </p:sp>
      <p:sp>
        <p:nvSpPr>
          <p:cNvPr id="287" name="Google Shape;287;g2dc0f1c5577_0_249"/>
          <p:cNvSpPr/>
          <p:nvPr/>
        </p:nvSpPr>
        <p:spPr>
          <a:xfrm>
            <a:off x="15076784" y="6781800"/>
            <a:ext cx="736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88" name="Google Shape;288;g2dc0f1c5577_0_249"/>
          <p:cNvSpPr/>
          <p:nvPr/>
        </p:nvSpPr>
        <p:spPr>
          <a:xfrm>
            <a:off x="13730416" y="8001000"/>
            <a:ext cx="85737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dc0f1c5577_0_249"/>
          <p:cNvSpPr/>
          <p:nvPr/>
        </p:nvSpPr>
        <p:spPr>
          <a:xfrm>
            <a:off x="13730416" y="8020050"/>
            <a:ext cx="1194000" cy="12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dc0f1c5577_0_249"/>
          <p:cNvSpPr/>
          <p:nvPr/>
        </p:nvSpPr>
        <p:spPr>
          <a:xfrm>
            <a:off x="13730416" y="8020050"/>
            <a:ext cx="1532700" cy="157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60%</a:t>
            </a:r>
            <a:endParaRPr b="0" i="0" sz="8000" u="none" cap="none" strike="noStrike">
              <a:solidFill>
                <a:schemeClr val="dk1"/>
              </a:solidFill>
              <a:latin typeface="Calibri"/>
              <a:ea typeface="Calibri"/>
              <a:cs typeface="Calibri"/>
              <a:sym typeface="Calibri"/>
            </a:endParaRPr>
          </a:p>
        </p:txBody>
      </p:sp>
      <p:sp>
        <p:nvSpPr>
          <p:cNvPr id="291" name="Google Shape;291;g2dc0f1c5577_0_249"/>
          <p:cNvSpPr/>
          <p:nvPr/>
        </p:nvSpPr>
        <p:spPr>
          <a:xfrm>
            <a:off x="15127591" y="8001000"/>
            <a:ext cx="71763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dc0f1c5577_0_249"/>
          <p:cNvSpPr/>
          <p:nvPr/>
        </p:nvSpPr>
        <p:spPr>
          <a:xfrm>
            <a:off x="15127591" y="8001000"/>
            <a:ext cx="73287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Magic-Wielding Individuals</a:t>
            </a:r>
            <a:endParaRPr b="0" i="0" sz="3600" u="none" cap="none" strike="noStrike">
              <a:solidFill>
                <a:schemeClr val="dk1"/>
              </a:solidFill>
              <a:latin typeface="Calibri"/>
              <a:ea typeface="Calibri"/>
              <a:cs typeface="Calibri"/>
              <a:sym typeface="Calibri"/>
            </a:endParaRPr>
          </a:p>
        </p:txBody>
      </p:sp>
      <p:sp>
        <p:nvSpPr>
          <p:cNvPr id="293" name="Google Shape;293;g2dc0f1c5577_0_249"/>
          <p:cNvSpPr/>
          <p:nvPr/>
        </p:nvSpPr>
        <p:spPr>
          <a:xfrm>
            <a:off x="15127591" y="8661400"/>
            <a:ext cx="731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4" name="Google Shape;294;g2dc0f1c5577_0_249"/>
          <p:cNvSpPr/>
          <p:nvPr/>
        </p:nvSpPr>
        <p:spPr>
          <a:xfrm>
            <a:off x="13730416" y="9880600"/>
            <a:ext cx="85737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dc0f1c5577_0_249"/>
          <p:cNvSpPr/>
          <p:nvPr/>
        </p:nvSpPr>
        <p:spPr>
          <a:xfrm>
            <a:off x="13730416" y="9899650"/>
            <a:ext cx="1206600" cy="12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dc0f1c5577_0_249"/>
          <p:cNvSpPr/>
          <p:nvPr/>
        </p:nvSpPr>
        <p:spPr>
          <a:xfrm>
            <a:off x="13730416" y="9899650"/>
            <a:ext cx="1545300" cy="157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90%</a:t>
            </a:r>
            <a:endParaRPr b="0" i="0" sz="8000" u="none" cap="none" strike="noStrike">
              <a:solidFill>
                <a:schemeClr val="dk1"/>
              </a:solidFill>
              <a:latin typeface="Calibri"/>
              <a:ea typeface="Calibri"/>
              <a:cs typeface="Calibri"/>
              <a:sym typeface="Calibri"/>
            </a:endParaRPr>
          </a:p>
        </p:txBody>
      </p:sp>
      <p:sp>
        <p:nvSpPr>
          <p:cNvPr id="297" name="Google Shape;297;g2dc0f1c5577_0_249"/>
          <p:cNvSpPr/>
          <p:nvPr/>
        </p:nvSpPr>
        <p:spPr>
          <a:xfrm>
            <a:off x="15140292" y="9880600"/>
            <a:ext cx="71637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dc0f1c5577_0_249"/>
          <p:cNvSpPr/>
          <p:nvPr/>
        </p:nvSpPr>
        <p:spPr>
          <a:xfrm>
            <a:off x="15140292" y="9880600"/>
            <a:ext cx="73161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Spells Cast</a:t>
            </a:r>
            <a:endParaRPr b="0" i="0" sz="3600" u="none" cap="none" strike="noStrike">
              <a:solidFill>
                <a:schemeClr val="dk1"/>
              </a:solidFill>
              <a:latin typeface="Calibri"/>
              <a:ea typeface="Calibri"/>
              <a:cs typeface="Calibri"/>
              <a:sym typeface="Calibri"/>
            </a:endParaRPr>
          </a:p>
        </p:txBody>
      </p:sp>
      <p:sp>
        <p:nvSpPr>
          <p:cNvPr id="299" name="Google Shape;299;g2dc0f1c5577_0_249"/>
          <p:cNvSpPr/>
          <p:nvPr/>
        </p:nvSpPr>
        <p:spPr>
          <a:xfrm>
            <a:off x="15140292" y="10541000"/>
            <a:ext cx="7299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304" name="Shape 304"/>
        <p:cNvGrpSpPr/>
        <p:nvPr/>
      </p:nvGrpSpPr>
      <p:grpSpPr>
        <a:xfrm>
          <a:off x="0" y="0"/>
          <a:ext cx="0" cy="0"/>
          <a:chOff x="0" y="0"/>
          <a:chExt cx="0" cy="0"/>
        </a:xfrm>
      </p:grpSpPr>
      <p:pic>
        <p:nvPicPr>
          <p:cNvPr descr=" " id="305" name="Google Shape;305;g2dc0f1c5577_0_278"/>
          <p:cNvPicPr preferRelativeResize="0"/>
          <p:nvPr/>
        </p:nvPicPr>
        <p:blipFill rotWithShape="1">
          <a:blip r:embed="rId3">
            <a:alphaModFix/>
          </a:blip>
          <a:srcRect b="0" l="0" r="0" t="0"/>
          <a:stretch/>
        </p:blipFill>
        <p:spPr>
          <a:xfrm>
            <a:off x="1625803" y="800100"/>
            <a:ext cx="21135442" cy="12915900"/>
          </a:xfrm>
          <a:prstGeom prst="rect">
            <a:avLst/>
          </a:prstGeom>
          <a:noFill/>
          <a:ln>
            <a:noFill/>
          </a:ln>
        </p:spPr>
      </p:pic>
      <p:sp>
        <p:nvSpPr>
          <p:cNvPr id="306" name="Google Shape;306;g2dc0f1c5577_0_2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7" name="Google Shape;307;g2dc0f1c5577_0_27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08" name="Google Shape;308;g2dc0f1c5577_0_278"/>
          <p:cNvSpPr/>
          <p:nvPr/>
        </p:nvSpPr>
        <p:spPr>
          <a:xfrm>
            <a:off x="4318540" y="3479800"/>
            <a:ext cx="15762600" cy="675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dc0f1c5577_0_278"/>
          <p:cNvSpPr/>
          <p:nvPr/>
        </p:nvSpPr>
        <p:spPr>
          <a:xfrm>
            <a:off x="4318540" y="3479800"/>
            <a:ext cx="15762600" cy="513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dc0f1c5577_0_278"/>
          <p:cNvSpPr/>
          <p:nvPr/>
        </p:nvSpPr>
        <p:spPr>
          <a:xfrm>
            <a:off x="8160770" y="3479800"/>
            <a:ext cx="8078100" cy="472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FAB1B"/>
              </a:buClr>
              <a:buSzPts val="24000"/>
              <a:buFont typeface="Jolly Lodger"/>
              <a:buNone/>
            </a:pPr>
            <a:r>
              <a:rPr b="0" i="0" lang="en-US" sz="24000" u="none" cap="none" strike="noStrike">
                <a:solidFill>
                  <a:srgbClr val="EFAB1B"/>
                </a:solidFill>
                <a:latin typeface="Jolly Lodger"/>
                <a:ea typeface="Jolly Lodger"/>
                <a:cs typeface="Jolly Lodger"/>
                <a:sym typeface="Jolly Lodger"/>
              </a:rPr>
              <a:t>234,567</a:t>
            </a:r>
            <a:endParaRPr b="0" i="0" sz="24000" u="none" cap="none" strike="noStrike">
              <a:solidFill>
                <a:schemeClr val="dk1"/>
              </a:solidFill>
              <a:latin typeface="Calibri"/>
              <a:ea typeface="Calibri"/>
              <a:cs typeface="Calibri"/>
              <a:sym typeface="Calibri"/>
            </a:endParaRPr>
          </a:p>
        </p:txBody>
      </p:sp>
      <p:sp>
        <p:nvSpPr>
          <p:cNvPr id="311" name="Google Shape;311;g2dc0f1c5577_0_278"/>
          <p:cNvSpPr/>
          <p:nvPr/>
        </p:nvSpPr>
        <p:spPr>
          <a:xfrm>
            <a:off x="4183056" y="73914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2" name="Google Shape;312;g2dc0f1c5577_0_278"/>
          <p:cNvSpPr/>
          <p:nvPr/>
        </p:nvSpPr>
        <p:spPr>
          <a:xfrm>
            <a:off x="7496054" y="90170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317" name="Shape 317"/>
        <p:cNvGrpSpPr/>
        <p:nvPr/>
      </p:nvGrpSpPr>
      <p:grpSpPr>
        <a:xfrm>
          <a:off x="0" y="0"/>
          <a:ext cx="0" cy="0"/>
          <a:chOff x="0" y="0"/>
          <a:chExt cx="0" cy="0"/>
        </a:xfrm>
      </p:grpSpPr>
      <p:pic>
        <p:nvPicPr>
          <p:cNvPr descr=" " id="318" name="Google Shape;318;g2dc0f1c5577_0_290"/>
          <p:cNvPicPr preferRelativeResize="0"/>
          <p:nvPr/>
        </p:nvPicPr>
        <p:blipFill rotWithShape="1">
          <a:blip r:embed="rId3">
            <a:alphaModFix/>
          </a:blip>
          <a:srcRect b="0" l="0" r="0" t="0"/>
          <a:stretch/>
        </p:blipFill>
        <p:spPr>
          <a:xfrm>
            <a:off x="0" y="0"/>
            <a:ext cx="7849581" cy="6032500"/>
          </a:xfrm>
          <a:prstGeom prst="rect">
            <a:avLst/>
          </a:prstGeom>
          <a:noFill/>
          <a:ln>
            <a:noFill/>
          </a:ln>
        </p:spPr>
      </p:pic>
      <p:pic>
        <p:nvPicPr>
          <p:cNvPr descr=" " id="319" name="Google Shape;319;g2dc0f1c5577_0_290"/>
          <p:cNvPicPr preferRelativeResize="0"/>
          <p:nvPr/>
        </p:nvPicPr>
        <p:blipFill rotWithShape="1">
          <a:blip r:embed="rId4">
            <a:alphaModFix/>
          </a:blip>
          <a:srcRect b="0" l="0" r="0" t="0"/>
          <a:stretch/>
        </p:blipFill>
        <p:spPr>
          <a:xfrm>
            <a:off x="15089486" y="9182100"/>
            <a:ext cx="9297562" cy="4533900"/>
          </a:xfrm>
          <a:prstGeom prst="rect">
            <a:avLst/>
          </a:prstGeom>
          <a:noFill/>
          <a:ln>
            <a:noFill/>
          </a:ln>
        </p:spPr>
      </p:pic>
      <p:sp>
        <p:nvSpPr>
          <p:cNvPr id="320" name="Google Shape;320;g2dc0f1c5577_0_29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1" name="Google Shape;321;g2dc0f1c5577_0_29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2" name="Google Shape;322;g2dc0f1c5577_0_290"/>
          <p:cNvSpPr/>
          <p:nvPr/>
        </p:nvSpPr>
        <p:spPr>
          <a:xfrm>
            <a:off x="4318540" y="3721100"/>
            <a:ext cx="7875000" cy="25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dc0f1c5577_0_290"/>
          <p:cNvSpPr/>
          <p:nvPr/>
        </p:nvSpPr>
        <p:spPr>
          <a:xfrm>
            <a:off x="5963395" y="3721100"/>
            <a:ext cx="45852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dc0f1c5577_0_290"/>
          <p:cNvSpPr/>
          <p:nvPr/>
        </p:nvSpPr>
        <p:spPr>
          <a:xfrm>
            <a:off x="5963395" y="3721100"/>
            <a:ext cx="51273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12800"/>
              <a:buFont typeface="Jolly Lodger"/>
              <a:buNone/>
            </a:pPr>
            <a:r>
              <a:rPr b="0" i="0" lang="en-US" sz="12800" u="none" cap="none" strike="noStrike">
                <a:solidFill>
                  <a:srgbClr val="EFAB1B"/>
                </a:solidFill>
                <a:latin typeface="Jolly Lodger"/>
                <a:ea typeface="Jolly Lodger"/>
                <a:cs typeface="Jolly Lodger"/>
                <a:sym typeface="Jolly Lodger"/>
              </a:rPr>
              <a:t>233 Coins</a:t>
            </a:r>
            <a:endParaRPr b="0" i="0" sz="12800" u="none" cap="none" strike="noStrike">
              <a:solidFill>
                <a:schemeClr val="dk1"/>
              </a:solidFill>
              <a:latin typeface="Calibri"/>
              <a:ea typeface="Calibri"/>
              <a:cs typeface="Calibri"/>
              <a:sym typeface="Calibri"/>
            </a:endParaRPr>
          </a:p>
        </p:txBody>
      </p:sp>
      <p:sp>
        <p:nvSpPr>
          <p:cNvPr id="325" name="Google Shape;325;g2dc0f1c5577_0_290"/>
          <p:cNvSpPr/>
          <p:nvPr/>
        </p:nvSpPr>
        <p:spPr>
          <a:xfrm>
            <a:off x="4318540" y="57023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dc0f1c5577_0_290"/>
          <p:cNvSpPr/>
          <p:nvPr/>
        </p:nvSpPr>
        <p:spPr>
          <a:xfrm>
            <a:off x="4250798" y="57023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27" name="Google Shape;327;g2dc0f1c5577_0_290"/>
          <p:cNvSpPr/>
          <p:nvPr/>
        </p:nvSpPr>
        <p:spPr>
          <a:xfrm>
            <a:off x="4318540" y="7442200"/>
            <a:ext cx="7875000" cy="25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dc0f1c5577_0_290"/>
          <p:cNvSpPr/>
          <p:nvPr/>
        </p:nvSpPr>
        <p:spPr>
          <a:xfrm>
            <a:off x="5836379" y="7442200"/>
            <a:ext cx="48393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dc0f1c5577_0_290"/>
          <p:cNvSpPr/>
          <p:nvPr/>
        </p:nvSpPr>
        <p:spPr>
          <a:xfrm>
            <a:off x="5836379" y="7442200"/>
            <a:ext cx="53811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12800"/>
              <a:buFont typeface="Jolly Lodger"/>
              <a:buNone/>
            </a:pPr>
            <a:r>
              <a:rPr b="0" i="0" lang="en-US" sz="12800" u="none" cap="none" strike="noStrike">
                <a:solidFill>
                  <a:srgbClr val="EFAB1B"/>
                </a:solidFill>
                <a:latin typeface="Jolly Lodger"/>
                <a:ea typeface="Jolly Lodger"/>
                <a:cs typeface="Jolly Lodger"/>
                <a:sym typeface="Jolly Lodger"/>
              </a:rPr>
              <a:t>456 Hours</a:t>
            </a:r>
            <a:endParaRPr b="0" i="0" sz="12800" u="none" cap="none" strike="noStrike">
              <a:solidFill>
                <a:schemeClr val="dk1"/>
              </a:solidFill>
              <a:latin typeface="Calibri"/>
              <a:ea typeface="Calibri"/>
              <a:cs typeface="Calibri"/>
              <a:sym typeface="Calibri"/>
            </a:endParaRPr>
          </a:p>
        </p:txBody>
      </p:sp>
      <p:sp>
        <p:nvSpPr>
          <p:cNvPr id="330" name="Google Shape;330;g2dc0f1c5577_0_290"/>
          <p:cNvSpPr/>
          <p:nvPr/>
        </p:nvSpPr>
        <p:spPr>
          <a:xfrm>
            <a:off x="4318540" y="94234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dc0f1c5577_0_290"/>
          <p:cNvSpPr/>
          <p:nvPr/>
        </p:nvSpPr>
        <p:spPr>
          <a:xfrm>
            <a:off x="4250798" y="94234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2" name="Google Shape;332;g2dc0f1c5577_0_290"/>
          <p:cNvSpPr/>
          <p:nvPr/>
        </p:nvSpPr>
        <p:spPr>
          <a:xfrm>
            <a:off x="12193524" y="3721100"/>
            <a:ext cx="7875000" cy="25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dc0f1c5577_0_290"/>
          <p:cNvSpPr/>
          <p:nvPr/>
        </p:nvSpPr>
        <p:spPr>
          <a:xfrm>
            <a:off x="15197449" y="3721100"/>
            <a:ext cx="18672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dc0f1c5577_0_290"/>
          <p:cNvSpPr/>
          <p:nvPr/>
        </p:nvSpPr>
        <p:spPr>
          <a:xfrm>
            <a:off x="15197449" y="3721100"/>
            <a:ext cx="24090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12800"/>
              <a:buFont typeface="Jolly Lodger"/>
              <a:buNone/>
            </a:pPr>
            <a:r>
              <a:rPr b="0" i="0" lang="en-US" sz="12800" u="none" cap="none" strike="noStrike">
                <a:solidFill>
                  <a:srgbClr val="EFAB1B"/>
                </a:solidFill>
                <a:latin typeface="Jolly Lodger"/>
                <a:ea typeface="Jolly Lodger"/>
                <a:cs typeface="Jolly Lodger"/>
                <a:sym typeface="Jolly Lodger"/>
              </a:rPr>
              <a:t>85%</a:t>
            </a:r>
            <a:endParaRPr b="0" i="0" sz="12800" u="none" cap="none" strike="noStrike">
              <a:solidFill>
                <a:schemeClr val="dk1"/>
              </a:solidFill>
              <a:latin typeface="Calibri"/>
              <a:ea typeface="Calibri"/>
              <a:cs typeface="Calibri"/>
              <a:sym typeface="Calibri"/>
            </a:endParaRPr>
          </a:p>
        </p:txBody>
      </p:sp>
      <p:sp>
        <p:nvSpPr>
          <p:cNvPr id="335" name="Google Shape;335;g2dc0f1c5577_0_290"/>
          <p:cNvSpPr/>
          <p:nvPr/>
        </p:nvSpPr>
        <p:spPr>
          <a:xfrm>
            <a:off x="12193524" y="57023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dc0f1c5577_0_290"/>
          <p:cNvSpPr/>
          <p:nvPr/>
        </p:nvSpPr>
        <p:spPr>
          <a:xfrm>
            <a:off x="12125782" y="57023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37" name="Google Shape;337;g2dc0f1c5577_0_290"/>
          <p:cNvSpPr/>
          <p:nvPr/>
        </p:nvSpPr>
        <p:spPr>
          <a:xfrm>
            <a:off x="12193524" y="7442200"/>
            <a:ext cx="7875000" cy="25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dc0f1c5577_0_290"/>
          <p:cNvSpPr/>
          <p:nvPr/>
        </p:nvSpPr>
        <p:spPr>
          <a:xfrm>
            <a:off x="14378197" y="7442200"/>
            <a:ext cx="35055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dc0f1c5577_0_290"/>
          <p:cNvSpPr/>
          <p:nvPr/>
        </p:nvSpPr>
        <p:spPr>
          <a:xfrm>
            <a:off x="14378197" y="7442200"/>
            <a:ext cx="40476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12800"/>
              <a:buFont typeface="Jolly Lodger"/>
              <a:buNone/>
            </a:pPr>
            <a:r>
              <a:rPr b="0" i="0" lang="en-US" sz="12800" u="none" cap="none" strike="noStrike">
                <a:solidFill>
                  <a:srgbClr val="EFAB1B"/>
                </a:solidFill>
                <a:latin typeface="Jolly Lodger"/>
                <a:ea typeface="Jolly Lodger"/>
                <a:cs typeface="Jolly Lodger"/>
                <a:sym typeface="Jolly Lodger"/>
              </a:rPr>
              <a:t>544 Km</a:t>
            </a:r>
            <a:endParaRPr b="0" i="0" sz="12800" u="none" cap="none" strike="noStrike">
              <a:solidFill>
                <a:schemeClr val="dk1"/>
              </a:solidFill>
              <a:latin typeface="Calibri"/>
              <a:ea typeface="Calibri"/>
              <a:cs typeface="Calibri"/>
              <a:sym typeface="Calibri"/>
            </a:endParaRPr>
          </a:p>
        </p:txBody>
      </p:sp>
      <p:sp>
        <p:nvSpPr>
          <p:cNvPr id="340" name="Google Shape;340;g2dc0f1c5577_0_290"/>
          <p:cNvSpPr/>
          <p:nvPr/>
        </p:nvSpPr>
        <p:spPr>
          <a:xfrm>
            <a:off x="12193524" y="94234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dc0f1c5577_0_290"/>
          <p:cNvSpPr/>
          <p:nvPr/>
        </p:nvSpPr>
        <p:spPr>
          <a:xfrm>
            <a:off x="12125782" y="94234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346" name="Shape 346"/>
        <p:cNvGrpSpPr/>
        <p:nvPr/>
      </p:nvGrpSpPr>
      <p:grpSpPr>
        <a:xfrm>
          <a:off x="0" y="0"/>
          <a:ext cx="0" cy="0"/>
          <a:chOff x="0" y="0"/>
          <a:chExt cx="0" cy="0"/>
        </a:xfrm>
      </p:grpSpPr>
      <p:pic>
        <p:nvPicPr>
          <p:cNvPr descr=" " id="347" name="Google Shape;347;g2dc0f1c5577_0_318"/>
          <p:cNvPicPr preferRelativeResize="0"/>
          <p:nvPr/>
        </p:nvPicPr>
        <p:blipFill rotWithShape="1">
          <a:blip r:embed="rId3">
            <a:alphaModFix/>
          </a:blip>
          <a:srcRect b="0" l="0" r="0" t="0"/>
          <a:stretch/>
        </p:blipFill>
        <p:spPr>
          <a:xfrm>
            <a:off x="0" y="10109200"/>
            <a:ext cx="11418727" cy="3606800"/>
          </a:xfrm>
          <a:prstGeom prst="rect">
            <a:avLst/>
          </a:prstGeom>
          <a:noFill/>
          <a:ln>
            <a:noFill/>
          </a:ln>
        </p:spPr>
      </p:pic>
      <p:pic>
        <p:nvPicPr>
          <p:cNvPr descr=" " id="348" name="Google Shape;348;g2dc0f1c5577_0_318"/>
          <p:cNvPicPr preferRelativeResize="0"/>
          <p:nvPr/>
        </p:nvPicPr>
        <p:blipFill rotWithShape="1">
          <a:blip r:embed="rId4">
            <a:alphaModFix/>
          </a:blip>
          <a:srcRect b="0" l="0" r="0" t="0"/>
          <a:stretch/>
        </p:blipFill>
        <p:spPr>
          <a:xfrm>
            <a:off x="14619527" y="0"/>
            <a:ext cx="9767521" cy="6858000"/>
          </a:xfrm>
          <a:prstGeom prst="rect">
            <a:avLst/>
          </a:prstGeom>
          <a:noFill/>
          <a:ln>
            <a:noFill/>
          </a:ln>
        </p:spPr>
      </p:pic>
      <p:sp>
        <p:nvSpPr>
          <p:cNvPr id="349" name="Google Shape;349;g2dc0f1c5577_0_3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0" name="Google Shape;350;g2dc0f1c5577_0_31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1" name="Google Shape;351;g2dc0f1c5577_0_318"/>
          <p:cNvSpPr/>
          <p:nvPr/>
        </p:nvSpPr>
        <p:spPr>
          <a:xfrm>
            <a:off x="6841922" y="1701800"/>
            <a:ext cx="10690500" cy="1570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Some Graph</a:t>
            </a:r>
            <a:endParaRPr b="0" i="0" sz="8000" u="none" cap="none" strike="noStrike">
              <a:solidFill>
                <a:schemeClr val="dk1"/>
              </a:solidFill>
              <a:latin typeface="Calibri"/>
              <a:ea typeface="Calibri"/>
              <a:cs typeface="Calibri"/>
              <a:sym typeface="Calibri"/>
            </a:endParaRPr>
          </a:p>
        </p:txBody>
      </p:sp>
      <p:sp>
        <p:nvSpPr>
          <p:cNvPr id="352" name="Google Shape;352;g2dc0f1c5577_0_318"/>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dc0f1c5577_0_318"/>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4" name="Google Shape;354;g2dc0f1c5577_0_318"/>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2185"/>
              <a:buFont typeface="Lato"/>
              <a:buNone/>
            </a:pPr>
            <a:r>
              <a:rPr b="0" i="0" lang="en-US" sz="2185" u="none" cap="none" strike="noStrike">
                <a:solidFill>
                  <a:srgbClr val="FAE2CC"/>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55" name="Google Shape;355;g2dc0f1c5577_0_318"/>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2185"/>
              <a:buFont typeface="Lato"/>
              <a:buNone/>
            </a:pPr>
            <a:r>
              <a:rPr b="0" i="0" lang="en-US" sz="2185" u="none" cap="none" strike="noStrike">
                <a:solidFill>
                  <a:srgbClr val="FAE2CC"/>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56" name="Google Shape;356;g2dc0f1c5577_0_318"/>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2185"/>
              <a:buFont typeface="Lato"/>
              <a:buNone/>
            </a:pPr>
            <a:r>
              <a:rPr b="0" i="0" lang="en-US" sz="2185" u="none" cap="none" strike="noStrike">
                <a:solidFill>
                  <a:srgbClr val="FAE2CC"/>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7" name="Google Shape;357;g2dc0f1c5577_0_318"/>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2185"/>
              <a:buFont typeface="Lato"/>
              <a:buNone/>
            </a:pPr>
            <a:r>
              <a:rPr b="0" i="0" lang="en-US" sz="2185" u="none" cap="none" strike="noStrike">
                <a:solidFill>
                  <a:srgbClr val="FAE2CC"/>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8" name="Google Shape;358;g2dc0f1c5577_0_318"/>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2185"/>
              <a:buFont typeface="Lato"/>
              <a:buNone/>
            </a:pPr>
            <a:r>
              <a:rPr b="0" i="0" lang="en-US" sz="2185" u="none" cap="none" strike="noStrike">
                <a:solidFill>
                  <a:srgbClr val="FAE2CC"/>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59" name="Google Shape;359;g2dc0f1c5577_0_318"/>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2185"/>
              <a:buFont typeface="Lato"/>
              <a:buNone/>
            </a:pPr>
            <a:r>
              <a:rPr b="0" i="0" lang="en-US" sz="2185" u="none" cap="none" strike="noStrike">
                <a:solidFill>
                  <a:srgbClr val="FAE2CC"/>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0" name="Google Shape;360;g2dc0f1c5577_0_318"/>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2185"/>
              <a:buFont typeface="Lato"/>
              <a:buNone/>
            </a:pPr>
            <a:r>
              <a:rPr b="0" i="0" lang="en-US" sz="2185" u="none" cap="none" strike="noStrike">
                <a:solidFill>
                  <a:srgbClr val="FAE2CC"/>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61" name="Google Shape;361;g2dc0f1c5577_0_318"/>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2185"/>
              <a:buFont typeface="Lato"/>
              <a:buNone/>
            </a:pPr>
            <a:r>
              <a:rPr b="0" i="0" lang="en-US" sz="2185" u="none" cap="none" strike="noStrike">
                <a:solidFill>
                  <a:srgbClr val="FAE2CC"/>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2" name="Google Shape;362;g2dc0f1c5577_0_318"/>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3" name="Google Shape;363;g2dc0f1c5577_0_318"/>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4" name="Google Shape;364;g2dc0f1c5577_0_318"/>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65" name="Google Shape;365;g2dc0f1c5577_0_318"/>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66" name="Google Shape;366;g2dc0f1c5577_0_318"/>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7" name="Google Shape;367;g2dc0f1c5577_0_318"/>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8" name="Google Shape;368;g2dc0f1c5577_0_318"/>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69" name="Google Shape;369;g2dc0f1c5577_0_318"/>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0" name="Google Shape;370;g2dc0f1c5577_0_318"/>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71" name="Google Shape;371;g2dc0f1c5577_0_318"/>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1820"/>
              <a:buFont typeface="Lato"/>
              <a:buNone/>
            </a:pPr>
            <a:r>
              <a:rPr b="0" i="0" lang="en-US" sz="1820" u="none" cap="none" strike="noStrike">
                <a:solidFill>
                  <a:srgbClr val="FAE2CC"/>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2" name="Google Shape;372;g2dc0f1c5577_0_318"/>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3" name="Google Shape;373;g2dc0f1c5577_0_318"/>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4" name="Google Shape;374;g2dc0f1c5577_0_318"/>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75" name="Google Shape;375;g2dc0f1c5577_0_318"/>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76" name="Google Shape;376;g2dc0f1c5577_0_318"/>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77" name="Google Shape;377;g2dc0f1c5577_0_318"/>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78" name="Google Shape;378;g2dc0f1c5577_0_318"/>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79" name="Google Shape;379;g2dc0f1c5577_0_318"/>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80" name="Google Shape;380;g2dc0f1c5577_0_318"/>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81" name="Google Shape;381;g2dc0f1c5577_0_318"/>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2" name="Google Shape;382;g2dc0f1c5577_0_318"/>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3" name="Google Shape;383;g2dc0f1c5577_0_318"/>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4" name="Google Shape;384;g2dc0f1c5577_0_318"/>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85" name="Google Shape;385;g2dc0f1c5577_0_318"/>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86" name="Google Shape;386;g2dc0f1c5577_0_318"/>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87" name="Google Shape;387;g2dc0f1c5577_0_318"/>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88" name="Google Shape;388;g2dc0f1c5577_0_318"/>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89" name="Google Shape;389;g2dc0f1c5577_0_318"/>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90" name="Google Shape;390;g2dc0f1c5577_0_318"/>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91" name="Google Shape;391;g2dc0f1c5577_0_318"/>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2" name="Google Shape;392;g2dc0f1c5577_0_318"/>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3" name="Google Shape;393;g2dc0f1c5577_0_318"/>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4" name="Google Shape;394;g2dc0f1c5577_0_31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dc0f1c5577_0_31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6" name="Google Shape;396;g2dc0f1c5577_0_318"/>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97" name="Google Shape;397;g2dc0f1c5577_0_318"/>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98" name="Google Shape;398;g2dc0f1c5577_0_318"/>
          <p:cNvSpPr/>
          <p:nvPr/>
        </p:nvSpPr>
        <p:spPr>
          <a:xfrm>
            <a:off x="16607326" y="6365379"/>
            <a:ext cx="11811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dc0f1c5577_0_318"/>
          <p:cNvSpPr/>
          <p:nvPr/>
        </p:nvSpPr>
        <p:spPr>
          <a:xfrm>
            <a:off x="16607326" y="6305550"/>
            <a:ext cx="1384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34.574</a:t>
            </a:r>
            <a:endParaRPr b="0" i="0" sz="4800" u="none" cap="none" strike="noStrike">
              <a:solidFill>
                <a:schemeClr val="dk1"/>
              </a:solidFill>
              <a:latin typeface="Calibri"/>
              <a:ea typeface="Calibri"/>
              <a:cs typeface="Calibri"/>
              <a:sym typeface="Calibri"/>
            </a:endParaRPr>
          </a:p>
        </p:txBody>
      </p:sp>
      <p:sp>
        <p:nvSpPr>
          <p:cNvPr id="400" name="Google Shape;400;g2dc0f1c5577_0_318"/>
          <p:cNvSpPr/>
          <p:nvPr/>
        </p:nvSpPr>
        <p:spPr>
          <a:xfrm>
            <a:off x="16696237" y="70421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01" name="Google Shape;401;g2dc0f1c5577_0_318"/>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dc0f1c5577_0_318"/>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2dc0f1c5577_0_318"/>
          <p:cNvSpPr/>
          <p:nvPr/>
        </p:nvSpPr>
        <p:spPr>
          <a:xfrm>
            <a:off x="13158845"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Treasure Found</a:t>
            </a:r>
            <a:endParaRPr b="0" i="0" sz="4800" u="none" cap="none" strike="noStrike">
              <a:solidFill>
                <a:schemeClr val="dk1"/>
              </a:solidFill>
              <a:latin typeface="Calibri"/>
              <a:ea typeface="Calibri"/>
              <a:cs typeface="Calibri"/>
              <a:sym typeface="Calibri"/>
            </a:endParaRPr>
          </a:p>
        </p:txBody>
      </p:sp>
      <p:sp>
        <p:nvSpPr>
          <p:cNvPr id="404" name="Google Shape;404;g2dc0f1c5577_0_318"/>
          <p:cNvSpPr/>
          <p:nvPr/>
        </p:nvSpPr>
        <p:spPr>
          <a:xfrm>
            <a:off x="13192716"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05" name="Google Shape;405;g2dc0f1c5577_0_318"/>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dc0f1c5577_0_318"/>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dc0f1c5577_0_318"/>
          <p:cNvSpPr/>
          <p:nvPr/>
        </p:nvSpPr>
        <p:spPr>
          <a:xfrm>
            <a:off x="3149994"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Spellcasting Progress</a:t>
            </a:r>
            <a:endParaRPr b="0" i="0" sz="4800" u="none" cap="none" strike="noStrike">
              <a:solidFill>
                <a:schemeClr val="dk1"/>
              </a:solidFill>
              <a:latin typeface="Calibri"/>
              <a:ea typeface="Calibri"/>
              <a:cs typeface="Calibri"/>
              <a:sym typeface="Calibri"/>
            </a:endParaRPr>
          </a:p>
        </p:txBody>
      </p:sp>
      <p:sp>
        <p:nvSpPr>
          <p:cNvPr id="408" name="Google Shape;408;g2dc0f1c5577_0_318"/>
          <p:cNvSpPr/>
          <p:nvPr/>
        </p:nvSpPr>
        <p:spPr>
          <a:xfrm>
            <a:off x="3183865"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413" name="Shape 413"/>
        <p:cNvGrpSpPr/>
        <p:nvPr/>
      </p:nvGrpSpPr>
      <p:grpSpPr>
        <a:xfrm>
          <a:off x="0" y="0"/>
          <a:ext cx="0" cy="0"/>
          <a:chOff x="0" y="0"/>
          <a:chExt cx="0" cy="0"/>
        </a:xfrm>
      </p:grpSpPr>
      <p:pic>
        <p:nvPicPr>
          <p:cNvPr descr=" " id="414" name="Google Shape;414;g2dc0f1c5577_0_384"/>
          <p:cNvPicPr preferRelativeResize="0"/>
          <p:nvPr/>
        </p:nvPicPr>
        <p:blipFill rotWithShape="1">
          <a:blip r:embed="rId3">
            <a:alphaModFix/>
          </a:blip>
          <a:srcRect b="0" l="0" r="0" t="0"/>
          <a:stretch/>
        </p:blipFill>
        <p:spPr>
          <a:xfrm>
            <a:off x="1625803" y="800100"/>
            <a:ext cx="21135442" cy="12915900"/>
          </a:xfrm>
          <a:prstGeom prst="rect">
            <a:avLst/>
          </a:prstGeom>
          <a:noFill/>
          <a:ln>
            <a:noFill/>
          </a:ln>
        </p:spPr>
      </p:pic>
      <p:sp>
        <p:nvSpPr>
          <p:cNvPr id="415" name="Google Shape;415;g2dc0f1c5577_0_3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6" name="Google Shape;416;g2dc0f1c5577_0_38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17" name="Google Shape;417;g2dc0f1c5577_0_384"/>
          <p:cNvSpPr/>
          <p:nvPr/>
        </p:nvSpPr>
        <p:spPr>
          <a:xfrm>
            <a:off x="15470534" y="6515100"/>
            <a:ext cx="47124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dc0f1c5577_0_384"/>
          <p:cNvSpPr/>
          <p:nvPr/>
        </p:nvSpPr>
        <p:spPr>
          <a:xfrm>
            <a:off x="15470534" y="6515100"/>
            <a:ext cx="47124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2dc0f1c5577_0_384"/>
          <p:cNvSpPr/>
          <p:nvPr/>
        </p:nvSpPr>
        <p:spPr>
          <a:xfrm>
            <a:off x="15470534" y="6515100"/>
            <a:ext cx="4915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A web application</a:t>
            </a:r>
            <a:endParaRPr b="0" i="0" sz="4800" u="none" cap="none" strike="noStrike">
              <a:solidFill>
                <a:schemeClr val="dk1"/>
              </a:solidFill>
              <a:latin typeface="Calibri"/>
              <a:ea typeface="Calibri"/>
              <a:cs typeface="Calibri"/>
              <a:sym typeface="Calibri"/>
            </a:endParaRPr>
          </a:p>
        </p:txBody>
      </p:sp>
      <p:sp>
        <p:nvSpPr>
          <p:cNvPr id="420" name="Google Shape;420;g2dc0f1c5577_0_384"/>
          <p:cNvSpPr/>
          <p:nvPr/>
        </p:nvSpPr>
        <p:spPr>
          <a:xfrm>
            <a:off x="15470534" y="745490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1" name="Google Shape;421;g2dc0f1c5577_0_384"/>
          <p:cNvPicPr preferRelativeResize="0"/>
          <p:nvPr/>
        </p:nvPicPr>
        <p:blipFill rotWithShape="1">
          <a:blip r:embed="rId5">
            <a:alphaModFix/>
          </a:blip>
          <a:srcRect b="0" l="0" r="0" t="0"/>
          <a:stretch/>
        </p:blipFill>
        <p:spPr>
          <a:xfrm>
            <a:off x="1270159" y="4114800"/>
            <a:ext cx="13768521" cy="8166100"/>
          </a:xfrm>
          <a:prstGeom prst="rect">
            <a:avLst/>
          </a:prstGeom>
          <a:noFill/>
          <a:ln>
            <a:noFill/>
          </a:ln>
        </p:spPr>
      </p:pic>
      <p:pic>
        <p:nvPicPr>
          <p:cNvPr descr=" " id="422" name="Google Shape;422;g2dc0f1c5577_0_384"/>
          <p:cNvPicPr preferRelativeResize="0"/>
          <p:nvPr/>
        </p:nvPicPr>
        <p:blipFill rotWithShape="1">
          <a:blip r:embed="rId6">
            <a:alphaModFix/>
          </a:blip>
          <a:srcRect b="0" l="0" r="0" t="0"/>
          <a:stretch/>
        </p:blipFill>
        <p:spPr>
          <a:xfrm>
            <a:off x="3200800" y="4457700"/>
            <a:ext cx="9894537" cy="6489700"/>
          </a:xfrm>
          <a:prstGeom prst="rect">
            <a:avLst/>
          </a:prstGeom>
          <a:noFill/>
          <a:ln>
            <a:noFill/>
          </a:ln>
        </p:spPr>
      </p:pic>
      <p:sp>
        <p:nvSpPr>
          <p:cNvPr id="423" name="Google Shape;423;g2dc0f1c5577_0_384"/>
          <p:cNvSpPr/>
          <p:nvPr/>
        </p:nvSpPr>
        <p:spPr>
          <a:xfrm>
            <a:off x="3200800" y="1752600"/>
            <a:ext cx="10690500" cy="157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428" name="Shape 428"/>
        <p:cNvGrpSpPr/>
        <p:nvPr/>
      </p:nvGrpSpPr>
      <p:grpSpPr>
        <a:xfrm>
          <a:off x="0" y="0"/>
          <a:ext cx="0" cy="0"/>
          <a:chOff x="0" y="0"/>
          <a:chExt cx="0" cy="0"/>
        </a:xfrm>
      </p:grpSpPr>
      <p:pic>
        <p:nvPicPr>
          <p:cNvPr descr=" " id="429" name="Google Shape;429;g2dc0f1c5577_0_398"/>
          <p:cNvPicPr preferRelativeResize="0"/>
          <p:nvPr/>
        </p:nvPicPr>
        <p:blipFill rotWithShape="1">
          <a:blip r:embed="rId3">
            <a:alphaModFix/>
          </a:blip>
          <a:srcRect b="0" l="0" r="0" t="0"/>
          <a:stretch/>
        </p:blipFill>
        <p:spPr>
          <a:xfrm>
            <a:off x="0" y="0"/>
            <a:ext cx="7849581" cy="6032500"/>
          </a:xfrm>
          <a:prstGeom prst="rect">
            <a:avLst/>
          </a:prstGeom>
          <a:noFill/>
          <a:ln>
            <a:noFill/>
          </a:ln>
        </p:spPr>
      </p:pic>
      <p:pic>
        <p:nvPicPr>
          <p:cNvPr descr=" " id="430" name="Google Shape;430;g2dc0f1c5577_0_398"/>
          <p:cNvPicPr preferRelativeResize="0"/>
          <p:nvPr/>
        </p:nvPicPr>
        <p:blipFill rotWithShape="1">
          <a:blip r:embed="rId4">
            <a:alphaModFix/>
          </a:blip>
          <a:srcRect b="0" l="0" r="0" t="0"/>
          <a:stretch/>
        </p:blipFill>
        <p:spPr>
          <a:xfrm>
            <a:off x="15089486" y="9182100"/>
            <a:ext cx="9297562" cy="4533900"/>
          </a:xfrm>
          <a:prstGeom prst="rect">
            <a:avLst/>
          </a:prstGeom>
          <a:noFill/>
          <a:ln>
            <a:noFill/>
          </a:ln>
        </p:spPr>
      </p:pic>
      <p:sp>
        <p:nvSpPr>
          <p:cNvPr id="431" name="Google Shape;431;g2dc0f1c5577_0_39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2" name="Google Shape;432;g2dc0f1c5577_0_39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3" name="Google Shape;433;g2dc0f1c5577_0_398"/>
          <p:cNvSpPr/>
          <p:nvPr/>
        </p:nvSpPr>
        <p:spPr>
          <a:xfrm>
            <a:off x="11825178" y="33147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dc0f1c5577_0_398"/>
          <p:cNvSpPr/>
          <p:nvPr/>
        </p:nvSpPr>
        <p:spPr>
          <a:xfrm>
            <a:off x="11825178" y="33147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2dc0f1c5577_0_398"/>
          <p:cNvSpPr/>
          <p:nvPr/>
        </p:nvSpPr>
        <p:spPr>
          <a:xfrm>
            <a:off x="11825178" y="33147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An mobile app</a:t>
            </a:r>
            <a:endParaRPr b="0" i="0" sz="4800" u="none" cap="none" strike="noStrike">
              <a:solidFill>
                <a:schemeClr val="dk1"/>
              </a:solidFill>
              <a:latin typeface="Calibri"/>
              <a:ea typeface="Calibri"/>
              <a:cs typeface="Calibri"/>
              <a:sym typeface="Calibri"/>
            </a:endParaRPr>
          </a:p>
        </p:txBody>
      </p:sp>
      <p:sp>
        <p:nvSpPr>
          <p:cNvPr id="436" name="Google Shape;436;g2dc0f1c5577_0_398"/>
          <p:cNvSpPr/>
          <p:nvPr/>
        </p:nvSpPr>
        <p:spPr>
          <a:xfrm>
            <a:off x="11825178" y="42545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7" name="Google Shape;437;g2dc0f1c5577_0_398"/>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38" name="Google Shape;438;g2dc0f1c5577_0_398"/>
          <p:cNvSpPr/>
          <p:nvPr/>
        </p:nvSpPr>
        <p:spPr>
          <a:xfrm>
            <a:off x="11825178" y="1511300"/>
            <a:ext cx="12900600" cy="157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The Future of Fantasy</a:t>
            </a:r>
            <a:endParaRPr b="0" i="0" sz="8000" u="none" cap="none" strike="noStrike">
              <a:solidFill>
                <a:schemeClr val="dk1"/>
              </a:solidFill>
              <a:latin typeface="Calibri"/>
              <a:ea typeface="Calibri"/>
              <a:cs typeface="Calibri"/>
              <a:sym typeface="Calibri"/>
            </a:endParaRPr>
          </a:p>
        </p:txBody>
      </p:sp>
      <p:pic>
        <p:nvPicPr>
          <p:cNvPr descr=" " id="439" name="Google Shape;439;g2dc0f1c5577_0_398"/>
          <p:cNvPicPr preferRelativeResize="0"/>
          <p:nvPr/>
        </p:nvPicPr>
        <p:blipFill rotWithShape="1">
          <a:blip r:embed="rId6">
            <a:alphaModFix/>
          </a:blip>
          <a:srcRect b="0" l="0" r="0" t="0"/>
          <a:stretch/>
        </p:blipFill>
        <p:spPr>
          <a:xfrm>
            <a:off x="4470959" y="1028700"/>
            <a:ext cx="5474384" cy="11849100"/>
          </a:xfrm>
          <a:prstGeom prst="rect">
            <a:avLst/>
          </a:prstGeom>
          <a:noFill/>
          <a:ln>
            <a:noFill/>
          </a:ln>
        </p:spPr>
      </p:pic>
      <p:pic>
        <p:nvPicPr>
          <p:cNvPr descr=" " id="440" name="Google Shape;440;g2dc0f1c5577_0_398"/>
          <p:cNvPicPr preferRelativeResize="0"/>
          <p:nvPr/>
        </p:nvPicPr>
        <p:blipFill rotWithShape="1">
          <a:blip r:embed="rId7">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445" name="Shape 445"/>
        <p:cNvGrpSpPr/>
        <p:nvPr/>
      </p:nvGrpSpPr>
      <p:grpSpPr>
        <a:xfrm>
          <a:off x="0" y="0"/>
          <a:ext cx="0" cy="0"/>
          <a:chOff x="0" y="0"/>
          <a:chExt cx="0" cy="0"/>
        </a:xfrm>
      </p:grpSpPr>
      <p:pic>
        <p:nvPicPr>
          <p:cNvPr descr=" " id="446" name="Google Shape;446;g2dc0f1c5577_0_414"/>
          <p:cNvPicPr preferRelativeResize="0"/>
          <p:nvPr/>
        </p:nvPicPr>
        <p:blipFill rotWithShape="1">
          <a:blip r:embed="rId3">
            <a:alphaModFix/>
          </a:blip>
          <a:srcRect b="0" l="0" r="0" t="0"/>
          <a:stretch/>
        </p:blipFill>
        <p:spPr>
          <a:xfrm>
            <a:off x="15419727" y="0"/>
            <a:ext cx="8967321" cy="6210300"/>
          </a:xfrm>
          <a:prstGeom prst="rect">
            <a:avLst/>
          </a:prstGeom>
          <a:noFill/>
          <a:ln>
            <a:noFill/>
          </a:ln>
        </p:spPr>
      </p:pic>
      <p:pic>
        <p:nvPicPr>
          <p:cNvPr descr=" " id="447" name="Google Shape;447;g2dc0f1c5577_0_414"/>
          <p:cNvPicPr preferRelativeResize="0"/>
          <p:nvPr/>
        </p:nvPicPr>
        <p:blipFill rotWithShape="1">
          <a:blip r:embed="rId4">
            <a:alphaModFix/>
          </a:blip>
          <a:srcRect b="0" l="0" r="0" t="0"/>
          <a:stretch/>
        </p:blipFill>
        <p:spPr>
          <a:xfrm>
            <a:off x="0" y="8737600"/>
            <a:ext cx="6566721" cy="4978400"/>
          </a:xfrm>
          <a:prstGeom prst="rect">
            <a:avLst/>
          </a:prstGeom>
          <a:noFill/>
          <a:ln>
            <a:noFill/>
          </a:ln>
        </p:spPr>
      </p:pic>
      <p:sp>
        <p:nvSpPr>
          <p:cNvPr id="448" name="Google Shape;448;g2dc0f1c5577_0_414"/>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9" name="Google Shape;449;g2dc0f1c5577_0_414"/>
          <p:cNvPicPr preferRelativeResize="0"/>
          <p:nvPr/>
        </p:nvPicPr>
        <p:blipFill rotWithShape="1">
          <a:blip r:embed="rId5">
            <a:alphaModFix/>
          </a:blip>
          <a:srcRect b="0" l="0" r="0" t="0"/>
          <a:stretch/>
        </p:blipFill>
        <p:spPr>
          <a:xfrm>
            <a:off x="23523340" y="304800"/>
            <a:ext cx="711289" cy="2590800"/>
          </a:xfrm>
          <a:prstGeom prst="rect">
            <a:avLst/>
          </a:prstGeom>
          <a:noFill/>
          <a:ln>
            <a:noFill/>
          </a:ln>
        </p:spPr>
      </p:pic>
      <p:sp>
        <p:nvSpPr>
          <p:cNvPr id="450" name="Google Shape;450;g2dc0f1c5577_0_414"/>
          <p:cNvSpPr/>
          <p:nvPr/>
        </p:nvSpPr>
        <p:spPr>
          <a:xfrm>
            <a:off x="1727416" y="8102600"/>
            <a:ext cx="5715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2dc0f1c5577_0_414"/>
          <p:cNvSpPr/>
          <p:nvPr/>
        </p:nvSpPr>
        <p:spPr>
          <a:xfrm>
            <a:off x="1727416" y="8102600"/>
            <a:ext cx="5715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dc0f1c5577_0_414"/>
          <p:cNvSpPr/>
          <p:nvPr/>
        </p:nvSpPr>
        <p:spPr>
          <a:xfrm>
            <a:off x="1727416" y="8102600"/>
            <a:ext cx="5919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A web application</a:t>
            </a:r>
            <a:endParaRPr b="0" i="0" sz="4800" u="none" cap="none" strike="noStrike">
              <a:solidFill>
                <a:schemeClr val="dk1"/>
              </a:solidFill>
              <a:latin typeface="Calibri"/>
              <a:ea typeface="Calibri"/>
              <a:cs typeface="Calibri"/>
              <a:sym typeface="Calibri"/>
            </a:endParaRPr>
          </a:p>
        </p:txBody>
      </p:sp>
      <p:sp>
        <p:nvSpPr>
          <p:cNvPr id="453" name="Google Shape;453;g2dc0f1c5577_0_414"/>
          <p:cNvSpPr/>
          <p:nvPr/>
        </p:nvSpPr>
        <p:spPr>
          <a:xfrm>
            <a:off x="1727416" y="90424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4" name="Google Shape;454;g2dc0f1c5577_0_414"/>
          <p:cNvSpPr/>
          <p:nvPr/>
        </p:nvSpPr>
        <p:spPr>
          <a:xfrm>
            <a:off x="1727416" y="1816100"/>
            <a:ext cx="5965500" cy="403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55" name="Google Shape;455;g2dc0f1c5577_0_414"/>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56" name="Google Shape;456;g2dc0f1c5577_0_414"/>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57" name="Google Shape;457;g2dc0f1c5577_0_414"/>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462" name="Shape 462"/>
        <p:cNvGrpSpPr/>
        <p:nvPr/>
      </p:nvGrpSpPr>
      <p:grpSpPr>
        <a:xfrm>
          <a:off x="0" y="0"/>
          <a:ext cx="0" cy="0"/>
          <a:chOff x="0" y="0"/>
          <a:chExt cx="0" cy="0"/>
        </a:xfrm>
      </p:grpSpPr>
      <p:pic>
        <p:nvPicPr>
          <p:cNvPr descr=" " id="463" name="Google Shape;463;g2dc0f1c5577_0_430"/>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4" name="Google Shape;464;g2dc0f1c5577_0_43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5" name="Google Shape;465;g2dc0f1c5577_0_43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6" name="Google Shape;466;g2dc0f1c5577_0_430"/>
          <p:cNvSpPr/>
          <p:nvPr/>
        </p:nvSpPr>
        <p:spPr>
          <a:xfrm>
            <a:off x="8467725" y="11633200"/>
            <a:ext cx="7464300" cy="1570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471" name="Shape 471"/>
        <p:cNvGrpSpPr/>
        <p:nvPr/>
      </p:nvGrpSpPr>
      <p:grpSpPr>
        <a:xfrm>
          <a:off x="0" y="0"/>
          <a:ext cx="0" cy="0"/>
          <a:chOff x="0" y="0"/>
          <a:chExt cx="0" cy="0"/>
        </a:xfrm>
      </p:grpSpPr>
      <p:pic>
        <p:nvPicPr>
          <p:cNvPr descr=" " id="472" name="Google Shape;472;g2dc0f1c5577_0_438"/>
          <p:cNvPicPr preferRelativeResize="0"/>
          <p:nvPr/>
        </p:nvPicPr>
        <p:blipFill rotWithShape="1">
          <a:blip r:embed="rId3">
            <a:alphaModFix/>
          </a:blip>
          <a:srcRect b="0" l="0" r="0" t="0"/>
          <a:stretch/>
        </p:blipFill>
        <p:spPr>
          <a:xfrm>
            <a:off x="0" y="10109200"/>
            <a:ext cx="11418727" cy="3606800"/>
          </a:xfrm>
          <a:prstGeom prst="rect">
            <a:avLst/>
          </a:prstGeom>
          <a:noFill/>
          <a:ln>
            <a:noFill/>
          </a:ln>
        </p:spPr>
      </p:pic>
      <p:pic>
        <p:nvPicPr>
          <p:cNvPr descr=" " id="473" name="Google Shape;473;g2dc0f1c5577_0_438"/>
          <p:cNvPicPr preferRelativeResize="0"/>
          <p:nvPr/>
        </p:nvPicPr>
        <p:blipFill rotWithShape="1">
          <a:blip r:embed="rId4">
            <a:alphaModFix/>
          </a:blip>
          <a:srcRect b="0" l="0" r="0" t="0"/>
          <a:stretch/>
        </p:blipFill>
        <p:spPr>
          <a:xfrm>
            <a:off x="14619527" y="0"/>
            <a:ext cx="9767521" cy="6858000"/>
          </a:xfrm>
          <a:prstGeom prst="rect">
            <a:avLst/>
          </a:prstGeom>
          <a:noFill/>
          <a:ln>
            <a:noFill/>
          </a:ln>
        </p:spPr>
      </p:pic>
      <p:sp>
        <p:nvSpPr>
          <p:cNvPr id="474" name="Google Shape;474;g2dc0f1c5577_0_43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5" name="Google Shape;475;g2dc0f1c5577_0_43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76" name="Google Shape;476;g2dc0f1c5577_0_438"/>
          <p:cNvPicPr preferRelativeResize="0"/>
          <p:nvPr/>
        </p:nvPicPr>
        <p:blipFill rotWithShape="1">
          <a:blip r:embed="rId6">
            <a:alphaModFix/>
          </a:blip>
          <a:srcRect b="0" l="0" r="0" t="0"/>
          <a:stretch/>
        </p:blipFill>
        <p:spPr>
          <a:xfrm>
            <a:off x="15419727" y="0"/>
            <a:ext cx="7646356" cy="13716000"/>
          </a:xfrm>
          <a:prstGeom prst="rect">
            <a:avLst/>
          </a:prstGeom>
          <a:noFill/>
          <a:ln>
            <a:noFill/>
          </a:ln>
        </p:spPr>
      </p:pic>
      <p:sp>
        <p:nvSpPr>
          <p:cNvPr id="477" name="Google Shape;477;g2dc0f1c5577_0_438"/>
          <p:cNvSpPr/>
          <p:nvPr/>
        </p:nvSpPr>
        <p:spPr>
          <a:xfrm>
            <a:off x="609676" y="3009900"/>
            <a:ext cx="66048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dc0f1c5577_0_438"/>
          <p:cNvSpPr/>
          <p:nvPr/>
        </p:nvSpPr>
        <p:spPr>
          <a:xfrm>
            <a:off x="609676" y="3352800"/>
            <a:ext cx="4191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2dc0f1c5577_0_438"/>
          <p:cNvSpPr/>
          <p:nvPr/>
        </p:nvSpPr>
        <p:spPr>
          <a:xfrm>
            <a:off x="609676" y="3352800"/>
            <a:ext cx="9612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12800"/>
              <a:buFont typeface="Jolly Lodger"/>
              <a:buNone/>
            </a:pPr>
            <a:r>
              <a:rPr b="0" i="0" lang="en-US" sz="12800" u="none" cap="none" strike="noStrike">
                <a:solidFill>
                  <a:srgbClr val="EFAB1B"/>
                </a:solidFill>
                <a:latin typeface="Jolly Lodger"/>
                <a:ea typeface="Jolly Lodger"/>
                <a:cs typeface="Jolly Lodger"/>
                <a:sym typeface="Jolly Lodger"/>
              </a:rPr>
              <a:t>1</a:t>
            </a:r>
            <a:endParaRPr b="0" i="0" sz="12800" u="none" cap="none" strike="noStrike">
              <a:solidFill>
                <a:schemeClr val="dk1"/>
              </a:solidFill>
              <a:latin typeface="Calibri"/>
              <a:ea typeface="Calibri"/>
              <a:cs typeface="Calibri"/>
              <a:sym typeface="Calibri"/>
            </a:endParaRPr>
          </a:p>
        </p:txBody>
      </p:sp>
      <p:sp>
        <p:nvSpPr>
          <p:cNvPr id="480" name="Google Shape;480;g2dc0f1c5577_0_438"/>
          <p:cNvSpPr/>
          <p:nvPr/>
        </p:nvSpPr>
        <p:spPr>
          <a:xfrm>
            <a:off x="1232054" y="3009900"/>
            <a:ext cx="59823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2dc0f1c5577_0_438"/>
          <p:cNvSpPr/>
          <p:nvPr/>
        </p:nvSpPr>
        <p:spPr>
          <a:xfrm>
            <a:off x="1232054" y="3009900"/>
            <a:ext cx="61857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Discover the secrets</a:t>
            </a:r>
            <a:endParaRPr b="0" i="0" sz="4800" u="none" cap="none" strike="noStrike">
              <a:solidFill>
                <a:schemeClr val="dk1"/>
              </a:solidFill>
              <a:latin typeface="Calibri"/>
              <a:ea typeface="Calibri"/>
              <a:cs typeface="Calibri"/>
              <a:sym typeface="Calibri"/>
            </a:endParaRPr>
          </a:p>
        </p:txBody>
      </p:sp>
      <p:sp>
        <p:nvSpPr>
          <p:cNvPr id="482" name="Google Shape;482;g2dc0f1c5577_0_438"/>
          <p:cNvSpPr/>
          <p:nvPr/>
        </p:nvSpPr>
        <p:spPr>
          <a:xfrm>
            <a:off x="1232054" y="3848100"/>
            <a:ext cx="61179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83" name="Google Shape;483;g2dc0f1c5577_0_438"/>
          <p:cNvSpPr/>
          <p:nvPr/>
        </p:nvSpPr>
        <p:spPr>
          <a:xfrm>
            <a:off x="609676" y="7429500"/>
            <a:ext cx="6604800" cy="32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dc0f1c5577_0_438"/>
          <p:cNvSpPr/>
          <p:nvPr/>
        </p:nvSpPr>
        <p:spPr>
          <a:xfrm>
            <a:off x="609676" y="8077200"/>
            <a:ext cx="6351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dc0f1c5577_0_438"/>
          <p:cNvSpPr/>
          <p:nvPr/>
        </p:nvSpPr>
        <p:spPr>
          <a:xfrm>
            <a:off x="609676" y="8077200"/>
            <a:ext cx="11769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12800"/>
              <a:buFont typeface="Jolly Lodger"/>
              <a:buNone/>
            </a:pPr>
            <a:r>
              <a:rPr b="0" i="0" lang="en-US" sz="12800" u="none" cap="none" strike="noStrike">
                <a:solidFill>
                  <a:srgbClr val="EFAB1B"/>
                </a:solidFill>
                <a:latin typeface="Jolly Lodger"/>
                <a:ea typeface="Jolly Lodger"/>
                <a:cs typeface="Jolly Lodger"/>
                <a:sym typeface="Jolly Lodger"/>
              </a:rPr>
              <a:t>3</a:t>
            </a:r>
            <a:endParaRPr b="0" i="0" sz="12800" u="none" cap="none" strike="noStrike">
              <a:solidFill>
                <a:schemeClr val="dk1"/>
              </a:solidFill>
              <a:latin typeface="Calibri"/>
              <a:ea typeface="Calibri"/>
              <a:cs typeface="Calibri"/>
              <a:sym typeface="Calibri"/>
            </a:endParaRPr>
          </a:p>
        </p:txBody>
      </p:sp>
      <p:sp>
        <p:nvSpPr>
          <p:cNvPr id="486" name="Google Shape;486;g2dc0f1c5577_0_438"/>
          <p:cNvSpPr/>
          <p:nvPr/>
        </p:nvSpPr>
        <p:spPr>
          <a:xfrm>
            <a:off x="1447981" y="7429500"/>
            <a:ext cx="5766600" cy="32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2dc0f1c5577_0_438"/>
          <p:cNvSpPr/>
          <p:nvPr/>
        </p:nvSpPr>
        <p:spPr>
          <a:xfrm>
            <a:off x="1447981" y="7429500"/>
            <a:ext cx="59697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Meet the creatures</a:t>
            </a:r>
            <a:endParaRPr b="0" i="0" sz="4800" u="none" cap="none" strike="noStrike">
              <a:solidFill>
                <a:schemeClr val="dk1"/>
              </a:solidFill>
              <a:latin typeface="Calibri"/>
              <a:ea typeface="Calibri"/>
              <a:cs typeface="Calibri"/>
              <a:sym typeface="Calibri"/>
            </a:endParaRPr>
          </a:p>
        </p:txBody>
      </p:sp>
      <p:sp>
        <p:nvSpPr>
          <p:cNvPr id="488" name="Google Shape;488;g2dc0f1c5577_0_438"/>
          <p:cNvSpPr/>
          <p:nvPr/>
        </p:nvSpPr>
        <p:spPr>
          <a:xfrm>
            <a:off x="1447981" y="8267700"/>
            <a:ext cx="59019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89" name="Google Shape;489;g2dc0f1c5577_0_438"/>
          <p:cNvSpPr/>
          <p:nvPr/>
        </p:nvSpPr>
        <p:spPr>
          <a:xfrm>
            <a:off x="8116314" y="7429500"/>
            <a:ext cx="6604800" cy="32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dc0f1c5577_0_438"/>
          <p:cNvSpPr/>
          <p:nvPr/>
        </p:nvSpPr>
        <p:spPr>
          <a:xfrm>
            <a:off x="8116314" y="8077200"/>
            <a:ext cx="609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dc0f1c5577_0_438"/>
          <p:cNvSpPr/>
          <p:nvPr/>
        </p:nvSpPr>
        <p:spPr>
          <a:xfrm>
            <a:off x="8116314" y="8077200"/>
            <a:ext cx="11517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12800"/>
              <a:buFont typeface="Jolly Lodger"/>
              <a:buNone/>
            </a:pPr>
            <a:r>
              <a:rPr b="0" i="0" lang="en-US" sz="12800" u="none" cap="none" strike="noStrike">
                <a:solidFill>
                  <a:srgbClr val="EFAB1B"/>
                </a:solidFill>
                <a:latin typeface="Jolly Lodger"/>
                <a:ea typeface="Jolly Lodger"/>
                <a:cs typeface="Jolly Lodger"/>
                <a:sym typeface="Jolly Lodger"/>
              </a:rPr>
              <a:t>4</a:t>
            </a:r>
            <a:endParaRPr b="0" i="0" sz="12800" u="none" cap="none" strike="noStrike">
              <a:solidFill>
                <a:schemeClr val="dk1"/>
              </a:solidFill>
              <a:latin typeface="Calibri"/>
              <a:ea typeface="Calibri"/>
              <a:cs typeface="Calibri"/>
              <a:sym typeface="Calibri"/>
            </a:endParaRPr>
          </a:p>
        </p:txBody>
      </p:sp>
      <p:sp>
        <p:nvSpPr>
          <p:cNvPr id="492" name="Google Shape;492;g2dc0f1c5577_0_438"/>
          <p:cNvSpPr/>
          <p:nvPr/>
        </p:nvSpPr>
        <p:spPr>
          <a:xfrm>
            <a:off x="8929216" y="7429500"/>
            <a:ext cx="5791800" cy="32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dc0f1c5577_0_438"/>
          <p:cNvSpPr/>
          <p:nvPr/>
        </p:nvSpPr>
        <p:spPr>
          <a:xfrm>
            <a:off x="8929216" y="7429500"/>
            <a:ext cx="5995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Uncover the magic</a:t>
            </a:r>
            <a:endParaRPr b="0" i="0" sz="4800" u="none" cap="none" strike="noStrike">
              <a:solidFill>
                <a:schemeClr val="dk1"/>
              </a:solidFill>
              <a:latin typeface="Calibri"/>
              <a:ea typeface="Calibri"/>
              <a:cs typeface="Calibri"/>
              <a:sym typeface="Calibri"/>
            </a:endParaRPr>
          </a:p>
        </p:txBody>
      </p:sp>
      <p:sp>
        <p:nvSpPr>
          <p:cNvPr id="494" name="Google Shape;494;g2dc0f1c5577_0_438"/>
          <p:cNvSpPr/>
          <p:nvPr/>
        </p:nvSpPr>
        <p:spPr>
          <a:xfrm>
            <a:off x="8929216" y="8267700"/>
            <a:ext cx="5927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95" name="Google Shape;495;g2dc0f1c5577_0_438"/>
          <p:cNvSpPr/>
          <p:nvPr/>
        </p:nvSpPr>
        <p:spPr>
          <a:xfrm>
            <a:off x="8116314" y="3009900"/>
            <a:ext cx="66048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dc0f1c5577_0_438"/>
          <p:cNvSpPr/>
          <p:nvPr/>
        </p:nvSpPr>
        <p:spPr>
          <a:xfrm>
            <a:off x="8116314" y="3352800"/>
            <a:ext cx="5970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dc0f1c5577_0_438"/>
          <p:cNvSpPr/>
          <p:nvPr/>
        </p:nvSpPr>
        <p:spPr>
          <a:xfrm>
            <a:off x="8116314" y="3352800"/>
            <a:ext cx="11388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12800"/>
              <a:buFont typeface="Jolly Lodger"/>
              <a:buNone/>
            </a:pPr>
            <a:r>
              <a:rPr b="0" i="0" lang="en-US" sz="12800" u="none" cap="none" strike="noStrike">
                <a:solidFill>
                  <a:srgbClr val="EFAB1B"/>
                </a:solidFill>
                <a:latin typeface="Jolly Lodger"/>
                <a:ea typeface="Jolly Lodger"/>
                <a:cs typeface="Jolly Lodger"/>
                <a:sym typeface="Jolly Lodger"/>
              </a:rPr>
              <a:t>2</a:t>
            </a:r>
            <a:endParaRPr b="0" i="0" sz="12800" u="none" cap="none" strike="noStrike">
              <a:solidFill>
                <a:schemeClr val="dk1"/>
              </a:solidFill>
              <a:latin typeface="Calibri"/>
              <a:ea typeface="Calibri"/>
              <a:cs typeface="Calibri"/>
              <a:sym typeface="Calibri"/>
            </a:endParaRPr>
          </a:p>
        </p:txBody>
      </p:sp>
      <p:sp>
        <p:nvSpPr>
          <p:cNvPr id="498" name="Google Shape;498;g2dc0f1c5577_0_438"/>
          <p:cNvSpPr/>
          <p:nvPr/>
        </p:nvSpPr>
        <p:spPr>
          <a:xfrm>
            <a:off x="8916514" y="3009900"/>
            <a:ext cx="58047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2dc0f1c5577_0_438"/>
          <p:cNvSpPr/>
          <p:nvPr/>
        </p:nvSpPr>
        <p:spPr>
          <a:xfrm>
            <a:off x="8916514" y="3009900"/>
            <a:ext cx="6007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Find your own path</a:t>
            </a:r>
            <a:endParaRPr b="0" i="0" sz="4800" u="none" cap="none" strike="noStrike">
              <a:solidFill>
                <a:schemeClr val="dk1"/>
              </a:solidFill>
              <a:latin typeface="Calibri"/>
              <a:ea typeface="Calibri"/>
              <a:cs typeface="Calibri"/>
              <a:sym typeface="Calibri"/>
            </a:endParaRPr>
          </a:p>
        </p:txBody>
      </p:sp>
      <p:sp>
        <p:nvSpPr>
          <p:cNvPr id="500" name="Google Shape;500;g2dc0f1c5577_0_438"/>
          <p:cNvSpPr/>
          <p:nvPr/>
        </p:nvSpPr>
        <p:spPr>
          <a:xfrm>
            <a:off x="8916514" y="3848100"/>
            <a:ext cx="59400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28" name="Shape 28"/>
        <p:cNvGrpSpPr/>
        <p:nvPr/>
      </p:nvGrpSpPr>
      <p:grpSpPr>
        <a:xfrm>
          <a:off x="0" y="0"/>
          <a:ext cx="0" cy="0"/>
          <a:chOff x="0" y="0"/>
          <a:chExt cx="0" cy="0"/>
        </a:xfrm>
      </p:grpSpPr>
      <p:pic>
        <p:nvPicPr>
          <p:cNvPr descr=" " id="29" name="Google Shape;29;g2dc0f1c5577_0_12"/>
          <p:cNvPicPr preferRelativeResize="0"/>
          <p:nvPr/>
        </p:nvPicPr>
        <p:blipFill rotWithShape="1">
          <a:blip r:embed="rId3">
            <a:alphaModFix/>
          </a:blip>
          <a:srcRect b="0" l="0" r="0" t="0"/>
          <a:stretch/>
        </p:blipFill>
        <p:spPr>
          <a:xfrm>
            <a:off x="1625803" y="800100"/>
            <a:ext cx="21135442" cy="12915900"/>
          </a:xfrm>
          <a:prstGeom prst="rect">
            <a:avLst/>
          </a:prstGeom>
          <a:noFill/>
          <a:ln>
            <a:noFill/>
          </a:ln>
        </p:spPr>
      </p:pic>
      <p:sp>
        <p:nvSpPr>
          <p:cNvPr id="30" name="Google Shape;30;g2dc0f1c5577_0_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2dc0f1c5577_0_1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2" name="Google Shape;32;g2dc0f1c5577_0_12"/>
          <p:cNvSpPr/>
          <p:nvPr/>
        </p:nvSpPr>
        <p:spPr>
          <a:xfrm>
            <a:off x="9966512" y="3441700"/>
            <a:ext cx="4454100" cy="2523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FAB1B"/>
              </a:buClr>
              <a:buSzPts val="12800"/>
              <a:buFont typeface="Jolly Lodger"/>
              <a:buNone/>
            </a:pPr>
            <a:r>
              <a:rPr b="0" i="0" lang="en-US" sz="12800" u="none" cap="none" strike="noStrike">
                <a:solidFill>
                  <a:srgbClr val="EFAB1B"/>
                </a:solidFill>
                <a:latin typeface="Jolly Lodger"/>
                <a:ea typeface="Jolly Lodger"/>
                <a:cs typeface="Jolly Lodger"/>
                <a:sym typeface="Jolly Lodger"/>
              </a:rPr>
              <a:t>Welcome</a:t>
            </a:r>
            <a:endParaRPr b="0" i="0" sz="12800" u="none" cap="none" strike="noStrike">
              <a:solidFill>
                <a:schemeClr val="dk1"/>
              </a:solidFill>
              <a:latin typeface="Calibri"/>
              <a:ea typeface="Calibri"/>
              <a:cs typeface="Calibri"/>
              <a:sym typeface="Calibri"/>
            </a:endParaRPr>
          </a:p>
        </p:txBody>
      </p:sp>
      <p:sp>
        <p:nvSpPr>
          <p:cNvPr id="33" name="Google Shape;33;g2dc0f1c5577_0_12"/>
          <p:cNvSpPr/>
          <p:nvPr/>
        </p:nvSpPr>
        <p:spPr>
          <a:xfrm>
            <a:off x="7108655" y="5803900"/>
            <a:ext cx="10182300" cy="3793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505" name="Shape 505"/>
        <p:cNvGrpSpPr/>
        <p:nvPr/>
      </p:nvGrpSpPr>
      <p:grpSpPr>
        <a:xfrm>
          <a:off x="0" y="0"/>
          <a:ext cx="0" cy="0"/>
          <a:chOff x="0" y="0"/>
          <a:chExt cx="0" cy="0"/>
        </a:xfrm>
      </p:grpSpPr>
      <p:pic>
        <p:nvPicPr>
          <p:cNvPr descr=" " id="506" name="Google Shape;506;g2dc0f1c5577_0_471"/>
          <p:cNvPicPr preferRelativeResize="0"/>
          <p:nvPr/>
        </p:nvPicPr>
        <p:blipFill rotWithShape="1">
          <a:blip r:embed="rId3">
            <a:alphaModFix/>
          </a:blip>
          <a:srcRect b="0" l="0" r="0" t="0"/>
          <a:stretch/>
        </p:blipFill>
        <p:spPr>
          <a:xfrm>
            <a:off x="0" y="0"/>
            <a:ext cx="7849581" cy="6032500"/>
          </a:xfrm>
          <a:prstGeom prst="rect">
            <a:avLst/>
          </a:prstGeom>
          <a:noFill/>
          <a:ln>
            <a:noFill/>
          </a:ln>
        </p:spPr>
      </p:pic>
      <p:pic>
        <p:nvPicPr>
          <p:cNvPr descr=" " id="507" name="Google Shape;507;g2dc0f1c5577_0_471"/>
          <p:cNvPicPr preferRelativeResize="0"/>
          <p:nvPr/>
        </p:nvPicPr>
        <p:blipFill rotWithShape="1">
          <a:blip r:embed="rId4">
            <a:alphaModFix/>
          </a:blip>
          <a:srcRect b="0" l="0" r="0" t="0"/>
          <a:stretch/>
        </p:blipFill>
        <p:spPr>
          <a:xfrm>
            <a:off x="15089486" y="9182100"/>
            <a:ext cx="9297562" cy="4533900"/>
          </a:xfrm>
          <a:prstGeom prst="rect">
            <a:avLst/>
          </a:prstGeom>
          <a:noFill/>
          <a:ln>
            <a:noFill/>
          </a:ln>
        </p:spPr>
      </p:pic>
      <p:pic>
        <p:nvPicPr>
          <p:cNvPr descr=" " id="508" name="Google Shape;508;g2dc0f1c5577_0_471"/>
          <p:cNvPicPr preferRelativeResize="0"/>
          <p:nvPr/>
        </p:nvPicPr>
        <p:blipFill rotWithShape="1">
          <a:blip r:embed="rId5">
            <a:alphaModFix/>
          </a:blip>
          <a:srcRect b="0" l="0" r="0" t="0"/>
          <a:stretch/>
        </p:blipFill>
        <p:spPr>
          <a:xfrm>
            <a:off x="21186248" y="12700000"/>
            <a:ext cx="3200800" cy="1016000"/>
          </a:xfrm>
          <a:prstGeom prst="rect">
            <a:avLst/>
          </a:prstGeom>
          <a:noFill/>
          <a:ln>
            <a:noFill/>
          </a:ln>
        </p:spPr>
      </p:pic>
      <p:pic>
        <p:nvPicPr>
          <p:cNvPr descr=" " id="509" name="Google Shape;509;g2dc0f1c5577_0_471"/>
          <p:cNvPicPr preferRelativeResize="0"/>
          <p:nvPr/>
        </p:nvPicPr>
        <p:blipFill rotWithShape="1">
          <a:blip r:embed="rId6">
            <a:alphaModFix/>
          </a:blip>
          <a:srcRect b="0" l="0" r="0" t="0"/>
          <a:stretch/>
        </p:blipFill>
        <p:spPr>
          <a:xfrm>
            <a:off x="8332241" y="3390900"/>
            <a:ext cx="14479810" cy="7861300"/>
          </a:xfrm>
          <a:prstGeom prst="rect">
            <a:avLst/>
          </a:prstGeom>
          <a:noFill/>
          <a:ln>
            <a:noFill/>
          </a:ln>
        </p:spPr>
      </p:pic>
      <p:sp>
        <p:nvSpPr>
          <p:cNvPr id="510" name="Google Shape;510;g2dc0f1c5577_0_471"/>
          <p:cNvSpPr/>
          <p:nvPr/>
        </p:nvSpPr>
        <p:spPr>
          <a:xfrm>
            <a:off x="5025595" y="1193800"/>
            <a:ext cx="14348700" cy="1570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Fantasy Realm at a Glance</a:t>
            </a:r>
            <a:endParaRPr b="0" i="0" sz="8000" u="none" cap="none" strike="noStrike">
              <a:solidFill>
                <a:schemeClr val="dk1"/>
              </a:solidFill>
              <a:latin typeface="Calibri"/>
              <a:ea typeface="Calibri"/>
              <a:cs typeface="Calibri"/>
              <a:sym typeface="Calibri"/>
            </a:endParaRPr>
          </a:p>
        </p:txBody>
      </p:sp>
      <p:sp>
        <p:nvSpPr>
          <p:cNvPr id="511" name="Google Shape;511;g2dc0f1c5577_0_471"/>
          <p:cNvSpPr/>
          <p:nvPr/>
        </p:nvSpPr>
        <p:spPr>
          <a:xfrm>
            <a:off x="1956044" y="44704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dc0f1c5577_0_471"/>
          <p:cNvSpPr/>
          <p:nvPr/>
        </p:nvSpPr>
        <p:spPr>
          <a:xfrm>
            <a:off x="1956044" y="44704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dc0f1c5577_0_471"/>
          <p:cNvSpPr/>
          <p:nvPr/>
        </p:nvSpPr>
        <p:spPr>
          <a:xfrm>
            <a:off x="1956044" y="44704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The Forest</a:t>
            </a:r>
            <a:endParaRPr b="0" i="0" sz="4800" u="none" cap="none" strike="noStrike">
              <a:solidFill>
                <a:schemeClr val="dk1"/>
              </a:solidFill>
              <a:latin typeface="Calibri"/>
              <a:ea typeface="Calibri"/>
              <a:cs typeface="Calibri"/>
              <a:sym typeface="Calibri"/>
            </a:endParaRPr>
          </a:p>
        </p:txBody>
      </p:sp>
      <p:sp>
        <p:nvSpPr>
          <p:cNvPr id="514" name="Google Shape;514;g2dc0f1c5577_0_471"/>
          <p:cNvSpPr/>
          <p:nvPr/>
        </p:nvSpPr>
        <p:spPr>
          <a:xfrm>
            <a:off x="1956044" y="53086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515" name="Google Shape;515;g2dc0f1c5577_0_471"/>
          <p:cNvSpPr/>
          <p:nvPr/>
        </p:nvSpPr>
        <p:spPr>
          <a:xfrm>
            <a:off x="1956044" y="71628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dc0f1c5577_0_471"/>
          <p:cNvSpPr/>
          <p:nvPr/>
        </p:nvSpPr>
        <p:spPr>
          <a:xfrm>
            <a:off x="1956044" y="71628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2dc0f1c5577_0_471"/>
          <p:cNvSpPr/>
          <p:nvPr/>
        </p:nvSpPr>
        <p:spPr>
          <a:xfrm>
            <a:off x="1956044" y="71628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The Caves</a:t>
            </a:r>
            <a:endParaRPr b="0" i="0" sz="4800" u="none" cap="none" strike="noStrike">
              <a:solidFill>
                <a:schemeClr val="dk1"/>
              </a:solidFill>
              <a:latin typeface="Calibri"/>
              <a:ea typeface="Calibri"/>
              <a:cs typeface="Calibri"/>
              <a:sym typeface="Calibri"/>
            </a:endParaRPr>
          </a:p>
        </p:txBody>
      </p:sp>
      <p:sp>
        <p:nvSpPr>
          <p:cNvPr id="518" name="Google Shape;518;g2dc0f1c5577_0_471"/>
          <p:cNvSpPr/>
          <p:nvPr/>
        </p:nvSpPr>
        <p:spPr>
          <a:xfrm>
            <a:off x="1956044" y="80010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19" name="Google Shape;519;g2dc0f1c5577_0_471"/>
          <p:cNvSpPr/>
          <p:nvPr/>
        </p:nvSpPr>
        <p:spPr>
          <a:xfrm>
            <a:off x="1956044" y="98552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dc0f1c5577_0_471"/>
          <p:cNvSpPr/>
          <p:nvPr/>
        </p:nvSpPr>
        <p:spPr>
          <a:xfrm>
            <a:off x="1956044" y="98552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dc0f1c5577_0_471"/>
          <p:cNvSpPr/>
          <p:nvPr/>
        </p:nvSpPr>
        <p:spPr>
          <a:xfrm>
            <a:off x="1956044" y="98552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The Lair</a:t>
            </a:r>
            <a:endParaRPr b="0" i="0" sz="4800" u="none" cap="none" strike="noStrike">
              <a:solidFill>
                <a:schemeClr val="dk1"/>
              </a:solidFill>
              <a:latin typeface="Calibri"/>
              <a:ea typeface="Calibri"/>
              <a:cs typeface="Calibri"/>
              <a:sym typeface="Calibri"/>
            </a:endParaRPr>
          </a:p>
        </p:txBody>
      </p:sp>
      <p:sp>
        <p:nvSpPr>
          <p:cNvPr id="522" name="Google Shape;522;g2dc0f1c5577_0_471"/>
          <p:cNvSpPr/>
          <p:nvPr/>
        </p:nvSpPr>
        <p:spPr>
          <a:xfrm>
            <a:off x="1956044" y="106934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527" name="Shape 527"/>
        <p:cNvGrpSpPr/>
        <p:nvPr/>
      </p:nvGrpSpPr>
      <p:grpSpPr>
        <a:xfrm>
          <a:off x="0" y="0"/>
          <a:ext cx="0" cy="0"/>
          <a:chOff x="0" y="0"/>
          <a:chExt cx="0" cy="0"/>
        </a:xfrm>
      </p:grpSpPr>
      <p:pic>
        <p:nvPicPr>
          <p:cNvPr descr=" " id="528" name="Google Shape;528;g2dc0f1c5577_0_492"/>
          <p:cNvPicPr preferRelativeResize="0"/>
          <p:nvPr/>
        </p:nvPicPr>
        <p:blipFill rotWithShape="1">
          <a:blip r:embed="rId3">
            <a:alphaModFix/>
          </a:blip>
          <a:srcRect b="0" l="0" r="0" t="0"/>
          <a:stretch/>
        </p:blipFill>
        <p:spPr>
          <a:xfrm>
            <a:off x="15419727" y="0"/>
            <a:ext cx="8967321" cy="6210300"/>
          </a:xfrm>
          <a:prstGeom prst="rect">
            <a:avLst/>
          </a:prstGeom>
          <a:noFill/>
          <a:ln>
            <a:noFill/>
          </a:ln>
        </p:spPr>
      </p:pic>
      <p:pic>
        <p:nvPicPr>
          <p:cNvPr descr=" " id="529" name="Google Shape;529;g2dc0f1c5577_0_492"/>
          <p:cNvPicPr preferRelativeResize="0"/>
          <p:nvPr/>
        </p:nvPicPr>
        <p:blipFill rotWithShape="1">
          <a:blip r:embed="rId4">
            <a:alphaModFix/>
          </a:blip>
          <a:srcRect b="0" l="0" r="0" t="0"/>
          <a:stretch/>
        </p:blipFill>
        <p:spPr>
          <a:xfrm>
            <a:off x="0" y="8737600"/>
            <a:ext cx="6566721" cy="4978400"/>
          </a:xfrm>
          <a:prstGeom prst="rect">
            <a:avLst/>
          </a:prstGeom>
          <a:noFill/>
          <a:ln>
            <a:noFill/>
          </a:ln>
        </p:spPr>
      </p:pic>
      <p:sp>
        <p:nvSpPr>
          <p:cNvPr id="530" name="Google Shape;530;g2dc0f1c5577_0_4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1" name="Google Shape;531;g2dc0f1c5577_0_49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32" name="Google Shape;532;g2dc0f1c5577_0_492"/>
          <p:cNvPicPr preferRelativeResize="0"/>
          <p:nvPr/>
        </p:nvPicPr>
        <p:blipFill rotWithShape="1">
          <a:blip r:embed="rId6">
            <a:alphaModFix/>
          </a:blip>
          <a:srcRect b="0" l="0" r="0" t="0"/>
          <a:stretch/>
        </p:blipFill>
        <p:spPr>
          <a:xfrm>
            <a:off x="762095" y="2298700"/>
            <a:ext cx="22875559" cy="10401300"/>
          </a:xfrm>
          <a:prstGeom prst="rect">
            <a:avLst/>
          </a:prstGeom>
          <a:noFill/>
          <a:ln>
            <a:noFill/>
          </a:ln>
        </p:spPr>
      </p:pic>
      <p:sp>
        <p:nvSpPr>
          <p:cNvPr id="533" name="Google Shape;533;g2dc0f1c5577_0_492"/>
          <p:cNvSpPr/>
          <p:nvPr/>
        </p:nvSpPr>
        <p:spPr>
          <a:xfrm>
            <a:off x="3569146" y="2298700"/>
            <a:ext cx="20068500" cy="104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2dc0f1c5577_0_492"/>
          <p:cNvSpPr/>
          <p:nvPr/>
        </p:nvSpPr>
        <p:spPr>
          <a:xfrm>
            <a:off x="3569146" y="2298700"/>
            <a:ext cx="2845200" cy="1041300"/>
          </a:xfrm>
          <a:prstGeom prst="rect">
            <a:avLst/>
          </a:prstGeom>
          <a:solidFill>
            <a:srgbClr val="EFA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2dc0f1c5577_0_492"/>
          <p:cNvSpPr/>
          <p:nvPr/>
        </p:nvSpPr>
        <p:spPr>
          <a:xfrm>
            <a:off x="4534467" y="2451100"/>
            <a:ext cx="9144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Mon</a:t>
            </a:r>
            <a:endParaRPr b="0" i="0" sz="4800" u="none" cap="none" strike="noStrike">
              <a:solidFill>
                <a:schemeClr val="dk1"/>
              </a:solidFill>
              <a:latin typeface="Calibri"/>
              <a:ea typeface="Calibri"/>
              <a:cs typeface="Calibri"/>
              <a:sym typeface="Calibri"/>
            </a:endParaRPr>
          </a:p>
        </p:txBody>
      </p:sp>
      <p:sp>
        <p:nvSpPr>
          <p:cNvPr id="536" name="Google Shape;536;g2dc0f1c5577_0_492"/>
          <p:cNvSpPr/>
          <p:nvPr/>
        </p:nvSpPr>
        <p:spPr>
          <a:xfrm>
            <a:off x="6439705" y="2298700"/>
            <a:ext cx="2845200" cy="1041300"/>
          </a:xfrm>
          <a:prstGeom prst="rect">
            <a:avLst/>
          </a:prstGeom>
          <a:solidFill>
            <a:srgbClr val="EFA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dc0f1c5577_0_492"/>
          <p:cNvSpPr/>
          <p:nvPr/>
        </p:nvSpPr>
        <p:spPr>
          <a:xfrm>
            <a:off x="7462183" y="2451100"/>
            <a:ext cx="800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Tue</a:t>
            </a:r>
            <a:endParaRPr b="0" i="0" sz="4800" u="none" cap="none" strike="noStrike">
              <a:solidFill>
                <a:schemeClr val="dk1"/>
              </a:solidFill>
              <a:latin typeface="Calibri"/>
              <a:ea typeface="Calibri"/>
              <a:cs typeface="Calibri"/>
              <a:sym typeface="Calibri"/>
            </a:endParaRPr>
          </a:p>
        </p:txBody>
      </p:sp>
      <p:sp>
        <p:nvSpPr>
          <p:cNvPr id="538" name="Google Shape;538;g2dc0f1c5577_0_492"/>
          <p:cNvSpPr/>
          <p:nvPr/>
        </p:nvSpPr>
        <p:spPr>
          <a:xfrm>
            <a:off x="9310264" y="2298700"/>
            <a:ext cx="2845200" cy="1041300"/>
          </a:xfrm>
          <a:prstGeom prst="rect">
            <a:avLst/>
          </a:prstGeom>
          <a:solidFill>
            <a:srgbClr val="EFA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2dc0f1c5577_0_492"/>
          <p:cNvSpPr/>
          <p:nvPr/>
        </p:nvSpPr>
        <p:spPr>
          <a:xfrm>
            <a:off x="10288286" y="2451100"/>
            <a:ext cx="8892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Wed</a:t>
            </a:r>
            <a:endParaRPr b="0" i="0" sz="4800" u="none" cap="none" strike="noStrike">
              <a:solidFill>
                <a:schemeClr val="dk1"/>
              </a:solidFill>
              <a:latin typeface="Calibri"/>
              <a:ea typeface="Calibri"/>
              <a:cs typeface="Calibri"/>
              <a:sym typeface="Calibri"/>
            </a:endParaRPr>
          </a:p>
        </p:txBody>
      </p:sp>
      <p:sp>
        <p:nvSpPr>
          <p:cNvPr id="540" name="Google Shape;540;g2dc0f1c5577_0_492"/>
          <p:cNvSpPr/>
          <p:nvPr/>
        </p:nvSpPr>
        <p:spPr>
          <a:xfrm>
            <a:off x="12180822" y="2298700"/>
            <a:ext cx="2845200" cy="1041300"/>
          </a:xfrm>
          <a:prstGeom prst="rect">
            <a:avLst/>
          </a:prstGeom>
          <a:solidFill>
            <a:srgbClr val="EFA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2dc0f1c5577_0_492"/>
          <p:cNvSpPr/>
          <p:nvPr/>
        </p:nvSpPr>
        <p:spPr>
          <a:xfrm>
            <a:off x="13209651" y="2451100"/>
            <a:ext cx="787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Thu</a:t>
            </a:r>
            <a:endParaRPr b="0" i="0" sz="4800" u="none" cap="none" strike="noStrike">
              <a:solidFill>
                <a:schemeClr val="dk1"/>
              </a:solidFill>
              <a:latin typeface="Calibri"/>
              <a:ea typeface="Calibri"/>
              <a:cs typeface="Calibri"/>
              <a:sym typeface="Calibri"/>
            </a:endParaRPr>
          </a:p>
        </p:txBody>
      </p:sp>
      <p:sp>
        <p:nvSpPr>
          <p:cNvPr id="542" name="Google Shape;542;g2dc0f1c5577_0_492"/>
          <p:cNvSpPr/>
          <p:nvPr/>
        </p:nvSpPr>
        <p:spPr>
          <a:xfrm>
            <a:off x="15051381" y="2298700"/>
            <a:ext cx="2845200" cy="1041300"/>
          </a:xfrm>
          <a:prstGeom prst="rect">
            <a:avLst/>
          </a:prstGeom>
          <a:solidFill>
            <a:srgbClr val="EFA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dc0f1c5577_0_492"/>
          <p:cNvSpPr/>
          <p:nvPr/>
        </p:nvSpPr>
        <p:spPr>
          <a:xfrm>
            <a:off x="16131016" y="2451100"/>
            <a:ext cx="6858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Fri</a:t>
            </a:r>
            <a:endParaRPr b="0" i="0" sz="4800" u="none" cap="none" strike="noStrike">
              <a:solidFill>
                <a:schemeClr val="dk1"/>
              </a:solidFill>
              <a:latin typeface="Calibri"/>
              <a:ea typeface="Calibri"/>
              <a:cs typeface="Calibri"/>
              <a:sym typeface="Calibri"/>
            </a:endParaRPr>
          </a:p>
        </p:txBody>
      </p:sp>
      <p:sp>
        <p:nvSpPr>
          <p:cNvPr id="544" name="Google Shape;544;g2dc0f1c5577_0_492"/>
          <p:cNvSpPr/>
          <p:nvPr/>
        </p:nvSpPr>
        <p:spPr>
          <a:xfrm>
            <a:off x="17921940" y="2298700"/>
            <a:ext cx="2845200" cy="1041300"/>
          </a:xfrm>
          <a:prstGeom prst="rect">
            <a:avLst/>
          </a:prstGeom>
          <a:solidFill>
            <a:srgbClr val="EFA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dc0f1c5577_0_492"/>
          <p:cNvSpPr/>
          <p:nvPr/>
        </p:nvSpPr>
        <p:spPr>
          <a:xfrm>
            <a:off x="18944418" y="2451100"/>
            <a:ext cx="800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Sat</a:t>
            </a:r>
            <a:endParaRPr b="0" i="0" sz="4800" u="none" cap="none" strike="noStrike">
              <a:solidFill>
                <a:schemeClr val="dk1"/>
              </a:solidFill>
              <a:latin typeface="Calibri"/>
              <a:ea typeface="Calibri"/>
              <a:cs typeface="Calibri"/>
              <a:sym typeface="Calibri"/>
            </a:endParaRPr>
          </a:p>
        </p:txBody>
      </p:sp>
      <p:sp>
        <p:nvSpPr>
          <p:cNvPr id="546" name="Google Shape;546;g2dc0f1c5577_0_492"/>
          <p:cNvSpPr/>
          <p:nvPr/>
        </p:nvSpPr>
        <p:spPr>
          <a:xfrm>
            <a:off x="20792499" y="2298700"/>
            <a:ext cx="2845200" cy="1041300"/>
          </a:xfrm>
          <a:prstGeom prst="rect">
            <a:avLst/>
          </a:prstGeom>
          <a:solidFill>
            <a:srgbClr val="EFA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dc0f1c5577_0_492"/>
          <p:cNvSpPr/>
          <p:nvPr/>
        </p:nvSpPr>
        <p:spPr>
          <a:xfrm>
            <a:off x="21795924" y="2451100"/>
            <a:ext cx="8382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Sun</a:t>
            </a:r>
            <a:endParaRPr b="0" i="0" sz="4800" u="none" cap="none" strike="noStrike">
              <a:solidFill>
                <a:schemeClr val="dk1"/>
              </a:solidFill>
              <a:latin typeface="Calibri"/>
              <a:ea typeface="Calibri"/>
              <a:cs typeface="Calibri"/>
              <a:sym typeface="Calibri"/>
            </a:endParaRPr>
          </a:p>
        </p:txBody>
      </p:sp>
      <p:sp>
        <p:nvSpPr>
          <p:cNvPr id="548" name="Google Shape;548;g2dc0f1c5577_0_492"/>
          <p:cNvSpPr/>
          <p:nvPr/>
        </p:nvSpPr>
        <p:spPr>
          <a:xfrm>
            <a:off x="4280435" y="4318000"/>
            <a:ext cx="1532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Eclipse</a:t>
            </a:r>
            <a:endParaRPr b="0" i="0" sz="3200" u="none" cap="none" strike="noStrike">
              <a:solidFill>
                <a:schemeClr val="dk1"/>
              </a:solidFill>
              <a:latin typeface="Calibri"/>
              <a:ea typeface="Calibri"/>
              <a:cs typeface="Calibri"/>
              <a:sym typeface="Calibri"/>
            </a:endParaRPr>
          </a:p>
        </p:txBody>
      </p:sp>
      <p:sp>
        <p:nvSpPr>
          <p:cNvPr id="549" name="Google Shape;549;g2dc0f1c5577_0_492"/>
          <p:cNvSpPr/>
          <p:nvPr/>
        </p:nvSpPr>
        <p:spPr>
          <a:xfrm>
            <a:off x="12993724" y="4318000"/>
            <a:ext cx="1329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Quest</a:t>
            </a:r>
            <a:endParaRPr b="0" i="0" sz="3200" u="none" cap="none" strike="noStrike">
              <a:solidFill>
                <a:schemeClr val="dk1"/>
              </a:solidFill>
              <a:latin typeface="Calibri"/>
              <a:ea typeface="Calibri"/>
              <a:cs typeface="Calibri"/>
              <a:sym typeface="Calibri"/>
            </a:endParaRPr>
          </a:p>
        </p:txBody>
      </p:sp>
      <p:sp>
        <p:nvSpPr>
          <p:cNvPr id="550" name="Google Shape;550;g2dc0f1c5577_0_492"/>
          <p:cNvSpPr/>
          <p:nvPr/>
        </p:nvSpPr>
        <p:spPr>
          <a:xfrm>
            <a:off x="9907238" y="5892800"/>
            <a:ext cx="1773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Disaster</a:t>
            </a:r>
            <a:endParaRPr b="0" i="0" sz="3200" u="none" cap="none" strike="noStrike">
              <a:solidFill>
                <a:schemeClr val="dk1"/>
              </a:solidFill>
              <a:latin typeface="Calibri"/>
              <a:ea typeface="Calibri"/>
              <a:cs typeface="Calibri"/>
              <a:sym typeface="Calibri"/>
            </a:endParaRPr>
          </a:p>
        </p:txBody>
      </p:sp>
      <p:sp>
        <p:nvSpPr>
          <p:cNvPr id="551" name="Google Shape;551;g2dc0f1c5577_0_492"/>
          <p:cNvSpPr/>
          <p:nvPr/>
        </p:nvSpPr>
        <p:spPr>
          <a:xfrm>
            <a:off x="15483235" y="7442200"/>
            <a:ext cx="2116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Conquest</a:t>
            </a:r>
            <a:endParaRPr b="0" i="0" sz="3200" u="none" cap="none" strike="noStrike">
              <a:solidFill>
                <a:schemeClr val="dk1"/>
              </a:solidFill>
              <a:latin typeface="Calibri"/>
              <a:ea typeface="Calibri"/>
              <a:cs typeface="Calibri"/>
              <a:sym typeface="Calibri"/>
            </a:endParaRPr>
          </a:p>
        </p:txBody>
      </p:sp>
      <p:sp>
        <p:nvSpPr>
          <p:cNvPr id="552" name="Google Shape;552;g2dc0f1c5577_0_492"/>
          <p:cNvSpPr/>
          <p:nvPr/>
        </p:nvSpPr>
        <p:spPr>
          <a:xfrm>
            <a:off x="7443130" y="8991600"/>
            <a:ext cx="961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War</a:t>
            </a:r>
            <a:endParaRPr b="0" i="0" sz="3200" u="none" cap="none" strike="noStrike">
              <a:solidFill>
                <a:schemeClr val="dk1"/>
              </a:solidFill>
              <a:latin typeface="Calibri"/>
              <a:ea typeface="Calibri"/>
              <a:cs typeface="Calibri"/>
              <a:sym typeface="Calibri"/>
            </a:endParaRPr>
          </a:p>
        </p:txBody>
      </p:sp>
      <p:sp>
        <p:nvSpPr>
          <p:cNvPr id="553" name="Google Shape;553;g2dc0f1c5577_0_492"/>
          <p:cNvSpPr/>
          <p:nvPr/>
        </p:nvSpPr>
        <p:spPr>
          <a:xfrm>
            <a:off x="18430003" y="10541000"/>
            <a:ext cx="2104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Discovery</a:t>
            </a:r>
            <a:endParaRPr b="0" i="0" sz="3200" u="none" cap="none" strike="noStrike">
              <a:solidFill>
                <a:schemeClr val="dk1"/>
              </a:solidFill>
              <a:latin typeface="Calibri"/>
              <a:ea typeface="Calibri"/>
              <a:cs typeface="Calibri"/>
              <a:sym typeface="Calibri"/>
            </a:endParaRPr>
          </a:p>
        </p:txBody>
      </p:sp>
      <p:sp>
        <p:nvSpPr>
          <p:cNvPr id="554" name="Google Shape;554;g2dc0f1c5577_0_492"/>
          <p:cNvSpPr/>
          <p:nvPr/>
        </p:nvSpPr>
        <p:spPr>
          <a:xfrm>
            <a:off x="12765095" y="12090400"/>
            <a:ext cx="1837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Invasion</a:t>
            </a:r>
            <a:endParaRPr b="0" i="0" sz="3200" u="none" cap="none" strike="noStrike">
              <a:solidFill>
                <a:schemeClr val="dk1"/>
              </a:solidFill>
              <a:latin typeface="Calibri"/>
              <a:ea typeface="Calibri"/>
              <a:cs typeface="Calibri"/>
              <a:sym typeface="Calibri"/>
            </a:endParaRPr>
          </a:p>
        </p:txBody>
      </p:sp>
      <p:sp>
        <p:nvSpPr>
          <p:cNvPr id="555" name="Google Shape;555;g2dc0f1c5577_0_492"/>
          <p:cNvSpPr/>
          <p:nvPr/>
        </p:nvSpPr>
        <p:spPr>
          <a:xfrm>
            <a:off x="4178822" y="12090400"/>
            <a:ext cx="16851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Intrigue</a:t>
            </a:r>
            <a:endParaRPr b="0" i="0" sz="3200" u="none" cap="none" strike="noStrike">
              <a:solidFill>
                <a:schemeClr val="dk1"/>
              </a:solidFill>
              <a:latin typeface="Calibri"/>
              <a:ea typeface="Calibri"/>
              <a:cs typeface="Calibri"/>
              <a:sym typeface="Calibri"/>
            </a:endParaRPr>
          </a:p>
        </p:txBody>
      </p:sp>
      <p:sp>
        <p:nvSpPr>
          <p:cNvPr id="556" name="Google Shape;556;g2dc0f1c5577_0_492"/>
          <p:cNvSpPr/>
          <p:nvPr/>
        </p:nvSpPr>
        <p:spPr>
          <a:xfrm>
            <a:off x="21452981" y="8991600"/>
            <a:ext cx="1659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Festival</a:t>
            </a:r>
            <a:endParaRPr b="0" i="0" sz="3200" u="none" cap="none" strike="noStrike">
              <a:solidFill>
                <a:schemeClr val="dk1"/>
              </a:solidFill>
              <a:latin typeface="Calibri"/>
              <a:ea typeface="Calibri"/>
              <a:cs typeface="Calibri"/>
              <a:sym typeface="Calibri"/>
            </a:endParaRPr>
          </a:p>
        </p:txBody>
      </p:sp>
      <p:sp>
        <p:nvSpPr>
          <p:cNvPr id="557" name="Google Shape;557;g2dc0f1c5577_0_492"/>
          <p:cNvSpPr/>
          <p:nvPr/>
        </p:nvSpPr>
        <p:spPr>
          <a:xfrm>
            <a:off x="762095" y="4216400"/>
            <a:ext cx="22875600" cy="848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dc0f1c5577_0_492"/>
          <p:cNvSpPr/>
          <p:nvPr/>
        </p:nvSpPr>
        <p:spPr>
          <a:xfrm>
            <a:off x="762095" y="4216400"/>
            <a:ext cx="12066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07:00</a:t>
            </a:r>
            <a:endParaRPr b="0" i="0" sz="4800" u="none" cap="none" strike="noStrike">
              <a:solidFill>
                <a:schemeClr val="dk1"/>
              </a:solidFill>
              <a:latin typeface="Calibri"/>
              <a:ea typeface="Calibri"/>
              <a:cs typeface="Calibri"/>
              <a:sym typeface="Calibri"/>
            </a:endParaRPr>
          </a:p>
        </p:txBody>
      </p:sp>
      <p:sp>
        <p:nvSpPr>
          <p:cNvPr id="559" name="Google Shape;559;g2dc0f1c5577_0_492"/>
          <p:cNvSpPr/>
          <p:nvPr/>
        </p:nvSpPr>
        <p:spPr>
          <a:xfrm>
            <a:off x="762095" y="5359400"/>
            <a:ext cx="228756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0" name="Google Shape;560;g2dc0f1c5577_0_492"/>
          <p:cNvPicPr preferRelativeResize="0"/>
          <p:nvPr/>
        </p:nvPicPr>
        <p:blipFill rotWithShape="1">
          <a:blip r:embed="rId7">
            <a:alphaModFix/>
          </a:blip>
          <a:srcRect b="0" l="0" r="0" t="0"/>
          <a:stretch/>
        </p:blipFill>
        <p:spPr>
          <a:xfrm>
            <a:off x="762095" y="5346700"/>
            <a:ext cx="22875559" cy="12700"/>
          </a:xfrm>
          <a:prstGeom prst="rect">
            <a:avLst/>
          </a:prstGeom>
          <a:noFill/>
          <a:ln>
            <a:noFill/>
          </a:ln>
        </p:spPr>
      </p:pic>
      <p:sp>
        <p:nvSpPr>
          <p:cNvPr id="561" name="Google Shape;561;g2dc0f1c5577_0_492"/>
          <p:cNvSpPr/>
          <p:nvPr/>
        </p:nvSpPr>
        <p:spPr>
          <a:xfrm>
            <a:off x="762095" y="5765800"/>
            <a:ext cx="1219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09:00</a:t>
            </a:r>
            <a:endParaRPr b="0" i="0" sz="4800" u="none" cap="none" strike="noStrike">
              <a:solidFill>
                <a:schemeClr val="dk1"/>
              </a:solidFill>
              <a:latin typeface="Calibri"/>
              <a:ea typeface="Calibri"/>
              <a:cs typeface="Calibri"/>
              <a:sym typeface="Calibri"/>
            </a:endParaRPr>
          </a:p>
        </p:txBody>
      </p:sp>
      <p:sp>
        <p:nvSpPr>
          <p:cNvPr id="562" name="Google Shape;562;g2dc0f1c5577_0_492"/>
          <p:cNvSpPr/>
          <p:nvPr/>
        </p:nvSpPr>
        <p:spPr>
          <a:xfrm>
            <a:off x="762095" y="6908800"/>
            <a:ext cx="228756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3" name="Google Shape;563;g2dc0f1c5577_0_492"/>
          <p:cNvPicPr preferRelativeResize="0"/>
          <p:nvPr/>
        </p:nvPicPr>
        <p:blipFill rotWithShape="1">
          <a:blip r:embed="rId7">
            <a:alphaModFix/>
          </a:blip>
          <a:srcRect b="0" l="0" r="0" t="0"/>
          <a:stretch/>
        </p:blipFill>
        <p:spPr>
          <a:xfrm>
            <a:off x="762095" y="6896100"/>
            <a:ext cx="22875559" cy="12700"/>
          </a:xfrm>
          <a:prstGeom prst="rect">
            <a:avLst/>
          </a:prstGeom>
          <a:noFill/>
          <a:ln>
            <a:noFill/>
          </a:ln>
        </p:spPr>
      </p:pic>
      <p:sp>
        <p:nvSpPr>
          <p:cNvPr id="564" name="Google Shape;564;g2dc0f1c5577_0_492"/>
          <p:cNvSpPr/>
          <p:nvPr/>
        </p:nvSpPr>
        <p:spPr>
          <a:xfrm>
            <a:off x="762095" y="7315200"/>
            <a:ext cx="10797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11:00</a:t>
            </a:r>
            <a:endParaRPr b="0" i="0" sz="4800" u="none" cap="none" strike="noStrike">
              <a:solidFill>
                <a:schemeClr val="dk1"/>
              </a:solidFill>
              <a:latin typeface="Calibri"/>
              <a:ea typeface="Calibri"/>
              <a:cs typeface="Calibri"/>
              <a:sym typeface="Calibri"/>
            </a:endParaRPr>
          </a:p>
        </p:txBody>
      </p:sp>
      <p:sp>
        <p:nvSpPr>
          <p:cNvPr id="565" name="Google Shape;565;g2dc0f1c5577_0_492"/>
          <p:cNvSpPr/>
          <p:nvPr/>
        </p:nvSpPr>
        <p:spPr>
          <a:xfrm>
            <a:off x="762095" y="8458200"/>
            <a:ext cx="228756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6" name="Google Shape;566;g2dc0f1c5577_0_492"/>
          <p:cNvPicPr preferRelativeResize="0"/>
          <p:nvPr/>
        </p:nvPicPr>
        <p:blipFill rotWithShape="1">
          <a:blip r:embed="rId7">
            <a:alphaModFix/>
          </a:blip>
          <a:srcRect b="0" l="0" r="0" t="0"/>
          <a:stretch/>
        </p:blipFill>
        <p:spPr>
          <a:xfrm>
            <a:off x="762095" y="8445500"/>
            <a:ext cx="22875559" cy="12700"/>
          </a:xfrm>
          <a:prstGeom prst="rect">
            <a:avLst/>
          </a:prstGeom>
          <a:noFill/>
          <a:ln>
            <a:noFill/>
          </a:ln>
        </p:spPr>
      </p:pic>
      <p:sp>
        <p:nvSpPr>
          <p:cNvPr id="567" name="Google Shape;567;g2dc0f1c5577_0_492"/>
          <p:cNvSpPr/>
          <p:nvPr/>
        </p:nvSpPr>
        <p:spPr>
          <a:xfrm>
            <a:off x="762095" y="8864600"/>
            <a:ext cx="11559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13:00</a:t>
            </a:r>
            <a:endParaRPr b="0" i="0" sz="4800" u="none" cap="none" strike="noStrike">
              <a:solidFill>
                <a:schemeClr val="dk1"/>
              </a:solidFill>
              <a:latin typeface="Calibri"/>
              <a:ea typeface="Calibri"/>
              <a:cs typeface="Calibri"/>
              <a:sym typeface="Calibri"/>
            </a:endParaRPr>
          </a:p>
        </p:txBody>
      </p:sp>
      <p:sp>
        <p:nvSpPr>
          <p:cNvPr id="568" name="Google Shape;568;g2dc0f1c5577_0_492"/>
          <p:cNvSpPr/>
          <p:nvPr/>
        </p:nvSpPr>
        <p:spPr>
          <a:xfrm>
            <a:off x="762095" y="10007600"/>
            <a:ext cx="228756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9" name="Google Shape;569;g2dc0f1c5577_0_492"/>
          <p:cNvPicPr preferRelativeResize="0"/>
          <p:nvPr/>
        </p:nvPicPr>
        <p:blipFill rotWithShape="1">
          <a:blip r:embed="rId7">
            <a:alphaModFix/>
          </a:blip>
          <a:srcRect b="0" l="0" r="0" t="0"/>
          <a:stretch/>
        </p:blipFill>
        <p:spPr>
          <a:xfrm>
            <a:off x="762095" y="9994900"/>
            <a:ext cx="22875559" cy="12700"/>
          </a:xfrm>
          <a:prstGeom prst="rect">
            <a:avLst/>
          </a:prstGeom>
          <a:noFill/>
          <a:ln>
            <a:noFill/>
          </a:ln>
        </p:spPr>
      </p:pic>
      <p:sp>
        <p:nvSpPr>
          <p:cNvPr id="570" name="Google Shape;570;g2dc0f1c5577_0_492"/>
          <p:cNvSpPr/>
          <p:nvPr/>
        </p:nvSpPr>
        <p:spPr>
          <a:xfrm>
            <a:off x="762095" y="10414000"/>
            <a:ext cx="1130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15:00</a:t>
            </a:r>
            <a:endParaRPr b="0" i="0" sz="4800" u="none" cap="none" strike="noStrike">
              <a:solidFill>
                <a:schemeClr val="dk1"/>
              </a:solidFill>
              <a:latin typeface="Calibri"/>
              <a:ea typeface="Calibri"/>
              <a:cs typeface="Calibri"/>
              <a:sym typeface="Calibri"/>
            </a:endParaRPr>
          </a:p>
        </p:txBody>
      </p:sp>
      <p:sp>
        <p:nvSpPr>
          <p:cNvPr id="571" name="Google Shape;571;g2dc0f1c5577_0_492"/>
          <p:cNvSpPr/>
          <p:nvPr/>
        </p:nvSpPr>
        <p:spPr>
          <a:xfrm>
            <a:off x="762095" y="11557000"/>
            <a:ext cx="228756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2" name="Google Shape;572;g2dc0f1c5577_0_492"/>
          <p:cNvPicPr preferRelativeResize="0"/>
          <p:nvPr/>
        </p:nvPicPr>
        <p:blipFill rotWithShape="1">
          <a:blip r:embed="rId7">
            <a:alphaModFix/>
          </a:blip>
          <a:srcRect b="0" l="0" r="0" t="0"/>
          <a:stretch/>
        </p:blipFill>
        <p:spPr>
          <a:xfrm>
            <a:off x="762095" y="11544300"/>
            <a:ext cx="22875559" cy="12700"/>
          </a:xfrm>
          <a:prstGeom prst="rect">
            <a:avLst/>
          </a:prstGeom>
          <a:noFill/>
          <a:ln>
            <a:noFill/>
          </a:ln>
        </p:spPr>
      </p:pic>
      <p:sp>
        <p:nvSpPr>
          <p:cNvPr id="573" name="Google Shape;573;g2dc0f1c5577_0_492"/>
          <p:cNvSpPr/>
          <p:nvPr/>
        </p:nvSpPr>
        <p:spPr>
          <a:xfrm>
            <a:off x="762095" y="11963400"/>
            <a:ext cx="1130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17:00</a:t>
            </a:r>
            <a:endParaRPr b="0" i="0" sz="4800" u="none" cap="none" strike="noStrike">
              <a:solidFill>
                <a:schemeClr val="dk1"/>
              </a:solidFill>
              <a:latin typeface="Calibri"/>
              <a:ea typeface="Calibri"/>
              <a:cs typeface="Calibri"/>
              <a:sym typeface="Calibri"/>
            </a:endParaRPr>
          </a:p>
        </p:txBody>
      </p:sp>
      <p:sp>
        <p:nvSpPr>
          <p:cNvPr id="574" name="Google Shape;574;g2dc0f1c5577_0_492"/>
          <p:cNvSpPr/>
          <p:nvPr/>
        </p:nvSpPr>
        <p:spPr>
          <a:xfrm>
            <a:off x="6054423" y="533400"/>
            <a:ext cx="12278100" cy="1570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579" name="Shape 579"/>
        <p:cNvGrpSpPr/>
        <p:nvPr/>
      </p:nvGrpSpPr>
      <p:grpSpPr>
        <a:xfrm>
          <a:off x="0" y="0"/>
          <a:ext cx="0" cy="0"/>
          <a:chOff x="0" y="0"/>
          <a:chExt cx="0" cy="0"/>
        </a:xfrm>
      </p:grpSpPr>
      <p:pic>
        <p:nvPicPr>
          <p:cNvPr descr=" " id="580" name="Google Shape;580;g2dc0f1c5577_0_543"/>
          <p:cNvPicPr preferRelativeResize="0"/>
          <p:nvPr/>
        </p:nvPicPr>
        <p:blipFill rotWithShape="1">
          <a:blip r:embed="rId3">
            <a:alphaModFix/>
          </a:blip>
          <a:srcRect b="0" l="0" r="0" t="0"/>
          <a:stretch/>
        </p:blipFill>
        <p:spPr>
          <a:xfrm>
            <a:off x="0" y="10109200"/>
            <a:ext cx="11418727" cy="3606800"/>
          </a:xfrm>
          <a:prstGeom prst="rect">
            <a:avLst/>
          </a:prstGeom>
          <a:noFill/>
          <a:ln>
            <a:noFill/>
          </a:ln>
        </p:spPr>
      </p:pic>
      <p:pic>
        <p:nvPicPr>
          <p:cNvPr descr=" " id="581" name="Google Shape;581;g2dc0f1c5577_0_543"/>
          <p:cNvPicPr preferRelativeResize="0"/>
          <p:nvPr/>
        </p:nvPicPr>
        <p:blipFill rotWithShape="1">
          <a:blip r:embed="rId4">
            <a:alphaModFix/>
          </a:blip>
          <a:srcRect b="0" l="0" r="0" t="0"/>
          <a:stretch/>
        </p:blipFill>
        <p:spPr>
          <a:xfrm>
            <a:off x="14619527" y="0"/>
            <a:ext cx="9767521" cy="6858000"/>
          </a:xfrm>
          <a:prstGeom prst="rect">
            <a:avLst/>
          </a:prstGeom>
          <a:noFill/>
          <a:ln>
            <a:noFill/>
          </a:ln>
        </p:spPr>
      </p:pic>
      <p:sp>
        <p:nvSpPr>
          <p:cNvPr id="582" name="Google Shape;582;g2dc0f1c5577_0_54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g2dc0f1c5577_0_54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4" name="Google Shape;584;g2dc0f1c5577_0_543"/>
          <p:cNvSpPr/>
          <p:nvPr/>
        </p:nvSpPr>
        <p:spPr>
          <a:xfrm>
            <a:off x="7883452" y="1955800"/>
            <a:ext cx="5851200" cy="1570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Our Team</a:t>
            </a:r>
            <a:endParaRPr b="0" i="0" sz="8000" u="none" cap="none" strike="noStrike">
              <a:solidFill>
                <a:schemeClr val="dk1"/>
              </a:solidFill>
              <a:latin typeface="Calibri"/>
              <a:ea typeface="Calibri"/>
              <a:cs typeface="Calibri"/>
              <a:sym typeface="Calibri"/>
            </a:endParaRPr>
          </a:p>
        </p:txBody>
      </p:sp>
      <p:sp>
        <p:nvSpPr>
          <p:cNvPr id="585" name="Google Shape;585;g2dc0f1c5577_0_543"/>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6" name="Google Shape;586;g2dc0f1c5577_0_543"/>
          <p:cNvPicPr preferRelativeResize="0"/>
          <p:nvPr/>
        </p:nvPicPr>
        <p:blipFill rotWithShape="1">
          <a:blip r:embed="rId6">
            <a:alphaModFix/>
          </a:blip>
          <a:srcRect b="0" l="0" r="0" t="0"/>
          <a:stretch/>
        </p:blipFill>
        <p:spPr>
          <a:xfrm>
            <a:off x="2718140" y="3790950"/>
            <a:ext cx="3035679" cy="3035300"/>
          </a:xfrm>
          <a:prstGeom prst="rect">
            <a:avLst/>
          </a:prstGeom>
          <a:noFill/>
          <a:ln>
            <a:noFill/>
          </a:ln>
        </p:spPr>
      </p:pic>
      <p:sp>
        <p:nvSpPr>
          <p:cNvPr id="587" name="Google Shape;587;g2dc0f1c5577_0_543"/>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2dc0f1c5577_0_543"/>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2dc0f1c5577_0_543"/>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2dc0f1c5577_0_543"/>
          <p:cNvSpPr/>
          <p:nvPr/>
        </p:nvSpPr>
        <p:spPr>
          <a:xfrm>
            <a:off x="6058657" y="4559300"/>
            <a:ext cx="1410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Eldruin</a:t>
            </a:r>
            <a:endParaRPr b="0" i="0" sz="4800" u="none" cap="none" strike="noStrike">
              <a:solidFill>
                <a:schemeClr val="dk1"/>
              </a:solidFill>
              <a:latin typeface="Calibri"/>
              <a:ea typeface="Calibri"/>
              <a:cs typeface="Calibri"/>
              <a:sym typeface="Calibri"/>
            </a:endParaRPr>
          </a:p>
        </p:txBody>
      </p:sp>
      <p:sp>
        <p:nvSpPr>
          <p:cNvPr id="591" name="Google Shape;591;g2dc0f1c5577_0_543"/>
          <p:cNvSpPr/>
          <p:nvPr/>
        </p:nvSpPr>
        <p:spPr>
          <a:xfrm>
            <a:off x="6058657" y="54483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92" name="Google Shape;592;g2dc0f1c5577_0_543"/>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3" name="Google Shape;593;g2dc0f1c5577_0_543"/>
          <p:cNvPicPr preferRelativeResize="0"/>
          <p:nvPr/>
        </p:nvPicPr>
        <p:blipFill rotWithShape="1">
          <a:blip r:embed="rId7">
            <a:alphaModFix/>
          </a:blip>
          <a:srcRect b="0" l="0" r="0" t="0"/>
          <a:stretch/>
        </p:blipFill>
        <p:spPr>
          <a:xfrm>
            <a:off x="12041105" y="8667750"/>
            <a:ext cx="3035679" cy="3035300"/>
          </a:xfrm>
          <a:prstGeom prst="rect">
            <a:avLst/>
          </a:prstGeom>
          <a:noFill/>
          <a:ln>
            <a:noFill/>
          </a:ln>
        </p:spPr>
      </p:pic>
      <p:sp>
        <p:nvSpPr>
          <p:cNvPr id="594" name="Google Shape;594;g2dc0f1c5577_0_543"/>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dc0f1c5577_0_543"/>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2dc0f1c5577_0_543"/>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2dc0f1c5577_0_543"/>
          <p:cNvSpPr/>
          <p:nvPr/>
        </p:nvSpPr>
        <p:spPr>
          <a:xfrm>
            <a:off x="15381622" y="9436100"/>
            <a:ext cx="1410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Eldruin</a:t>
            </a:r>
            <a:endParaRPr b="0" i="0" sz="4800" u="none" cap="none" strike="noStrike">
              <a:solidFill>
                <a:schemeClr val="dk1"/>
              </a:solidFill>
              <a:latin typeface="Calibri"/>
              <a:ea typeface="Calibri"/>
              <a:cs typeface="Calibri"/>
              <a:sym typeface="Calibri"/>
            </a:endParaRPr>
          </a:p>
        </p:txBody>
      </p:sp>
      <p:sp>
        <p:nvSpPr>
          <p:cNvPr id="598" name="Google Shape;598;g2dc0f1c5577_0_543"/>
          <p:cNvSpPr/>
          <p:nvPr/>
        </p:nvSpPr>
        <p:spPr>
          <a:xfrm>
            <a:off x="15381622" y="103251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99" name="Google Shape;599;g2dc0f1c5577_0_543"/>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0" name="Google Shape;600;g2dc0f1c5577_0_543"/>
          <p:cNvPicPr preferRelativeResize="0"/>
          <p:nvPr/>
        </p:nvPicPr>
        <p:blipFill rotWithShape="1">
          <a:blip r:embed="rId8">
            <a:alphaModFix/>
          </a:blip>
          <a:srcRect b="0" l="0" r="0" t="0"/>
          <a:stretch/>
        </p:blipFill>
        <p:spPr>
          <a:xfrm>
            <a:off x="2718140" y="8667750"/>
            <a:ext cx="3035679" cy="3035300"/>
          </a:xfrm>
          <a:prstGeom prst="rect">
            <a:avLst/>
          </a:prstGeom>
          <a:noFill/>
          <a:ln>
            <a:noFill/>
          </a:ln>
        </p:spPr>
      </p:pic>
      <p:sp>
        <p:nvSpPr>
          <p:cNvPr id="601" name="Google Shape;601;g2dc0f1c5577_0_543"/>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2dc0f1c5577_0_543"/>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2dc0f1c5577_0_543"/>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2dc0f1c5577_0_543"/>
          <p:cNvSpPr/>
          <p:nvPr/>
        </p:nvSpPr>
        <p:spPr>
          <a:xfrm>
            <a:off x="6058657" y="9436100"/>
            <a:ext cx="2337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Elementalen</a:t>
            </a:r>
            <a:endParaRPr b="0" i="0" sz="4800" u="none" cap="none" strike="noStrike">
              <a:solidFill>
                <a:schemeClr val="dk1"/>
              </a:solidFill>
              <a:latin typeface="Calibri"/>
              <a:ea typeface="Calibri"/>
              <a:cs typeface="Calibri"/>
              <a:sym typeface="Calibri"/>
            </a:endParaRPr>
          </a:p>
        </p:txBody>
      </p:sp>
      <p:sp>
        <p:nvSpPr>
          <p:cNvPr id="605" name="Google Shape;605;g2dc0f1c5577_0_543"/>
          <p:cNvSpPr/>
          <p:nvPr/>
        </p:nvSpPr>
        <p:spPr>
          <a:xfrm>
            <a:off x="6058657" y="103251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606" name="Google Shape;606;g2dc0f1c5577_0_543"/>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7" name="Google Shape;607;g2dc0f1c5577_0_543"/>
          <p:cNvPicPr preferRelativeResize="0"/>
          <p:nvPr/>
        </p:nvPicPr>
        <p:blipFill rotWithShape="1">
          <a:blip r:embed="rId9">
            <a:alphaModFix/>
          </a:blip>
          <a:srcRect b="0" l="0" r="0" t="0"/>
          <a:stretch/>
        </p:blipFill>
        <p:spPr>
          <a:xfrm>
            <a:off x="12041105" y="3790950"/>
            <a:ext cx="3035679" cy="3035300"/>
          </a:xfrm>
          <a:prstGeom prst="rect">
            <a:avLst/>
          </a:prstGeom>
          <a:noFill/>
          <a:ln>
            <a:noFill/>
          </a:ln>
        </p:spPr>
      </p:pic>
      <p:sp>
        <p:nvSpPr>
          <p:cNvPr id="608" name="Google Shape;608;g2dc0f1c5577_0_543"/>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2dc0f1c5577_0_543"/>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dc0f1c5577_0_543"/>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2dc0f1c5577_0_543"/>
          <p:cNvSpPr/>
          <p:nvPr/>
        </p:nvSpPr>
        <p:spPr>
          <a:xfrm>
            <a:off x="15381622" y="4559300"/>
            <a:ext cx="1511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Lunaria</a:t>
            </a:r>
            <a:endParaRPr b="0" i="0" sz="4800" u="none" cap="none" strike="noStrike">
              <a:solidFill>
                <a:schemeClr val="dk1"/>
              </a:solidFill>
              <a:latin typeface="Calibri"/>
              <a:ea typeface="Calibri"/>
              <a:cs typeface="Calibri"/>
              <a:sym typeface="Calibri"/>
            </a:endParaRPr>
          </a:p>
        </p:txBody>
      </p:sp>
      <p:sp>
        <p:nvSpPr>
          <p:cNvPr id="612" name="Google Shape;612;g2dc0f1c5577_0_543"/>
          <p:cNvSpPr/>
          <p:nvPr/>
        </p:nvSpPr>
        <p:spPr>
          <a:xfrm>
            <a:off x="15381622" y="54483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617" name="Shape 617"/>
        <p:cNvGrpSpPr/>
        <p:nvPr/>
      </p:nvGrpSpPr>
      <p:grpSpPr>
        <a:xfrm>
          <a:off x="0" y="0"/>
          <a:ext cx="0" cy="0"/>
          <a:chOff x="0" y="0"/>
          <a:chExt cx="0" cy="0"/>
        </a:xfrm>
      </p:grpSpPr>
      <p:pic>
        <p:nvPicPr>
          <p:cNvPr descr=" " id="618" name="Google Shape;618;g2dc0f1c5577_0_580"/>
          <p:cNvPicPr preferRelativeResize="0"/>
          <p:nvPr/>
        </p:nvPicPr>
        <p:blipFill rotWithShape="1">
          <a:blip r:embed="rId3">
            <a:alphaModFix/>
          </a:blip>
          <a:srcRect b="0" l="0" r="0" t="0"/>
          <a:stretch/>
        </p:blipFill>
        <p:spPr>
          <a:xfrm>
            <a:off x="15419727" y="0"/>
            <a:ext cx="8967321" cy="6210300"/>
          </a:xfrm>
          <a:prstGeom prst="rect">
            <a:avLst/>
          </a:prstGeom>
          <a:noFill/>
          <a:ln>
            <a:noFill/>
          </a:ln>
        </p:spPr>
      </p:pic>
      <p:pic>
        <p:nvPicPr>
          <p:cNvPr descr=" " id="619" name="Google Shape;619;g2dc0f1c5577_0_580"/>
          <p:cNvPicPr preferRelativeResize="0"/>
          <p:nvPr/>
        </p:nvPicPr>
        <p:blipFill rotWithShape="1">
          <a:blip r:embed="rId4">
            <a:alphaModFix/>
          </a:blip>
          <a:srcRect b="0" l="0" r="0" t="0"/>
          <a:stretch/>
        </p:blipFill>
        <p:spPr>
          <a:xfrm>
            <a:off x="0" y="8737600"/>
            <a:ext cx="6566721" cy="4978400"/>
          </a:xfrm>
          <a:prstGeom prst="rect">
            <a:avLst/>
          </a:prstGeom>
          <a:noFill/>
          <a:ln>
            <a:noFill/>
          </a:ln>
        </p:spPr>
      </p:pic>
      <p:sp>
        <p:nvSpPr>
          <p:cNvPr id="620" name="Google Shape;620;g2dc0f1c5577_0_58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1" name="Google Shape;621;g2dc0f1c5577_0_58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22" name="Google Shape;622;g2dc0f1c5577_0_580"/>
          <p:cNvSpPr/>
          <p:nvPr/>
        </p:nvSpPr>
        <p:spPr>
          <a:xfrm>
            <a:off x="787498" y="30353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3" name="Google Shape;623;g2dc0f1c5577_0_580"/>
          <p:cNvPicPr preferRelativeResize="0"/>
          <p:nvPr/>
        </p:nvPicPr>
        <p:blipFill rotWithShape="1">
          <a:blip r:embed="rId6">
            <a:alphaModFix/>
          </a:blip>
          <a:srcRect b="0" l="0" r="0" t="0"/>
          <a:stretch/>
        </p:blipFill>
        <p:spPr>
          <a:xfrm>
            <a:off x="10173972" y="3035300"/>
            <a:ext cx="5131441" cy="1549400"/>
          </a:xfrm>
          <a:prstGeom prst="rect">
            <a:avLst/>
          </a:prstGeom>
          <a:noFill/>
          <a:ln>
            <a:noFill/>
          </a:ln>
        </p:spPr>
      </p:pic>
      <p:sp>
        <p:nvSpPr>
          <p:cNvPr id="624" name="Google Shape;624;g2dc0f1c5577_0_580"/>
          <p:cNvSpPr/>
          <p:nvPr/>
        </p:nvSpPr>
        <p:spPr>
          <a:xfrm>
            <a:off x="10732841" y="29718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2dc0f1c5577_0_580"/>
          <p:cNvSpPr/>
          <p:nvPr/>
        </p:nvSpPr>
        <p:spPr>
          <a:xfrm>
            <a:off x="11444130" y="31242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Chloe Ng</a:t>
            </a:r>
            <a:endParaRPr b="0" i="0" sz="3600" u="none" cap="none" strike="noStrike">
              <a:solidFill>
                <a:schemeClr val="dk1"/>
              </a:solidFill>
              <a:latin typeface="Calibri"/>
              <a:ea typeface="Calibri"/>
              <a:cs typeface="Calibri"/>
              <a:sym typeface="Calibri"/>
            </a:endParaRPr>
          </a:p>
        </p:txBody>
      </p:sp>
      <p:sp>
        <p:nvSpPr>
          <p:cNvPr id="626" name="Google Shape;626;g2dc0f1c5577_0_580"/>
          <p:cNvSpPr/>
          <p:nvPr/>
        </p:nvSpPr>
        <p:spPr>
          <a:xfrm>
            <a:off x="11444130" y="38862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627" name="Google Shape;627;g2dc0f1c5577_0_580"/>
          <p:cNvPicPr preferRelativeResize="0"/>
          <p:nvPr/>
        </p:nvPicPr>
        <p:blipFill rotWithShape="1">
          <a:blip r:embed="rId7">
            <a:alphaModFix/>
          </a:blip>
          <a:srcRect b="0" l="0" r="0" t="0"/>
          <a:stretch/>
        </p:blipFill>
        <p:spPr>
          <a:xfrm>
            <a:off x="10173972" y="3251200"/>
            <a:ext cx="1117740" cy="1117600"/>
          </a:xfrm>
          <a:prstGeom prst="rect">
            <a:avLst/>
          </a:prstGeom>
          <a:noFill/>
          <a:ln>
            <a:noFill/>
          </a:ln>
        </p:spPr>
      </p:pic>
      <p:pic>
        <p:nvPicPr>
          <p:cNvPr descr=" " id="628" name="Google Shape;628;g2dc0f1c5577_0_580"/>
          <p:cNvPicPr preferRelativeResize="0"/>
          <p:nvPr/>
        </p:nvPicPr>
        <p:blipFill rotWithShape="1">
          <a:blip r:embed="rId6">
            <a:alphaModFix/>
          </a:blip>
          <a:srcRect b="0" l="0" r="0" t="0"/>
          <a:stretch/>
        </p:blipFill>
        <p:spPr>
          <a:xfrm>
            <a:off x="787498" y="5397500"/>
            <a:ext cx="5131441" cy="1549400"/>
          </a:xfrm>
          <a:prstGeom prst="rect">
            <a:avLst/>
          </a:prstGeom>
          <a:noFill/>
          <a:ln>
            <a:noFill/>
          </a:ln>
        </p:spPr>
      </p:pic>
      <p:sp>
        <p:nvSpPr>
          <p:cNvPr id="629" name="Google Shape;629;g2dc0f1c5577_0_580"/>
          <p:cNvSpPr/>
          <p:nvPr/>
        </p:nvSpPr>
        <p:spPr>
          <a:xfrm>
            <a:off x="1346368" y="53340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dc0f1c5577_0_580"/>
          <p:cNvSpPr/>
          <p:nvPr/>
        </p:nvSpPr>
        <p:spPr>
          <a:xfrm>
            <a:off x="2057657" y="54864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Valtorin</a:t>
            </a:r>
            <a:endParaRPr b="0" i="0" sz="3600" u="none" cap="none" strike="noStrike">
              <a:solidFill>
                <a:schemeClr val="dk1"/>
              </a:solidFill>
              <a:latin typeface="Calibri"/>
              <a:ea typeface="Calibri"/>
              <a:cs typeface="Calibri"/>
              <a:sym typeface="Calibri"/>
            </a:endParaRPr>
          </a:p>
        </p:txBody>
      </p:sp>
      <p:sp>
        <p:nvSpPr>
          <p:cNvPr id="631" name="Google Shape;631;g2dc0f1c5577_0_580"/>
          <p:cNvSpPr/>
          <p:nvPr/>
        </p:nvSpPr>
        <p:spPr>
          <a:xfrm>
            <a:off x="2057657" y="62484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632" name="Google Shape;632;g2dc0f1c5577_0_580"/>
          <p:cNvPicPr preferRelativeResize="0"/>
          <p:nvPr/>
        </p:nvPicPr>
        <p:blipFill rotWithShape="1">
          <a:blip r:embed="rId8">
            <a:alphaModFix/>
          </a:blip>
          <a:srcRect b="0" l="0" r="0" t="0"/>
          <a:stretch/>
        </p:blipFill>
        <p:spPr>
          <a:xfrm>
            <a:off x="787498" y="5613400"/>
            <a:ext cx="1117740" cy="1117600"/>
          </a:xfrm>
          <a:prstGeom prst="rect">
            <a:avLst/>
          </a:prstGeom>
          <a:noFill/>
          <a:ln>
            <a:noFill/>
          </a:ln>
        </p:spPr>
      </p:pic>
      <p:pic>
        <p:nvPicPr>
          <p:cNvPr descr=" " id="633" name="Google Shape;633;g2dc0f1c5577_0_580"/>
          <p:cNvPicPr preferRelativeResize="0"/>
          <p:nvPr/>
        </p:nvPicPr>
        <p:blipFill rotWithShape="1">
          <a:blip r:embed="rId6">
            <a:alphaModFix/>
          </a:blip>
          <a:srcRect b="0" l="0" r="0" t="0"/>
          <a:stretch/>
        </p:blipFill>
        <p:spPr>
          <a:xfrm>
            <a:off x="787498" y="7759700"/>
            <a:ext cx="5131441" cy="1549400"/>
          </a:xfrm>
          <a:prstGeom prst="rect">
            <a:avLst/>
          </a:prstGeom>
          <a:noFill/>
          <a:ln>
            <a:noFill/>
          </a:ln>
        </p:spPr>
      </p:pic>
      <p:sp>
        <p:nvSpPr>
          <p:cNvPr id="634" name="Google Shape;634;g2dc0f1c5577_0_580"/>
          <p:cNvSpPr/>
          <p:nvPr/>
        </p:nvSpPr>
        <p:spPr>
          <a:xfrm>
            <a:off x="1346368" y="76962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2dc0f1c5577_0_580"/>
          <p:cNvSpPr/>
          <p:nvPr/>
        </p:nvSpPr>
        <p:spPr>
          <a:xfrm>
            <a:off x="2057657" y="78486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Lyrisa</a:t>
            </a:r>
            <a:endParaRPr b="0" i="0" sz="3600" u="none" cap="none" strike="noStrike">
              <a:solidFill>
                <a:schemeClr val="dk1"/>
              </a:solidFill>
              <a:latin typeface="Calibri"/>
              <a:ea typeface="Calibri"/>
              <a:cs typeface="Calibri"/>
              <a:sym typeface="Calibri"/>
            </a:endParaRPr>
          </a:p>
        </p:txBody>
      </p:sp>
      <p:sp>
        <p:nvSpPr>
          <p:cNvPr id="636" name="Google Shape;636;g2dc0f1c5577_0_580"/>
          <p:cNvSpPr/>
          <p:nvPr/>
        </p:nvSpPr>
        <p:spPr>
          <a:xfrm>
            <a:off x="2057657" y="86106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637" name="Google Shape;637;g2dc0f1c5577_0_580"/>
          <p:cNvPicPr preferRelativeResize="0"/>
          <p:nvPr/>
        </p:nvPicPr>
        <p:blipFill rotWithShape="1">
          <a:blip r:embed="rId9">
            <a:alphaModFix/>
          </a:blip>
          <a:srcRect b="0" l="0" r="0" t="0"/>
          <a:stretch/>
        </p:blipFill>
        <p:spPr>
          <a:xfrm>
            <a:off x="787498" y="7975600"/>
            <a:ext cx="1117740" cy="1117600"/>
          </a:xfrm>
          <a:prstGeom prst="rect">
            <a:avLst/>
          </a:prstGeom>
          <a:noFill/>
          <a:ln>
            <a:noFill/>
          </a:ln>
        </p:spPr>
      </p:pic>
      <p:pic>
        <p:nvPicPr>
          <p:cNvPr descr=" " id="638" name="Google Shape;638;g2dc0f1c5577_0_580"/>
          <p:cNvPicPr preferRelativeResize="0"/>
          <p:nvPr/>
        </p:nvPicPr>
        <p:blipFill rotWithShape="1">
          <a:blip r:embed="rId6">
            <a:alphaModFix/>
          </a:blip>
          <a:srcRect b="0" l="0" r="0" t="0"/>
          <a:stretch/>
        </p:blipFill>
        <p:spPr>
          <a:xfrm>
            <a:off x="6681035" y="7759700"/>
            <a:ext cx="5131441" cy="1549400"/>
          </a:xfrm>
          <a:prstGeom prst="rect">
            <a:avLst/>
          </a:prstGeom>
          <a:noFill/>
          <a:ln>
            <a:noFill/>
          </a:ln>
        </p:spPr>
      </p:pic>
      <p:sp>
        <p:nvSpPr>
          <p:cNvPr id="639" name="Google Shape;639;g2dc0f1c5577_0_580"/>
          <p:cNvSpPr/>
          <p:nvPr/>
        </p:nvSpPr>
        <p:spPr>
          <a:xfrm>
            <a:off x="7239905" y="76962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2dc0f1c5577_0_580"/>
          <p:cNvSpPr/>
          <p:nvPr/>
        </p:nvSpPr>
        <p:spPr>
          <a:xfrm>
            <a:off x="7951194" y="78486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Lucian</a:t>
            </a:r>
            <a:endParaRPr b="0" i="0" sz="3600" u="none" cap="none" strike="noStrike">
              <a:solidFill>
                <a:schemeClr val="dk1"/>
              </a:solidFill>
              <a:latin typeface="Calibri"/>
              <a:ea typeface="Calibri"/>
              <a:cs typeface="Calibri"/>
              <a:sym typeface="Calibri"/>
            </a:endParaRPr>
          </a:p>
        </p:txBody>
      </p:sp>
      <p:sp>
        <p:nvSpPr>
          <p:cNvPr id="641" name="Google Shape;641;g2dc0f1c5577_0_580"/>
          <p:cNvSpPr/>
          <p:nvPr/>
        </p:nvSpPr>
        <p:spPr>
          <a:xfrm>
            <a:off x="7951194" y="86106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642" name="Google Shape;642;g2dc0f1c5577_0_580"/>
          <p:cNvPicPr preferRelativeResize="0"/>
          <p:nvPr/>
        </p:nvPicPr>
        <p:blipFill rotWithShape="1">
          <a:blip r:embed="rId10">
            <a:alphaModFix/>
          </a:blip>
          <a:srcRect b="0" l="0" r="0" t="0"/>
          <a:stretch/>
        </p:blipFill>
        <p:spPr>
          <a:xfrm>
            <a:off x="6681035" y="7975600"/>
            <a:ext cx="1117740" cy="1117600"/>
          </a:xfrm>
          <a:prstGeom prst="rect">
            <a:avLst/>
          </a:prstGeom>
          <a:noFill/>
          <a:ln>
            <a:noFill/>
          </a:ln>
        </p:spPr>
      </p:pic>
      <p:pic>
        <p:nvPicPr>
          <p:cNvPr descr=" " id="643" name="Google Shape;643;g2dc0f1c5577_0_580"/>
          <p:cNvPicPr preferRelativeResize="0"/>
          <p:nvPr/>
        </p:nvPicPr>
        <p:blipFill rotWithShape="1">
          <a:blip r:embed="rId6">
            <a:alphaModFix/>
          </a:blip>
          <a:srcRect b="0" l="0" r="0" t="0"/>
          <a:stretch/>
        </p:blipFill>
        <p:spPr>
          <a:xfrm>
            <a:off x="6681035" y="10121900"/>
            <a:ext cx="5131441" cy="1549400"/>
          </a:xfrm>
          <a:prstGeom prst="rect">
            <a:avLst/>
          </a:prstGeom>
          <a:noFill/>
          <a:ln>
            <a:noFill/>
          </a:ln>
        </p:spPr>
      </p:pic>
      <p:sp>
        <p:nvSpPr>
          <p:cNvPr id="644" name="Google Shape;644;g2dc0f1c5577_0_580"/>
          <p:cNvSpPr/>
          <p:nvPr/>
        </p:nvSpPr>
        <p:spPr>
          <a:xfrm>
            <a:off x="7239905" y="100584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2dc0f1c5577_0_580"/>
          <p:cNvSpPr/>
          <p:nvPr/>
        </p:nvSpPr>
        <p:spPr>
          <a:xfrm>
            <a:off x="7951194" y="102108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Cedric</a:t>
            </a:r>
            <a:endParaRPr b="0" i="0" sz="3600" u="none" cap="none" strike="noStrike">
              <a:solidFill>
                <a:schemeClr val="dk1"/>
              </a:solidFill>
              <a:latin typeface="Calibri"/>
              <a:ea typeface="Calibri"/>
              <a:cs typeface="Calibri"/>
              <a:sym typeface="Calibri"/>
            </a:endParaRPr>
          </a:p>
        </p:txBody>
      </p:sp>
      <p:sp>
        <p:nvSpPr>
          <p:cNvPr id="646" name="Google Shape;646;g2dc0f1c5577_0_580"/>
          <p:cNvSpPr/>
          <p:nvPr/>
        </p:nvSpPr>
        <p:spPr>
          <a:xfrm>
            <a:off x="7951194" y="109728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647" name="Google Shape;647;g2dc0f1c5577_0_580"/>
          <p:cNvPicPr preferRelativeResize="0"/>
          <p:nvPr/>
        </p:nvPicPr>
        <p:blipFill rotWithShape="1">
          <a:blip r:embed="rId11">
            <a:alphaModFix/>
          </a:blip>
          <a:srcRect b="0" l="0" r="0" t="0"/>
          <a:stretch/>
        </p:blipFill>
        <p:spPr>
          <a:xfrm>
            <a:off x="6681035" y="10337800"/>
            <a:ext cx="1117740" cy="1117600"/>
          </a:xfrm>
          <a:prstGeom prst="rect">
            <a:avLst/>
          </a:prstGeom>
          <a:noFill/>
          <a:ln>
            <a:noFill/>
          </a:ln>
        </p:spPr>
      </p:pic>
      <p:pic>
        <p:nvPicPr>
          <p:cNvPr descr=" " id="648" name="Google Shape;648;g2dc0f1c5577_0_580"/>
          <p:cNvPicPr preferRelativeResize="0"/>
          <p:nvPr/>
        </p:nvPicPr>
        <p:blipFill rotWithShape="1">
          <a:blip r:embed="rId6">
            <a:alphaModFix/>
          </a:blip>
          <a:srcRect b="0" l="0" r="0" t="0"/>
          <a:stretch/>
        </p:blipFill>
        <p:spPr>
          <a:xfrm>
            <a:off x="12574572" y="7759700"/>
            <a:ext cx="5131441" cy="1549400"/>
          </a:xfrm>
          <a:prstGeom prst="rect">
            <a:avLst/>
          </a:prstGeom>
          <a:noFill/>
          <a:ln>
            <a:noFill/>
          </a:ln>
        </p:spPr>
      </p:pic>
      <p:sp>
        <p:nvSpPr>
          <p:cNvPr id="649" name="Google Shape;649;g2dc0f1c5577_0_580"/>
          <p:cNvSpPr/>
          <p:nvPr/>
        </p:nvSpPr>
        <p:spPr>
          <a:xfrm>
            <a:off x="13133441" y="76962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2dc0f1c5577_0_580"/>
          <p:cNvSpPr/>
          <p:nvPr/>
        </p:nvSpPr>
        <p:spPr>
          <a:xfrm>
            <a:off x="13844730" y="78486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Elvina</a:t>
            </a:r>
            <a:endParaRPr b="0" i="0" sz="3600" u="none" cap="none" strike="noStrike">
              <a:solidFill>
                <a:schemeClr val="dk1"/>
              </a:solidFill>
              <a:latin typeface="Calibri"/>
              <a:ea typeface="Calibri"/>
              <a:cs typeface="Calibri"/>
              <a:sym typeface="Calibri"/>
            </a:endParaRPr>
          </a:p>
        </p:txBody>
      </p:sp>
      <p:sp>
        <p:nvSpPr>
          <p:cNvPr id="651" name="Google Shape;651;g2dc0f1c5577_0_580"/>
          <p:cNvSpPr/>
          <p:nvPr/>
        </p:nvSpPr>
        <p:spPr>
          <a:xfrm>
            <a:off x="13844730" y="86106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652" name="Google Shape;652;g2dc0f1c5577_0_580"/>
          <p:cNvPicPr preferRelativeResize="0"/>
          <p:nvPr/>
        </p:nvPicPr>
        <p:blipFill rotWithShape="1">
          <a:blip r:embed="rId12">
            <a:alphaModFix/>
          </a:blip>
          <a:srcRect b="0" l="0" r="0" t="0"/>
          <a:stretch/>
        </p:blipFill>
        <p:spPr>
          <a:xfrm>
            <a:off x="12574572" y="7975600"/>
            <a:ext cx="1117740" cy="1117600"/>
          </a:xfrm>
          <a:prstGeom prst="rect">
            <a:avLst/>
          </a:prstGeom>
          <a:noFill/>
          <a:ln>
            <a:noFill/>
          </a:ln>
        </p:spPr>
      </p:pic>
      <p:pic>
        <p:nvPicPr>
          <p:cNvPr descr=" " id="653" name="Google Shape;653;g2dc0f1c5577_0_580"/>
          <p:cNvPicPr preferRelativeResize="0"/>
          <p:nvPr/>
        </p:nvPicPr>
        <p:blipFill rotWithShape="1">
          <a:blip r:embed="rId6">
            <a:alphaModFix/>
          </a:blip>
          <a:srcRect b="0" l="0" r="0" t="0"/>
          <a:stretch/>
        </p:blipFill>
        <p:spPr>
          <a:xfrm>
            <a:off x="12574572" y="10121900"/>
            <a:ext cx="5131441" cy="1549400"/>
          </a:xfrm>
          <a:prstGeom prst="rect">
            <a:avLst/>
          </a:prstGeom>
          <a:noFill/>
          <a:ln>
            <a:noFill/>
          </a:ln>
        </p:spPr>
      </p:pic>
      <p:sp>
        <p:nvSpPr>
          <p:cNvPr id="654" name="Google Shape;654;g2dc0f1c5577_0_580"/>
          <p:cNvSpPr/>
          <p:nvPr/>
        </p:nvSpPr>
        <p:spPr>
          <a:xfrm>
            <a:off x="13133441" y="100584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2dc0f1c5577_0_580"/>
          <p:cNvSpPr/>
          <p:nvPr/>
        </p:nvSpPr>
        <p:spPr>
          <a:xfrm>
            <a:off x="13844730" y="102108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Seraphina</a:t>
            </a:r>
            <a:endParaRPr b="0" i="0" sz="3600" u="none" cap="none" strike="noStrike">
              <a:solidFill>
                <a:schemeClr val="dk1"/>
              </a:solidFill>
              <a:latin typeface="Calibri"/>
              <a:ea typeface="Calibri"/>
              <a:cs typeface="Calibri"/>
              <a:sym typeface="Calibri"/>
            </a:endParaRPr>
          </a:p>
        </p:txBody>
      </p:sp>
      <p:sp>
        <p:nvSpPr>
          <p:cNvPr id="656" name="Google Shape;656;g2dc0f1c5577_0_580"/>
          <p:cNvSpPr/>
          <p:nvPr/>
        </p:nvSpPr>
        <p:spPr>
          <a:xfrm>
            <a:off x="13844730" y="109728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657" name="Google Shape;657;g2dc0f1c5577_0_580"/>
          <p:cNvPicPr preferRelativeResize="0"/>
          <p:nvPr/>
        </p:nvPicPr>
        <p:blipFill rotWithShape="1">
          <a:blip r:embed="rId13">
            <a:alphaModFix/>
          </a:blip>
          <a:srcRect b="0" l="0" r="0" t="0"/>
          <a:stretch/>
        </p:blipFill>
        <p:spPr>
          <a:xfrm>
            <a:off x="12574572" y="10337800"/>
            <a:ext cx="1117740" cy="1117600"/>
          </a:xfrm>
          <a:prstGeom prst="rect">
            <a:avLst/>
          </a:prstGeom>
          <a:noFill/>
          <a:ln>
            <a:noFill/>
          </a:ln>
        </p:spPr>
      </p:pic>
      <p:pic>
        <p:nvPicPr>
          <p:cNvPr descr=" " id="658" name="Google Shape;658;g2dc0f1c5577_0_580"/>
          <p:cNvPicPr preferRelativeResize="0"/>
          <p:nvPr/>
        </p:nvPicPr>
        <p:blipFill rotWithShape="1">
          <a:blip r:embed="rId6">
            <a:alphaModFix/>
          </a:blip>
          <a:srcRect b="0" l="0" r="0" t="0"/>
          <a:stretch/>
        </p:blipFill>
        <p:spPr>
          <a:xfrm>
            <a:off x="18468108" y="7759700"/>
            <a:ext cx="5131441" cy="1549400"/>
          </a:xfrm>
          <a:prstGeom prst="rect">
            <a:avLst/>
          </a:prstGeom>
          <a:noFill/>
          <a:ln>
            <a:noFill/>
          </a:ln>
        </p:spPr>
      </p:pic>
      <p:sp>
        <p:nvSpPr>
          <p:cNvPr id="659" name="Google Shape;659;g2dc0f1c5577_0_580"/>
          <p:cNvSpPr/>
          <p:nvPr/>
        </p:nvSpPr>
        <p:spPr>
          <a:xfrm>
            <a:off x="19026978" y="76962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2dc0f1c5577_0_580"/>
          <p:cNvSpPr/>
          <p:nvPr/>
        </p:nvSpPr>
        <p:spPr>
          <a:xfrm>
            <a:off x="19738267" y="78486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Kaelen</a:t>
            </a:r>
            <a:endParaRPr b="0" i="0" sz="3600" u="none" cap="none" strike="noStrike">
              <a:solidFill>
                <a:schemeClr val="dk1"/>
              </a:solidFill>
              <a:latin typeface="Calibri"/>
              <a:ea typeface="Calibri"/>
              <a:cs typeface="Calibri"/>
              <a:sym typeface="Calibri"/>
            </a:endParaRPr>
          </a:p>
        </p:txBody>
      </p:sp>
      <p:sp>
        <p:nvSpPr>
          <p:cNvPr id="661" name="Google Shape;661;g2dc0f1c5577_0_580"/>
          <p:cNvSpPr/>
          <p:nvPr/>
        </p:nvSpPr>
        <p:spPr>
          <a:xfrm>
            <a:off x="19738267" y="86106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662" name="Google Shape;662;g2dc0f1c5577_0_580"/>
          <p:cNvPicPr preferRelativeResize="0"/>
          <p:nvPr/>
        </p:nvPicPr>
        <p:blipFill rotWithShape="1">
          <a:blip r:embed="rId14">
            <a:alphaModFix/>
          </a:blip>
          <a:srcRect b="0" l="0" r="0" t="0"/>
          <a:stretch/>
        </p:blipFill>
        <p:spPr>
          <a:xfrm>
            <a:off x="18468108" y="7975600"/>
            <a:ext cx="1117740" cy="1117600"/>
          </a:xfrm>
          <a:prstGeom prst="rect">
            <a:avLst/>
          </a:prstGeom>
          <a:noFill/>
          <a:ln>
            <a:noFill/>
          </a:ln>
        </p:spPr>
      </p:pic>
      <p:pic>
        <p:nvPicPr>
          <p:cNvPr descr=" " id="663" name="Google Shape;663;g2dc0f1c5577_0_580"/>
          <p:cNvPicPr preferRelativeResize="0"/>
          <p:nvPr/>
        </p:nvPicPr>
        <p:blipFill rotWithShape="1">
          <a:blip r:embed="rId6">
            <a:alphaModFix/>
          </a:blip>
          <a:srcRect b="0" l="0" r="0" t="0"/>
          <a:stretch/>
        </p:blipFill>
        <p:spPr>
          <a:xfrm>
            <a:off x="6681035" y="5397500"/>
            <a:ext cx="5131441" cy="1549400"/>
          </a:xfrm>
          <a:prstGeom prst="rect">
            <a:avLst/>
          </a:prstGeom>
          <a:noFill/>
          <a:ln>
            <a:noFill/>
          </a:ln>
        </p:spPr>
      </p:pic>
      <p:sp>
        <p:nvSpPr>
          <p:cNvPr id="664" name="Google Shape;664;g2dc0f1c5577_0_580"/>
          <p:cNvSpPr/>
          <p:nvPr/>
        </p:nvSpPr>
        <p:spPr>
          <a:xfrm>
            <a:off x="7239905" y="53340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g2dc0f1c5577_0_580"/>
          <p:cNvSpPr/>
          <p:nvPr/>
        </p:nvSpPr>
        <p:spPr>
          <a:xfrm>
            <a:off x="7951194" y="54864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Aurielle</a:t>
            </a:r>
            <a:endParaRPr b="0" i="0" sz="3600" u="none" cap="none" strike="noStrike">
              <a:solidFill>
                <a:schemeClr val="dk1"/>
              </a:solidFill>
              <a:latin typeface="Calibri"/>
              <a:ea typeface="Calibri"/>
              <a:cs typeface="Calibri"/>
              <a:sym typeface="Calibri"/>
            </a:endParaRPr>
          </a:p>
        </p:txBody>
      </p:sp>
      <p:sp>
        <p:nvSpPr>
          <p:cNvPr id="666" name="Google Shape;666;g2dc0f1c5577_0_580"/>
          <p:cNvSpPr/>
          <p:nvPr/>
        </p:nvSpPr>
        <p:spPr>
          <a:xfrm>
            <a:off x="7951194" y="62484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667" name="Google Shape;667;g2dc0f1c5577_0_580"/>
          <p:cNvPicPr preferRelativeResize="0"/>
          <p:nvPr/>
        </p:nvPicPr>
        <p:blipFill rotWithShape="1">
          <a:blip r:embed="rId15">
            <a:alphaModFix/>
          </a:blip>
          <a:srcRect b="0" l="0" r="0" t="0"/>
          <a:stretch/>
        </p:blipFill>
        <p:spPr>
          <a:xfrm>
            <a:off x="6681035" y="5613400"/>
            <a:ext cx="1117740" cy="1117600"/>
          </a:xfrm>
          <a:prstGeom prst="rect">
            <a:avLst/>
          </a:prstGeom>
          <a:noFill/>
          <a:ln>
            <a:noFill/>
          </a:ln>
        </p:spPr>
      </p:pic>
      <p:pic>
        <p:nvPicPr>
          <p:cNvPr descr=" " id="668" name="Google Shape;668;g2dc0f1c5577_0_580"/>
          <p:cNvPicPr preferRelativeResize="0"/>
          <p:nvPr/>
        </p:nvPicPr>
        <p:blipFill rotWithShape="1">
          <a:blip r:embed="rId6">
            <a:alphaModFix/>
          </a:blip>
          <a:srcRect b="0" l="0" r="0" t="0"/>
          <a:stretch/>
        </p:blipFill>
        <p:spPr>
          <a:xfrm>
            <a:off x="18468108" y="5397500"/>
            <a:ext cx="5131441" cy="1549400"/>
          </a:xfrm>
          <a:prstGeom prst="rect">
            <a:avLst/>
          </a:prstGeom>
          <a:noFill/>
          <a:ln>
            <a:noFill/>
          </a:ln>
        </p:spPr>
      </p:pic>
      <p:sp>
        <p:nvSpPr>
          <p:cNvPr id="669" name="Google Shape;669;g2dc0f1c5577_0_580"/>
          <p:cNvSpPr/>
          <p:nvPr/>
        </p:nvSpPr>
        <p:spPr>
          <a:xfrm>
            <a:off x="19026978" y="53340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g2dc0f1c5577_0_580"/>
          <p:cNvSpPr/>
          <p:nvPr/>
        </p:nvSpPr>
        <p:spPr>
          <a:xfrm>
            <a:off x="19738267" y="54864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Dariana</a:t>
            </a:r>
            <a:endParaRPr b="0" i="0" sz="3600" u="none" cap="none" strike="noStrike">
              <a:solidFill>
                <a:schemeClr val="dk1"/>
              </a:solidFill>
              <a:latin typeface="Calibri"/>
              <a:ea typeface="Calibri"/>
              <a:cs typeface="Calibri"/>
              <a:sym typeface="Calibri"/>
            </a:endParaRPr>
          </a:p>
        </p:txBody>
      </p:sp>
      <p:sp>
        <p:nvSpPr>
          <p:cNvPr id="671" name="Google Shape;671;g2dc0f1c5577_0_580"/>
          <p:cNvSpPr/>
          <p:nvPr/>
        </p:nvSpPr>
        <p:spPr>
          <a:xfrm>
            <a:off x="19738267" y="62484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672" name="Google Shape;672;g2dc0f1c5577_0_580"/>
          <p:cNvPicPr preferRelativeResize="0"/>
          <p:nvPr/>
        </p:nvPicPr>
        <p:blipFill rotWithShape="1">
          <a:blip r:embed="rId16">
            <a:alphaModFix/>
          </a:blip>
          <a:srcRect b="0" l="0" r="0" t="0"/>
          <a:stretch/>
        </p:blipFill>
        <p:spPr>
          <a:xfrm>
            <a:off x="18468108" y="5613400"/>
            <a:ext cx="1117740" cy="1117600"/>
          </a:xfrm>
          <a:prstGeom prst="rect">
            <a:avLst/>
          </a:prstGeom>
          <a:noFill/>
          <a:ln>
            <a:noFill/>
          </a:ln>
        </p:spPr>
      </p:pic>
      <p:pic>
        <p:nvPicPr>
          <p:cNvPr descr=" " id="673" name="Google Shape;673;g2dc0f1c5577_0_580"/>
          <p:cNvPicPr preferRelativeResize="0"/>
          <p:nvPr/>
        </p:nvPicPr>
        <p:blipFill rotWithShape="1">
          <a:blip r:embed="rId6">
            <a:alphaModFix/>
          </a:blip>
          <a:srcRect b="0" l="0" r="0" t="0"/>
          <a:stretch/>
        </p:blipFill>
        <p:spPr>
          <a:xfrm>
            <a:off x="12574572" y="5397500"/>
            <a:ext cx="5131441" cy="1549400"/>
          </a:xfrm>
          <a:prstGeom prst="rect">
            <a:avLst/>
          </a:prstGeom>
          <a:noFill/>
          <a:ln>
            <a:noFill/>
          </a:ln>
        </p:spPr>
      </p:pic>
      <p:sp>
        <p:nvSpPr>
          <p:cNvPr id="674" name="Google Shape;674;g2dc0f1c5577_0_580"/>
          <p:cNvSpPr/>
          <p:nvPr/>
        </p:nvSpPr>
        <p:spPr>
          <a:xfrm>
            <a:off x="13133441" y="53340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g2dc0f1c5577_0_580"/>
          <p:cNvSpPr/>
          <p:nvPr/>
        </p:nvSpPr>
        <p:spPr>
          <a:xfrm>
            <a:off x="13844730" y="54864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Theronis</a:t>
            </a:r>
            <a:endParaRPr b="0" i="0" sz="3600" u="none" cap="none" strike="noStrike">
              <a:solidFill>
                <a:schemeClr val="dk1"/>
              </a:solidFill>
              <a:latin typeface="Calibri"/>
              <a:ea typeface="Calibri"/>
              <a:cs typeface="Calibri"/>
              <a:sym typeface="Calibri"/>
            </a:endParaRPr>
          </a:p>
        </p:txBody>
      </p:sp>
      <p:sp>
        <p:nvSpPr>
          <p:cNvPr id="676" name="Google Shape;676;g2dc0f1c5577_0_580"/>
          <p:cNvSpPr/>
          <p:nvPr/>
        </p:nvSpPr>
        <p:spPr>
          <a:xfrm>
            <a:off x="13844730" y="62484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77" name="Google Shape;677;g2dc0f1c5577_0_580"/>
          <p:cNvPicPr preferRelativeResize="0"/>
          <p:nvPr/>
        </p:nvPicPr>
        <p:blipFill rotWithShape="1">
          <a:blip r:embed="rId17">
            <a:alphaModFix/>
          </a:blip>
          <a:srcRect b="0" l="0" r="0" t="0"/>
          <a:stretch/>
        </p:blipFill>
        <p:spPr>
          <a:xfrm>
            <a:off x="12574572" y="5613400"/>
            <a:ext cx="1117740" cy="1117600"/>
          </a:xfrm>
          <a:prstGeom prst="rect">
            <a:avLst/>
          </a:prstGeom>
          <a:noFill/>
          <a:ln>
            <a:noFill/>
          </a:ln>
        </p:spPr>
      </p:pic>
      <p:pic>
        <p:nvPicPr>
          <p:cNvPr descr=" " id="678" name="Google Shape;678;g2dc0f1c5577_0_580"/>
          <p:cNvPicPr preferRelativeResize="0"/>
          <p:nvPr/>
        </p:nvPicPr>
        <p:blipFill rotWithShape="1">
          <a:blip r:embed="rId18">
            <a:alphaModFix/>
          </a:blip>
          <a:srcRect b="0" l="0" r="0" t="0"/>
          <a:stretch/>
        </p:blipFill>
        <p:spPr>
          <a:xfrm>
            <a:off x="3353219" y="4978400"/>
            <a:ext cx="17680610" cy="12700"/>
          </a:xfrm>
          <a:prstGeom prst="rect">
            <a:avLst/>
          </a:prstGeom>
          <a:noFill/>
          <a:ln>
            <a:noFill/>
          </a:ln>
        </p:spPr>
      </p:pic>
      <p:pic>
        <p:nvPicPr>
          <p:cNvPr descr=" " id="679" name="Google Shape;679;g2dc0f1c5577_0_580"/>
          <p:cNvPicPr preferRelativeResize="0"/>
          <p:nvPr/>
        </p:nvPicPr>
        <p:blipFill rotWithShape="1">
          <a:blip r:embed="rId19">
            <a:alphaModFix/>
          </a:blip>
          <a:srcRect b="0" l="0" r="0" t="0"/>
          <a:stretch/>
        </p:blipFill>
        <p:spPr>
          <a:xfrm>
            <a:off x="13006426" y="4584700"/>
            <a:ext cx="12702" cy="406400"/>
          </a:xfrm>
          <a:prstGeom prst="rect">
            <a:avLst/>
          </a:prstGeom>
          <a:noFill/>
          <a:ln>
            <a:noFill/>
          </a:ln>
        </p:spPr>
      </p:pic>
      <p:pic>
        <p:nvPicPr>
          <p:cNvPr descr=" " id="680" name="Google Shape;680;g2dc0f1c5577_0_580"/>
          <p:cNvPicPr preferRelativeResize="0"/>
          <p:nvPr/>
        </p:nvPicPr>
        <p:blipFill rotWithShape="1">
          <a:blip r:embed="rId20">
            <a:alphaModFix/>
          </a:blip>
          <a:srcRect b="0" l="0" r="0" t="0"/>
          <a:stretch/>
        </p:blipFill>
        <p:spPr>
          <a:xfrm>
            <a:off x="3353219" y="4991100"/>
            <a:ext cx="12702" cy="419100"/>
          </a:xfrm>
          <a:prstGeom prst="rect">
            <a:avLst/>
          </a:prstGeom>
          <a:noFill/>
          <a:ln>
            <a:noFill/>
          </a:ln>
        </p:spPr>
      </p:pic>
      <p:pic>
        <p:nvPicPr>
          <p:cNvPr descr=" " id="681" name="Google Shape;681;g2dc0f1c5577_0_580"/>
          <p:cNvPicPr preferRelativeResize="0"/>
          <p:nvPr/>
        </p:nvPicPr>
        <p:blipFill rotWithShape="1">
          <a:blip r:embed="rId20">
            <a:alphaModFix/>
          </a:blip>
          <a:srcRect b="0" l="0" r="0" t="0"/>
          <a:stretch/>
        </p:blipFill>
        <p:spPr>
          <a:xfrm>
            <a:off x="9513489" y="4991100"/>
            <a:ext cx="12702" cy="419100"/>
          </a:xfrm>
          <a:prstGeom prst="rect">
            <a:avLst/>
          </a:prstGeom>
          <a:noFill/>
          <a:ln>
            <a:noFill/>
          </a:ln>
        </p:spPr>
      </p:pic>
      <p:pic>
        <p:nvPicPr>
          <p:cNvPr descr=" " id="682" name="Google Shape;682;g2dc0f1c5577_0_580"/>
          <p:cNvPicPr preferRelativeResize="0"/>
          <p:nvPr/>
        </p:nvPicPr>
        <p:blipFill rotWithShape="1">
          <a:blip r:embed="rId20">
            <a:alphaModFix/>
          </a:blip>
          <a:srcRect b="0" l="0" r="0" t="0"/>
          <a:stretch/>
        </p:blipFill>
        <p:spPr>
          <a:xfrm>
            <a:off x="15407026" y="4991100"/>
            <a:ext cx="12702" cy="419100"/>
          </a:xfrm>
          <a:prstGeom prst="rect">
            <a:avLst/>
          </a:prstGeom>
          <a:noFill/>
          <a:ln>
            <a:noFill/>
          </a:ln>
        </p:spPr>
      </p:pic>
      <p:pic>
        <p:nvPicPr>
          <p:cNvPr descr=" " id="683" name="Google Shape;683;g2dc0f1c5577_0_580"/>
          <p:cNvPicPr preferRelativeResize="0"/>
          <p:nvPr/>
        </p:nvPicPr>
        <p:blipFill rotWithShape="1">
          <a:blip r:embed="rId20">
            <a:alphaModFix/>
          </a:blip>
          <a:srcRect b="0" l="0" r="0" t="0"/>
          <a:stretch/>
        </p:blipFill>
        <p:spPr>
          <a:xfrm>
            <a:off x="21021127" y="4991100"/>
            <a:ext cx="12702" cy="419100"/>
          </a:xfrm>
          <a:prstGeom prst="rect">
            <a:avLst/>
          </a:prstGeom>
          <a:noFill/>
          <a:ln>
            <a:noFill/>
          </a:ln>
        </p:spPr>
      </p:pic>
      <p:pic>
        <p:nvPicPr>
          <p:cNvPr descr=" " id="684" name="Google Shape;684;g2dc0f1c5577_0_580"/>
          <p:cNvPicPr preferRelativeResize="0"/>
          <p:nvPr/>
        </p:nvPicPr>
        <p:blipFill rotWithShape="1">
          <a:blip r:embed="rId21">
            <a:alphaModFix/>
          </a:blip>
          <a:srcRect b="0" l="0" r="0" t="0"/>
          <a:stretch/>
        </p:blipFill>
        <p:spPr>
          <a:xfrm>
            <a:off x="3353219" y="6946900"/>
            <a:ext cx="12702" cy="812800"/>
          </a:xfrm>
          <a:prstGeom prst="rect">
            <a:avLst/>
          </a:prstGeom>
          <a:noFill/>
          <a:ln>
            <a:noFill/>
          </a:ln>
        </p:spPr>
      </p:pic>
      <p:pic>
        <p:nvPicPr>
          <p:cNvPr descr=" " id="685" name="Google Shape;685;g2dc0f1c5577_0_580"/>
          <p:cNvPicPr preferRelativeResize="0"/>
          <p:nvPr/>
        </p:nvPicPr>
        <p:blipFill rotWithShape="1">
          <a:blip r:embed="rId21">
            <a:alphaModFix/>
          </a:blip>
          <a:srcRect b="0" l="0" r="0" t="0"/>
          <a:stretch/>
        </p:blipFill>
        <p:spPr>
          <a:xfrm>
            <a:off x="9513489" y="6946900"/>
            <a:ext cx="12702" cy="812800"/>
          </a:xfrm>
          <a:prstGeom prst="rect">
            <a:avLst/>
          </a:prstGeom>
          <a:noFill/>
          <a:ln>
            <a:noFill/>
          </a:ln>
        </p:spPr>
      </p:pic>
      <p:pic>
        <p:nvPicPr>
          <p:cNvPr descr=" " id="686" name="Google Shape;686;g2dc0f1c5577_0_580"/>
          <p:cNvPicPr preferRelativeResize="0"/>
          <p:nvPr/>
        </p:nvPicPr>
        <p:blipFill rotWithShape="1">
          <a:blip r:embed="rId21">
            <a:alphaModFix/>
          </a:blip>
          <a:srcRect b="0" l="0" r="0" t="0"/>
          <a:stretch/>
        </p:blipFill>
        <p:spPr>
          <a:xfrm>
            <a:off x="15407026" y="6946900"/>
            <a:ext cx="12702" cy="812800"/>
          </a:xfrm>
          <a:prstGeom prst="rect">
            <a:avLst/>
          </a:prstGeom>
          <a:noFill/>
          <a:ln>
            <a:noFill/>
          </a:ln>
        </p:spPr>
      </p:pic>
      <p:pic>
        <p:nvPicPr>
          <p:cNvPr descr=" " id="687" name="Google Shape;687;g2dc0f1c5577_0_580"/>
          <p:cNvPicPr preferRelativeResize="0"/>
          <p:nvPr/>
        </p:nvPicPr>
        <p:blipFill rotWithShape="1">
          <a:blip r:embed="rId21">
            <a:alphaModFix/>
          </a:blip>
          <a:srcRect b="0" l="0" r="0" t="0"/>
          <a:stretch/>
        </p:blipFill>
        <p:spPr>
          <a:xfrm>
            <a:off x="21021127" y="6946900"/>
            <a:ext cx="12702" cy="812800"/>
          </a:xfrm>
          <a:prstGeom prst="rect">
            <a:avLst/>
          </a:prstGeom>
          <a:noFill/>
          <a:ln>
            <a:noFill/>
          </a:ln>
        </p:spPr>
      </p:pic>
      <p:pic>
        <p:nvPicPr>
          <p:cNvPr descr=" " id="688" name="Google Shape;688;g2dc0f1c5577_0_580"/>
          <p:cNvPicPr preferRelativeResize="0"/>
          <p:nvPr/>
        </p:nvPicPr>
        <p:blipFill rotWithShape="1">
          <a:blip r:embed="rId21">
            <a:alphaModFix/>
          </a:blip>
          <a:srcRect b="0" l="0" r="0" t="0"/>
          <a:stretch/>
        </p:blipFill>
        <p:spPr>
          <a:xfrm>
            <a:off x="9513489" y="9309100"/>
            <a:ext cx="12702" cy="812800"/>
          </a:xfrm>
          <a:prstGeom prst="rect">
            <a:avLst/>
          </a:prstGeom>
          <a:noFill/>
          <a:ln>
            <a:noFill/>
          </a:ln>
        </p:spPr>
      </p:pic>
      <p:pic>
        <p:nvPicPr>
          <p:cNvPr descr=" " id="689" name="Google Shape;689;g2dc0f1c5577_0_580"/>
          <p:cNvPicPr preferRelativeResize="0"/>
          <p:nvPr/>
        </p:nvPicPr>
        <p:blipFill rotWithShape="1">
          <a:blip r:embed="rId21">
            <a:alphaModFix/>
          </a:blip>
          <a:srcRect b="0" l="0" r="0" t="0"/>
          <a:stretch/>
        </p:blipFill>
        <p:spPr>
          <a:xfrm>
            <a:off x="15407026" y="9309100"/>
            <a:ext cx="12702" cy="812800"/>
          </a:xfrm>
          <a:prstGeom prst="rect">
            <a:avLst/>
          </a:prstGeom>
          <a:noFill/>
          <a:ln>
            <a:noFill/>
          </a:ln>
        </p:spPr>
      </p:pic>
      <p:sp>
        <p:nvSpPr>
          <p:cNvPr id="690" name="Google Shape;690;g2dc0f1c5577_0_580"/>
          <p:cNvSpPr/>
          <p:nvPr/>
        </p:nvSpPr>
        <p:spPr>
          <a:xfrm>
            <a:off x="7747968" y="12801600"/>
            <a:ext cx="906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Poppins"/>
              <a:buNone/>
            </a:pPr>
            <a:r>
              <a:rPr b="0" i="0" lang="en-US" sz="3200" u="none" cap="none" strike="noStrike">
                <a:solidFill>
                  <a:srgbClr val="000000"/>
                </a:solidFill>
                <a:latin typeface="Poppins"/>
                <a:ea typeface="Poppins"/>
                <a:cs typeface="Poppins"/>
                <a:sym typeface="Poppins"/>
              </a:rPr>
              <a:t>To download more editable chart, </a:t>
            </a:r>
            <a:r>
              <a:rPr b="0" i="0" lang="en-US" sz="3200" u="sng" cap="none" strike="noStrike">
                <a:solidFill>
                  <a:srgbClr val="000000"/>
                </a:solidFill>
                <a:latin typeface="Montserrat"/>
                <a:ea typeface="Montserrat"/>
                <a:cs typeface="Montserrat"/>
                <a:sym typeface="Montserrat"/>
                <a:hlinkClick r:id="rId22">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91" name="Google Shape;691;g2dc0f1c5577_0_580"/>
          <p:cNvSpPr/>
          <p:nvPr/>
        </p:nvSpPr>
        <p:spPr>
          <a:xfrm>
            <a:off x="6816519" y="647700"/>
            <a:ext cx="10754100" cy="1570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696" name="Shape 696"/>
        <p:cNvGrpSpPr/>
        <p:nvPr/>
      </p:nvGrpSpPr>
      <p:grpSpPr>
        <a:xfrm>
          <a:off x="0" y="0"/>
          <a:ext cx="0" cy="0"/>
          <a:chOff x="0" y="0"/>
          <a:chExt cx="0" cy="0"/>
        </a:xfrm>
      </p:grpSpPr>
      <p:pic>
        <p:nvPicPr>
          <p:cNvPr descr=" " id="697" name="Google Shape;697;g2dc0f1c5577_0_658"/>
          <p:cNvPicPr preferRelativeResize="0"/>
          <p:nvPr/>
        </p:nvPicPr>
        <p:blipFill rotWithShape="1">
          <a:blip r:embed="rId3">
            <a:alphaModFix/>
          </a:blip>
          <a:srcRect b="0" l="0" r="0" t="0"/>
          <a:stretch/>
        </p:blipFill>
        <p:spPr>
          <a:xfrm>
            <a:off x="0" y="0"/>
            <a:ext cx="20347943" cy="13716000"/>
          </a:xfrm>
          <a:prstGeom prst="rect">
            <a:avLst/>
          </a:prstGeom>
          <a:noFill/>
          <a:ln>
            <a:noFill/>
          </a:ln>
        </p:spPr>
      </p:pic>
      <p:sp>
        <p:nvSpPr>
          <p:cNvPr id="698" name="Google Shape;698;g2dc0f1c5577_0_658"/>
          <p:cNvSpPr/>
          <p:nvPr/>
        </p:nvSpPr>
        <p:spPr>
          <a:xfrm>
            <a:off x="1968746" y="5435600"/>
            <a:ext cx="94584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99" name="Google Shape;699;g2dc0f1c5577_0_658"/>
          <p:cNvSpPr/>
          <p:nvPr/>
        </p:nvSpPr>
        <p:spPr>
          <a:xfrm>
            <a:off x="1981448" y="3492500"/>
            <a:ext cx="9648900" cy="157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Thank you for choosing EaTemp</a:t>
            </a:r>
            <a:endParaRPr b="0" i="0" sz="8000" u="none" cap="none" strike="noStrike">
              <a:solidFill>
                <a:schemeClr val="dk1"/>
              </a:solidFill>
              <a:latin typeface="Calibri"/>
              <a:ea typeface="Calibri"/>
              <a:cs typeface="Calibri"/>
              <a:sym typeface="Calibri"/>
            </a:endParaRPr>
          </a:p>
        </p:txBody>
      </p:sp>
      <p:pic>
        <p:nvPicPr>
          <p:cNvPr descr=" " id="700" name="Google Shape;700;g2dc0f1c5577_0_658"/>
          <p:cNvPicPr preferRelativeResize="0"/>
          <p:nvPr/>
        </p:nvPicPr>
        <p:blipFill rotWithShape="1">
          <a:blip r:embed="rId4">
            <a:alphaModFix/>
          </a:blip>
          <a:srcRect b="0" l="0" r="0" t="0"/>
          <a:stretch/>
        </p:blipFill>
        <p:spPr>
          <a:xfrm>
            <a:off x="11914089" y="711200"/>
            <a:ext cx="12472959" cy="13004800"/>
          </a:xfrm>
          <a:prstGeom prst="rect">
            <a:avLst/>
          </a:prstGeom>
          <a:noFill/>
          <a:ln>
            <a:noFill/>
          </a:ln>
        </p:spPr>
      </p:pic>
      <p:sp>
        <p:nvSpPr>
          <p:cNvPr id="701" name="Google Shape;701;g2dc0f1c5577_0_658"/>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2" name="Google Shape;702;g2dc0f1c5577_0_658"/>
          <p:cNvPicPr preferRelativeResize="0"/>
          <p:nvPr/>
        </p:nvPicPr>
        <p:blipFill rotWithShape="1">
          <a:blip r:embed="rId5">
            <a:alphaModFix/>
          </a:blip>
          <a:srcRect b="0" l="0" r="0" t="0"/>
          <a:stretch/>
        </p:blipFill>
        <p:spPr>
          <a:xfrm>
            <a:off x="23523340" y="8788400"/>
            <a:ext cx="711289" cy="2590800"/>
          </a:xfrm>
          <a:prstGeom prst="rect">
            <a:avLst/>
          </a:prstGeom>
          <a:noFill/>
          <a:ln>
            <a:noFill/>
          </a:ln>
        </p:spPr>
      </p:pic>
      <p:sp>
        <p:nvSpPr>
          <p:cNvPr id="703" name="Google Shape;703;g2dc0f1c5577_0_658"/>
          <p:cNvSpPr/>
          <p:nvPr/>
        </p:nvSpPr>
        <p:spPr>
          <a:xfrm rot="-5400000">
            <a:off x="22204446" y="6294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
              <a:buFont typeface="Inter"/>
              <a:buNone/>
            </a:pPr>
            <a:r>
              <a:rPr b="0" i="0" lang="en-US" sz="2400" u="none" cap="none" strike="noStrike">
                <a:solidFill>
                  <a:srgbClr val="FFFFFF"/>
                </a:solidFill>
                <a:latin typeface="Inter"/>
                <a:ea typeface="Inter"/>
                <a:cs typeface="Inter"/>
                <a:sym typeface="Inter"/>
              </a:rPr>
              <a:t>Credit | Image: </a:t>
            </a:r>
            <a:r>
              <a:rPr b="0" i="0" lang="en-US" sz="2400" u="sng" cap="none" strike="noStrike">
                <a:solidFill>
                  <a:srgbClr val="FFFFFF"/>
                </a:solidFill>
                <a:latin typeface="Inter"/>
                <a:ea typeface="Inter"/>
                <a:cs typeface="Inter"/>
                <a:sym typeface="Inter"/>
                <a:hlinkClick r:id="rId6">
                  <a:extLst>
                    <a:ext uri="{A12FA001-AC4F-418D-AE19-62706E023703}">
                      <ahyp:hlinkClr val="tx"/>
                    </a:ext>
                  </a:extLst>
                </a:hlinkClick>
              </a:rPr>
              <a:t>Unsplash</a:t>
            </a:r>
            <a:r>
              <a:rPr b="0" i="0" lang="en-US" sz="2400" u="none" cap="none" strike="noStrike">
                <a:solidFill>
                  <a:srgbClr val="FFFFFF"/>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38" name="Shape 38"/>
        <p:cNvGrpSpPr/>
        <p:nvPr/>
      </p:nvGrpSpPr>
      <p:grpSpPr>
        <a:xfrm>
          <a:off x="0" y="0"/>
          <a:ext cx="0" cy="0"/>
          <a:chOff x="0" y="0"/>
          <a:chExt cx="0" cy="0"/>
        </a:xfrm>
      </p:grpSpPr>
      <p:pic>
        <p:nvPicPr>
          <p:cNvPr descr=" " id="39" name="Google Shape;39;g2dc0f1c5577_0_21"/>
          <p:cNvPicPr preferRelativeResize="0"/>
          <p:nvPr/>
        </p:nvPicPr>
        <p:blipFill rotWithShape="1">
          <a:blip r:embed="rId3">
            <a:alphaModFix/>
          </a:blip>
          <a:srcRect b="0" l="0" r="0" t="0"/>
          <a:stretch/>
        </p:blipFill>
        <p:spPr>
          <a:xfrm>
            <a:off x="0" y="0"/>
            <a:ext cx="7849581" cy="6032500"/>
          </a:xfrm>
          <a:prstGeom prst="rect">
            <a:avLst/>
          </a:prstGeom>
          <a:noFill/>
          <a:ln>
            <a:noFill/>
          </a:ln>
        </p:spPr>
      </p:pic>
      <p:pic>
        <p:nvPicPr>
          <p:cNvPr descr=" " id="40" name="Google Shape;40;g2dc0f1c5577_0_21"/>
          <p:cNvPicPr preferRelativeResize="0"/>
          <p:nvPr/>
        </p:nvPicPr>
        <p:blipFill rotWithShape="1">
          <a:blip r:embed="rId4">
            <a:alphaModFix/>
          </a:blip>
          <a:srcRect b="0" l="0" r="0" t="0"/>
          <a:stretch/>
        </p:blipFill>
        <p:spPr>
          <a:xfrm>
            <a:off x="15089486" y="9182100"/>
            <a:ext cx="9297562" cy="4533900"/>
          </a:xfrm>
          <a:prstGeom prst="rect">
            <a:avLst/>
          </a:prstGeom>
          <a:noFill/>
          <a:ln>
            <a:noFill/>
          </a:ln>
        </p:spPr>
      </p:pic>
      <p:pic>
        <p:nvPicPr>
          <p:cNvPr descr=" " id="41" name="Google Shape;41;g2dc0f1c5577_0_21"/>
          <p:cNvPicPr preferRelativeResize="0"/>
          <p:nvPr/>
        </p:nvPicPr>
        <p:blipFill rotWithShape="1">
          <a:blip r:embed="rId5">
            <a:alphaModFix/>
          </a:blip>
          <a:srcRect b="0" l="0" r="0" t="0"/>
          <a:stretch/>
        </p:blipFill>
        <p:spPr>
          <a:xfrm>
            <a:off x="21186248" y="12674600"/>
            <a:ext cx="3200800" cy="1016000"/>
          </a:xfrm>
          <a:prstGeom prst="rect">
            <a:avLst/>
          </a:prstGeom>
          <a:noFill/>
          <a:ln>
            <a:noFill/>
          </a:ln>
        </p:spPr>
      </p:pic>
      <p:sp>
        <p:nvSpPr>
          <p:cNvPr id="42" name="Google Shape;42;g2dc0f1c5577_0_21"/>
          <p:cNvSpPr/>
          <p:nvPr/>
        </p:nvSpPr>
        <p:spPr>
          <a:xfrm rot="-5400000">
            <a:off x="16214408" y="5921480"/>
            <a:ext cx="8607300" cy="252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12800"/>
              <a:buFont typeface="Jolly Lodger"/>
              <a:buNone/>
            </a:pPr>
            <a:r>
              <a:rPr b="0" i="0" lang="en-US" sz="12800" u="none" cap="none" strike="noStrike">
                <a:solidFill>
                  <a:srgbClr val="EFAB1B"/>
                </a:solidFill>
                <a:latin typeface="Jolly Lodger"/>
                <a:ea typeface="Jolly Lodger"/>
                <a:cs typeface="Jolly Lodger"/>
                <a:sym typeface="Jolly Lodger"/>
              </a:rPr>
              <a:t>Table of Contents</a:t>
            </a:r>
            <a:endParaRPr b="0" i="0" sz="12800" u="none" cap="none" strike="noStrike">
              <a:solidFill>
                <a:schemeClr val="dk1"/>
              </a:solidFill>
              <a:latin typeface="Calibri"/>
              <a:ea typeface="Calibri"/>
              <a:cs typeface="Calibri"/>
              <a:sym typeface="Calibri"/>
            </a:endParaRPr>
          </a:p>
        </p:txBody>
      </p:sp>
      <p:sp>
        <p:nvSpPr>
          <p:cNvPr id="43" name="Google Shape;43;g2dc0f1c5577_0_21"/>
          <p:cNvSpPr/>
          <p:nvPr/>
        </p:nvSpPr>
        <p:spPr>
          <a:xfrm>
            <a:off x="7011276" y="16383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 name="Google Shape;44;g2dc0f1c5577_0_21"/>
          <p:cNvPicPr preferRelativeResize="0"/>
          <p:nvPr/>
        </p:nvPicPr>
        <p:blipFill rotWithShape="1">
          <a:blip r:embed="rId6">
            <a:alphaModFix/>
          </a:blip>
          <a:srcRect b="0" l="0" r="0" t="0"/>
          <a:stretch/>
        </p:blipFill>
        <p:spPr>
          <a:xfrm>
            <a:off x="7011276" y="1638300"/>
            <a:ext cx="1625803" cy="1625600"/>
          </a:xfrm>
          <a:prstGeom prst="rect">
            <a:avLst/>
          </a:prstGeom>
          <a:noFill/>
          <a:ln>
            <a:noFill/>
          </a:ln>
        </p:spPr>
      </p:pic>
      <p:sp>
        <p:nvSpPr>
          <p:cNvPr id="45" name="Google Shape;45;g2dc0f1c5577_0_21"/>
          <p:cNvSpPr/>
          <p:nvPr/>
        </p:nvSpPr>
        <p:spPr>
          <a:xfrm>
            <a:off x="7011276" y="1638300"/>
            <a:ext cx="1625700" cy="1625700"/>
          </a:xfrm>
          <a:prstGeom prst="roundRect">
            <a:avLst>
              <a:gd fmla="val 781313" name="adj"/>
            </a:avLst>
          </a:prstGeom>
          <a:noFill/>
          <a:ln cap="flat" cmpd="sng" w="12700">
            <a:solidFill>
              <a:srgbClr val="FAE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dc0f1c5577_0_21"/>
          <p:cNvSpPr/>
          <p:nvPr/>
        </p:nvSpPr>
        <p:spPr>
          <a:xfrm>
            <a:off x="7525691" y="1981200"/>
            <a:ext cx="597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AE2CC"/>
              </a:buClr>
              <a:buSzPts val="4800"/>
              <a:buFont typeface="Jolly Lodger"/>
              <a:buNone/>
            </a:pPr>
            <a:r>
              <a:rPr b="0" i="0" lang="en-US" sz="4800" u="none" cap="none" strike="noStrike">
                <a:solidFill>
                  <a:srgbClr val="FAE2CC"/>
                </a:solidFill>
                <a:latin typeface="Jolly Lodger"/>
                <a:ea typeface="Jolly Lodger"/>
                <a:cs typeface="Jolly Lodger"/>
                <a:sym typeface="Jolly Lodger"/>
              </a:rPr>
              <a:t>01</a:t>
            </a:r>
            <a:endParaRPr b="0" i="0" sz="4800" u="none" cap="none" strike="noStrike">
              <a:solidFill>
                <a:schemeClr val="dk1"/>
              </a:solidFill>
              <a:latin typeface="Calibri"/>
              <a:ea typeface="Calibri"/>
              <a:cs typeface="Calibri"/>
              <a:sym typeface="Calibri"/>
            </a:endParaRPr>
          </a:p>
        </p:txBody>
      </p:sp>
      <p:sp>
        <p:nvSpPr>
          <p:cNvPr id="47" name="Google Shape;47;g2dc0f1c5577_0_21"/>
          <p:cNvSpPr/>
          <p:nvPr/>
        </p:nvSpPr>
        <p:spPr>
          <a:xfrm>
            <a:off x="8840305" y="17272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2dc0f1c5577_0_21"/>
          <p:cNvSpPr/>
          <p:nvPr/>
        </p:nvSpPr>
        <p:spPr>
          <a:xfrm>
            <a:off x="8840305" y="17272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Introduction</a:t>
            </a:r>
            <a:endParaRPr b="0" i="0" sz="4800" u="none" cap="none" strike="noStrike">
              <a:solidFill>
                <a:schemeClr val="dk1"/>
              </a:solidFill>
              <a:latin typeface="Calibri"/>
              <a:ea typeface="Calibri"/>
              <a:cs typeface="Calibri"/>
              <a:sym typeface="Calibri"/>
            </a:endParaRPr>
          </a:p>
        </p:txBody>
      </p:sp>
      <p:sp>
        <p:nvSpPr>
          <p:cNvPr id="49" name="Google Shape;49;g2dc0f1c5577_0_21"/>
          <p:cNvSpPr/>
          <p:nvPr/>
        </p:nvSpPr>
        <p:spPr>
          <a:xfrm>
            <a:off x="8840305" y="25654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0" name="Google Shape;50;g2dc0f1c5577_0_21"/>
          <p:cNvSpPr/>
          <p:nvPr/>
        </p:nvSpPr>
        <p:spPr>
          <a:xfrm>
            <a:off x="8840305" y="43561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 name="Google Shape;51;g2dc0f1c5577_0_21"/>
          <p:cNvPicPr preferRelativeResize="0"/>
          <p:nvPr/>
        </p:nvPicPr>
        <p:blipFill rotWithShape="1">
          <a:blip r:embed="rId6">
            <a:alphaModFix/>
          </a:blip>
          <a:srcRect b="0" l="0" r="0" t="0"/>
          <a:stretch/>
        </p:blipFill>
        <p:spPr>
          <a:xfrm>
            <a:off x="8840305" y="4356100"/>
            <a:ext cx="1625803" cy="1625600"/>
          </a:xfrm>
          <a:prstGeom prst="rect">
            <a:avLst/>
          </a:prstGeom>
          <a:noFill/>
          <a:ln>
            <a:noFill/>
          </a:ln>
        </p:spPr>
      </p:pic>
      <p:sp>
        <p:nvSpPr>
          <p:cNvPr id="52" name="Google Shape;52;g2dc0f1c5577_0_21"/>
          <p:cNvSpPr/>
          <p:nvPr/>
        </p:nvSpPr>
        <p:spPr>
          <a:xfrm>
            <a:off x="8840305" y="4356100"/>
            <a:ext cx="1625700" cy="1625700"/>
          </a:xfrm>
          <a:prstGeom prst="roundRect">
            <a:avLst>
              <a:gd fmla="val 781313" name="adj"/>
            </a:avLst>
          </a:prstGeom>
          <a:noFill/>
          <a:ln cap="flat" cmpd="sng" w="12700">
            <a:solidFill>
              <a:srgbClr val="FAE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dc0f1c5577_0_21"/>
          <p:cNvSpPr/>
          <p:nvPr/>
        </p:nvSpPr>
        <p:spPr>
          <a:xfrm>
            <a:off x="9322965" y="4699000"/>
            <a:ext cx="6606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AE2CC"/>
              </a:buClr>
              <a:buSzPts val="4800"/>
              <a:buFont typeface="Jolly Lodger"/>
              <a:buNone/>
            </a:pPr>
            <a:r>
              <a:rPr b="0" i="0" lang="en-US" sz="4800" u="none" cap="none" strike="noStrike">
                <a:solidFill>
                  <a:srgbClr val="FAE2CC"/>
                </a:solidFill>
                <a:latin typeface="Jolly Lodger"/>
                <a:ea typeface="Jolly Lodger"/>
                <a:cs typeface="Jolly Lodger"/>
                <a:sym typeface="Jolly Lodger"/>
              </a:rPr>
              <a:t>02</a:t>
            </a:r>
            <a:endParaRPr b="0" i="0" sz="4800" u="none" cap="none" strike="noStrike">
              <a:solidFill>
                <a:schemeClr val="dk1"/>
              </a:solidFill>
              <a:latin typeface="Calibri"/>
              <a:ea typeface="Calibri"/>
              <a:cs typeface="Calibri"/>
              <a:sym typeface="Calibri"/>
            </a:endParaRPr>
          </a:p>
        </p:txBody>
      </p:sp>
      <p:sp>
        <p:nvSpPr>
          <p:cNvPr id="54" name="Google Shape;54;g2dc0f1c5577_0_21"/>
          <p:cNvSpPr/>
          <p:nvPr/>
        </p:nvSpPr>
        <p:spPr>
          <a:xfrm>
            <a:off x="10669334" y="44450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dc0f1c5577_0_21"/>
          <p:cNvSpPr/>
          <p:nvPr/>
        </p:nvSpPr>
        <p:spPr>
          <a:xfrm>
            <a:off x="10669334" y="44450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Encounters</a:t>
            </a:r>
            <a:endParaRPr b="0" i="0" sz="4800" u="none" cap="none" strike="noStrike">
              <a:solidFill>
                <a:schemeClr val="dk1"/>
              </a:solidFill>
              <a:latin typeface="Calibri"/>
              <a:ea typeface="Calibri"/>
              <a:cs typeface="Calibri"/>
              <a:sym typeface="Calibri"/>
            </a:endParaRPr>
          </a:p>
        </p:txBody>
      </p:sp>
      <p:sp>
        <p:nvSpPr>
          <p:cNvPr id="56" name="Google Shape;56;g2dc0f1c5577_0_21"/>
          <p:cNvSpPr/>
          <p:nvPr/>
        </p:nvSpPr>
        <p:spPr>
          <a:xfrm>
            <a:off x="10669334" y="52832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7" name="Google Shape;57;g2dc0f1c5577_0_21"/>
          <p:cNvSpPr/>
          <p:nvPr/>
        </p:nvSpPr>
        <p:spPr>
          <a:xfrm>
            <a:off x="10669334" y="70739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 name="Google Shape;58;g2dc0f1c5577_0_21"/>
          <p:cNvPicPr preferRelativeResize="0"/>
          <p:nvPr/>
        </p:nvPicPr>
        <p:blipFill rotWithShape="1">
          <a:blip r:embed="rId6">
            <a:alphaModFix/>
          </a:blip>
          <a:srcRect b="0" l="0" r="0" t="0"/>
          <a:stretch/>
        </p:blipFill>
        <p:spPr>
          <a:xfrm>
            <a:off x="10669334" y="7073900"/>
            <a:ext cx="1625803" cy="1625600"/>
          </a:xfrm>
          <a:prstGeom prst="rect">
            <a:avLst/>
          </a:prstGeom>
          <a:noFill/>
          <a:ln>
            <a:noFill/>
          </a:ln>
        </p:spPr>
      </p:pic>
      <p:sp>
        <p:nvSpPr>
          <p:cNvPr id="59" name="Google Shape;59;g2dc0f1c5577_0_21"/>
          <p:cNvSpPr/>
          <p:nvPr/>
        </p:nvSpPr>
        <p:spPr>
          <a:xfrm>
            <a:off x="10669334" y="7073900"/>
            <a:ext cx="1625700" cy="1625700"/>
          </a:xfrm>
          <a:prstGeom prst="roundRect">
            <a:avLst>
              <a:gd fmla="val 781313" name="adj"/>
            </a:avLst>
          </a:prstGeom>
          <a:noFill/>
          <a:ln cap="flat" cmpd="sng" w="12700">
            <a:solidFill>
              <a:srgbClr val="FAE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2dc0f1c5577_0_21"/>
          <p:cNvSpPr/>
          <p:nvPr/>
        </p:nvSpPr>
        <p:spPr>
          <a:xfrm>
            <a:off x="11145643" y="7416800"/>
            <a:ext cx="6732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AE2CC"/>
              </a:buClr>
              <a:buSzPts val="4800"/>
              <a:buFont typeface="Jolly Lodger"/>
              <a:buNone/>
            </a:pPr>
            <a:r>
              <a:rPr b="0" i="0" lang="en-US" sz="4800" u="none" cap="none" strike="noStrike">
                <a:solidFill>
                  <a:srgbClr val="FAE2CC"/>
                </a:solidFill>
                <a:latin typeface="Jolly Lodger"/>
                <a:ea typeface="Jolly Lodger"/>
                <a:cs typeface="Jolly Lodger"/>
                <a:sym typeface="Jolly Lodger"/>
              </a:rPr>
              <a:t>03</a:t>
            </a:r>
            <a:endParaRPr b="0" i="0" sz="4800" u="none" cap="none" strike="noStrike">
              <a:solidFill>
                <a:schemeClr val="dk1"/>
              </a:solidFill>
              <a:latin typeface="Calibri"/>
              <a:ea typeface="Calibri"/>
              <a:cs typeface="Calibri"/>
              <a:sym typeface="Calibri"/>
            </a:endParaRPr>
          </a:p>
        </p:txBody>
      </p:sp>
      <p:sp>
        <p:nvSpPr>
          <p:cNvPr id="61" name="Google Shape;61;g2dc0f1c5577_0_21"/>
          <p:cNvSpPr/>
          <p:nvPr/>
        </p:nvSpPr>
        <p:spPr>
          <a:xfrm>
            <a:off x="12498362" y="71628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dc0f1c5577_0_21"/>
          <p:cNvSpPr/>
          <p:nvPr/>
        </p:nvSpPr>
        <p:spPr>
          <a:xfrm>
            <a:off x="12498362" y="71628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Wonders</a:t>
            </a:r>
            <a:endParaRPr b="0" i="0" sz="4800" u="none" cap="none" strike="noStrike">
              <a:solidFill>
                <a:schemeClr val="dk1"/>
              </a:solidFill>
              <a:latin typeface="Calibri"/>
              <a:ea typeface="Calibri"/>
              <a:cs typeface="Calibri"/>
              <a:sym typeface="Calibri"/>
            </a:endParaRPr>
          </a:p>
        </p:txBody>
      </p:sp>
      <p:sp>
        <p:nvSpPr>
          <p:cNvPr id="63" name="Google Shape;63;g2dc0f1c5577_0_21"/>
          <p:cNvSpPr/>
          <p:nvPr/>
        </p:nvSpPr>
        <p:spPr>
          <a:xfrm>
            <a:off x="12498362" y="80010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4" name="Google Shape;64;g2dc0f1c5577_0_21"/>
          <p:cNvSpPr/>
          <p:nvPr/>
        </p:nvSpPr>
        <p:spPr>
          <a:xfrm>
            <a:off x="12498362" y="9791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 name="Google Shape;65;g2dc0f1c5577_0_21"/>
          <p:cNvPicPr preferRelativeResize="0"/>
          <p:nvPr/>
        </p:nvPicPr>
        <p:blipFill rotWithShape="1">
          <a:blip r:embed="rId6">
            <a:alphaModFix/>
          </a:blip>
          <a:srcRect b="0" l="0" r="0" t="0"/>
          <a:stretch/>
        </p:blipFill>
        <p:spPr>
          <a:xfrm>
            <a:off x="12498362" y="9791700"/>
            <a:ext cx="1625803" cy="1625600"/>
          </a:xfrm>
          <a:prstGeom prst="rect">
            <a:avLst/>
          </a:prstGeom>
          <a:noFill/>
          <a:ln>
            <a:noFill/>
          </a:ln>
        </p:spPr>
      </p:pic>
      <p:sp>
        <p:nvSpPr>
          <p:cNvPr id="66" name="Google Shape;66;g2dc0f1c5577_0_21"/>
          <p:cNvSpPr/>
          <p:nvPr/>
        </p:nvSpPr>
        <p:spPr>
          <a:xfrm>
            <a:off x="12498362" y="9791700"/>
            <a:ext cx="1625700" cy="1625700"/>
          </a:xfrm>
          <a:prstGeom prst="roundRect">
            <a:avLst>
              <a:gd fmla="val 781313" name="adj"/>
            </a:avLst>
          </a:prstGeom>
          <a:noFill/>
          <a:ln cap="flat" cmpd="sng" w="12700">
            <a:solidFill>
              <a:srgbClr val="FAE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dc0f1c5577_0_21"/>
          <p:cNvSpPr/>
          <p:nvPr/>
        </p:nvSpPr>
        <p:spPr>
          <a:xfrm>
            <a:off x="12974672" y="10134600"/>
            <a:ext cx="6732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AE2CC"/>
              </a:buClr>
              <a:buSzPts val="4800"/>
              <a:buFont typeface="Jolly Lodger"/>
              <a:buNone/>
            </a:pPr>
            <a:r>
              <a:rPr b="0" i="0" lang="en-US" sz="4800" u="none" cap="none" strike="noStrike">
                <a:solidFill>
                  <a:srgbClr val="FAE2CC"/>
                </a:solidFill>
                <a:latin typeface="Jolly Lodger"/>
                <a:ea typeface="Jolly Lodger"/>
                <a:cs typeface="Jolly Lodger"/>
                <a:sym typeface="Jolly Lodger"/>
              </a:rPr>
              <a:t>04</a:t>
            </a:r>
            <a:endParaRPr b="0" i="0" sz="4800" u="none" cap="none" strike="noStrike">
              <a:solidFill>
                <a:schemeClr val="dk1"/>
              </a:solidFill>
              <a:latin typeface="Calibri"/>
              <a:ea typeface="Calibri"/>
              <a:cs typeface="Calibri"/>
              <a:sym typeface="Calibri"/>
            </a:endParaRPr>
          </a:p>
        </p:txBody>
      </p:sp>
      <p:sp>
        <p:nvSpPr>
          <p:cNvPr id="68" name="Google Shape;68;g2dc0f1c5577_0_21"/>
          <p:cNvSpPr/>
          <p:nvPr/>
        </p:nvSpPr>
        <p:spPr>
          <a:xfrm>
            <a:off x="14327391" y="98806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dc0f1c5577_0_21"/>
          <p:cNvSpPr/>
          <p:nvPr/>
        </p:nvSpPr>
        <p:spPr>
          <a:xfrm>
            <a:off x="14327391" y="98806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Magic</a:t>
            </a:r>
            <a:endParaRPr b="0" i="0" sz="4800" u="none" cap="none" strike="noStrike">
              <a:solidFill>
                <a:schemeClr val="dk1"/>
              </a:solidFill>
              <a:latin typeface="Calibri"/>
              <a:ea typeface="Calibri"/>
              <a:cs typeface="Calibri"/>
              <a:sym typeface="Calibri"/>
            </a:endParaRPr>
          </a:p>
        </p:txBody>
      </p:sp>
      <p:sp>
        <p:nvSpPr>
          <p:cNvPr id="70" name="Google Shape;70;g2dc0f1c5577_0_21"/>
          <p:cNvSpPr/>
          <p:nvPr/>
        </p:nvSpPr>
        <p:spPr>
          <a:xfrm>
            <a:off x="14327391" y="107188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71" name="Google Shape;71;g2dc0f1c5577_0_21"/>
          <p:cNvSpPr/>
          <p:nvPr/>
        </p:nvSpPr>
        <p:spPr>
          <a:xfrm>
            <a:off x="7074784" y="3810000"/>
            <a:ext cx="1117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2" name="Google Shape;72;g2dc0f1c5577_0_21"/>
          <p:cNvPicPr preferRelativeResize="0"/>
          <p:nvPr/>
        </p:nvPicPr>
        <p:blipFill rotWithShape="1">
          <a:blip r:embed="rId7">
            <a:alphaModFix/>
          </a:blip>
          <a:srcRect b="0" l="0" r="0" t="0"/>
          <a:stretch/>
        </p:blipFill>
        <p:spPr>
          <a:xfrm>
            <a:off x="7074784" y="3771900"/>
            <a:ext cx="1117740" cy="38100"/>
          </a:xfrm>
          <a:prstGeom prst="rect">
            <a:avLst/>
          </a:prstGeom>
          <a:noFill/>
          <a:ln>
            <a:noFill/>
          </a:ln>
        </p:spPr>
      </p:pic>
      <p:sp>
        <p:nvSpPr>
          <p:cNvPr id="73" name="Google Shape;73;g2dc0f1c5577_0_21"/>
          <p:cNvSpPr/>
          <p:nvPr/>
        </p:nvSpPr>
        <p:spPr>
          <a:xfrm>
            <a:off x="9005426" y="6527800"/>
            <a:ext cx="1117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4" name="Google Shape;74;g2dc0f1c5577_0_21"/>
          <p:cNvPicPr preferRelativeResize="0"/>
          <p:nvPr/>
        </p:nvPicPr>
        <p:blipFill rotWithShape="1">
          <a:blip r:embed="rId7">
            <a:alphaModFix/>
          </a:blip>
          <a:srcRect b="0" l="0" r="0" t="0"/>
          <a:stretch/>
        </p:blipFill>
        <p:spPr>
          <a:xfrm>
            <a:off x="9005426" y="6489700"/>
            <a:ext cx="1117740" cy="38100"/>
          </a:xfrm>
          <a:prstGeom prst="rect">
            <a:avLst/>
          </a:prstGeom>
          <a:noFill/>
          <a:ln>
            <a:noFill/>
          </a:ln>
        </p:spPr>
      </p:pic>
      <p:sp>
        <p:nvSpPr>
          <p:cNvPr id="75" name="Google Shape;75;g2dc0f1c5577_0_21"/>
          <p:cNvSpPr/>
          <p:nvPr/>
        </p:nvSpPr>
        <p:spPr>
          <a:xfrm>
            <a:off x="10669334" y="9245600"/>
            <a:ext cx="1117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6" name="Google Shape;76;g2dc0f1c5577_0_21"/>
          <p:cNvPicPr preferRelativeResize="0"/>
          <p:nvPr/>
        </p:nvPicPr>
        <p:blipFill rotWithShape="1">
          <a:blip r:embed="rId7">
            <a:alphaModFix/>
          </a:blip>
          <a:srcRect b="0" l="0" r="0" t="0"/>
          <a:stretch/>
        </p:blipFill>
        <p:spPr>
          <a:xfrm>
            <a:off x="10669334" y="9207500"/>
            <a:ext cx="1117740" cy="38100"/>
          </a:xfrm>
          <a:prstGeom prst="rect">
            <a:avLst/>
          </a:prstGeom>
          <a:noFill/>
          <a:ln>
            <a:noFill/>
          </a:ln>
        </p:spPr>
      </p:pic>
      <p:pic>
        <p:nvPicPr>
          <p:cNvPr descr=" " id="77" name="Google Shape;77;g2dc0f1c5577_0_21"/>
          <p:cNvPicPr preferRelativeResize="0"/>
          <p:nvPr/>
        </p:nvPicPr>
        <p:blipFill rotWithShape="1">
          <a:blip r:embed="rId8">
            <a:alphaModFix/>
          </a:blip>
          <a:srcRect b="0" l="0" r="0" t="0"/>
          <a:stretch/>
        </p:blipFill>
        <p:spPr>
          <a:xfrm>
            <a:off x="12702" y="2019300"/>
            <a:ext cx="9970746" cy="969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82" name="Shape 82"/>
        <p:cNvGrpSpPr/>
        <p:nvPr/>
      </p:nvGrpSpPr>
      <p:grpSpPr>
        <a:xfrm>
          <a:off x="0" y="0"/>
          <a:ext cx="0" cy="0"/>
          <a:chOff x="0" y="0"/>
          <a:chExt cx="0" cy="0"/>
        </a:xfrm>
      </p:grpSpPr>
      <p:pic>
        <p:nvPicPr>
          <p:cNvPr descr=" " id="83" name="Google Shape;83;g2dc0f1c5577_0_64"/>
          <p:cNvPicPr preferRelativeResize="0"/>
          <p:nvPr/>
        </p:nvPicPr>
        <p:blipFill rotWithShape="1">
          <a:blip r:embed="rId3">
            <a:alphaModFix/>
          </a:blip>
          <a:srcRect b="0" l="0" r="0" t="0"/>
          <a:stretch/>
        </p:blipFill>
        <p:spPr>
          <a:xfrm>
            <a:off x="15419727" y="0"/>
            <a:ext cx="8967321" cy="6210300"/>
          </a:xfrm>
          <a:prstGeom prst="rect">
            <a:avLst/>
          </a:prstGeom>
          <a:noFill/>
          <a:ln>
            <a:noFill/>
          </a:ln>
        </p:spPr>
      </p:pic>
      <p:pic>
        <p:nvPicPr>
          <p:cNvPr descr=" " id="84" name="Google Shape;84;g2dc0f1c5577_0_64"/>
          <p:cNvPicPr preferRelativeResize="0"/>
          <p:nvPr/>
        </p:nvPicPr>
        <p:blipFill rotWithShape="1">
          <a:blip r:embed="rId4">
            <a:alphaModFix/>
          </a:blip>
          <a:srcRect b="0" l="0" r="0" t="0"/>
          <a:stretch/>
        </p:blipFill>
        <p:spPr>
          <a:xfrm>
            <a:off x="0" y="8737600"/>
            <a:ext cx="6566721" cy="4978400"/>
          </a:xfrm>
          <a:prstGeom prst="rect">
            <a:avLst/>
          </a:prstGeom>
          <a:noFill/>
          <a:ln>
            <a:noFill/>
          </a:ln>
        </p:spPr>
      </p:pic>
      <p:sp>
        <p:nvSpPr>
          <p:cNvPr id="85" name="Google Shape;85;g2dc0f1c5577_0_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6" name="Google Shape;86;g2dc0f1c5577_0_6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7" name="Google Shape;87;g2dc0f1c5577_0_64"/>
          <p:cNvSpPr/>
          <p:nvPr/>
        </p:nvSpPr>
        <p:spPr>
          <a:xfrm>
            <a:off x="2959470" y="2603500"/>
            <a:ext cx="9407700" cy="157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The Realm of the Extraordinary</a:t>
            </a:r>
            <a:endParaRPr b="0" i="0" sz="8000" u="none" cap="none" strike="noStrike">
              <a:solidFill>
                <a:schemeClr val="dk1"/>
              </a:solidFill>
              <a:latin typeface="Calibri"/>
              <a:ea typeface="Calibri"/>
              <a:cs typeface="Calibri"/>
              <a:sym typeface="Calibri"/>
            </a:endParaRPr>
          </a:p>
        </p:txBody>
      </p:sp>
      <p:sp>
        <p:nvSpPr>
          <p:cNvPr id="88" name="Google Shape;88;g2dc0f1c5577_0_64"/>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9" name="Google Shape;89;g2dc0f1c5577_0_64"/>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94" name="Shape 94"/>
        <p:cNvGrpSpPr/>
        <p:nvPr/>
      </p:nvGrpSpPr>
      <p:grpSpPr>
        <a:xfrm>
          <a:off x="0" y="0"/>
          <a:ext cx="0" cy="0"/>
          <a:chOff x="0" y="0"/>
          <a:chExt cx="0" cy="0"/>
        </a:xfrm>
      </p:grpSpPr>
      <p:pic>
        <p:nvPicPr>
          <p:cNvPr descr=" " id="95" name="Google Shape;95;g2dc0f1c5577_0_75"/>
          <p:cNvPicPr preferRelativeResize="0"/>
          <p:nvPr/>
        </p:nvPicPr>
        <p:blipFill rotWithShape="1">
          <a:blip r:embed="rId3">
            <a:alphaModFix/>
          </a:blip>
          <a:srcRect b="0" l="0" r="0" t="0"/>
          <a:stretch/>
        </p:blipFill>
        <p:spPr>
          <a:xfrm>
            <a:off x="0" y="10109200"/>
            <a:ext cx="11418727" cy="3606800"/>
          </a:xfrm>
          <a:prstGeom prst="rect">
            <a:avLst/>
          </a:prstGeom>
          <a:noFill/>
          <a:ln>
            <a:noFill/>
          </a:ln>
        </p:spPr>
      </p:pic>
      <p:pic>
        <p:nvPicPr>
          <p:cNvPr descr=" " id="96" name="Google Shape;96;g2dc0f1c5577_0_75"/>
          <p:cNvPicPr preferRelativeResize="0"/>
          <p:nvPr/>
        </p:nvPicPr>
        <p:blipFill rotWithShape="1">
          <a:blip r:embed="rId4">
            <a:alphaModFix/>
          </a:blip>
          <a:srcRect b="0" l="0" r="0" t="0"/>
          <a:stretch/>
        </p:blipFill>
        <p:spPr>
          <a:xfrm>
            <a:off x="14619527" y="0"/>
            <a:ext cx="9767521" cy="6858000"/>
          </a:xfrm>
          <a:prstGeom prst="rect">
            <a:avLst/>
          </a:prstGeom>
          <a:noFill/>
          <a:ln>
            <a:noFill/>
          </a:ln>
        </p:spPr>
      </p:pic>
      <p:sp>
        <p:nvSpPr>
          <p:cNvPr id="97" name="Google Shape;97;g2dc0f1c5577_0_7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8" name="Google Shape;98;g2dc0f1c5577_0_7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99" name="Google Shape;99;g2dc0f1c5577_0_75"/>
          <p:cNvPicPr preferRelativeResize="0"/>
          <p:nvPr/>
        </p:nvPicPr>
        <p:blipFill rotWithShape="1">
          <a:blip r:embed="rId6">
            <a:alphaModFix/>
          </a:blip>
          <a:srcRect b="0" l="0" r="0" t="0"/>
          <a:stretch/>
        </p:blipFill>
        <p:spPr>
          <a:xfrm>
            <a:off x="13260457" y="1270000"/>
            <a:ext cx="9818327" cy="12446000"/>
          </a:xfrm>
          <a:prstGeom prst="rect">
            <a:avLst/>
          </a:prstGeom>
          <a:noFill/>
          <a:ln>
            <a:noFill/>
          </a:ln>
        </p:spPr>
      </p:pic>
      <p:sp>
        <p:nvSpPr>
          <p:cNvPr id="100" name="Google Shape;100;g2dc0f1c5577_0_75"/>
          <p:cNvSpPr/>
          <p:nvPr/>
        </p:nvSpPr>
        <p:spPr>
          <a:xfrm>
            <a:off x="2502213" y="2489200"/>
            <a:ext cx="7875000" cy="48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1" name="Google Shape;101;g2dc0f1c5577_0_75"/>
          <p:cNvPicPr preferRelativeResize="0"/>
          <p:nvPr/>
        </p:nvPicPr>
        <p:blipFill rotWithShape="1">
          <a:blip r:embed="rId7">
            <a:alphaModFix/>
          </a:blip>
          <a:srcRect b="0" l="0" r="0" t="0"/>
          <a:stretch/>
        </p:blipFill>
        <p:spPr>
          <a:xfrm>
            <a:off x="2502213" y="2489200"/>
            <a:ext cx="1117712" cy="1117600"/>
          </a:xfrm>
          <a:prstGeom prst="rect">
            <a:avLst/>
          </a:prstGeom>
          <a:noFill/>
          <a:ln>
            <a:noFill/>
          </a:ln>
        </p:spPr>
      </p:pic>
      <p:sp>
        <p:nvSpPr>
          <p:cNvPr id="102" name="Google Shape;102;g2dc0f1c5577_0_75"/>
          <p:cNvSpPr/>
          <p:nvPr/>
        </p:nvSpPr>
        <p:spPr>
          <a:xfrm>
            <a:off x="2502213" y="3911600"/>
            <a:ext cx="7875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2dc0f1c5577_0_75"/>
          <p:cNvSpPr/>
          <p:nvPr/>
        </p:nvSpPr>
        <p:spPr>
          <a:xfrm>
            <a:off x="2502213" y="3911600"/>
            <a:ext cx="80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Unicorn Sightings</a:t>
            </a:r>
            <a:endParaRPr b="0" i="0" sz="4800" u="none" cap="none" strike="noStrike">
              <a:solidFill>
                <a:schemeClr val="dk1"/>
              </a:solidFill>
              <a:latin typeface="Calibri"/>
              <a:ea typeface="Calibri"/>
              <a:cs typeface="Calibri"/>
              <a:sym typeface="Calibri"/>
            </a:endParaRPr>
          </a:p>
        </p:txBody>
      </p:sp>
      <p:sp>
        <p:nvSpPr>
          <p:cNvPr id="104" name="Google Shape;104;g2dc0f1c5577_0_75"/>
          <p:cNvSpPr/>
          <p:nvPr/>
        </p:nvSpPr>
        <p:spPr>
          <a:xfrm>
            <a:off x="2502213" y="48514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5" name="Google Shape;105;g2dc0f1c5577_0_75"/>
          <p:cNvSpPr/>
          <p:nvPr/>
        </p:nvSpPr>
        <p:spPr>
          <a:xfrm>
            <a:off x="2502213" y="8001000"/>
            <a:ext cx="7875000" cy="48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6" name="Google Shape;106;g2dc0f1c5577_0_75"/>
          <p:cNvPicPr preferRelativeResize="0"/>
          <p:nvPr/>
        </p:nvPicPr>
        <p:blipFill rotWithShape="1">
          <a:blip r:embed="rId8">
            <a:alphaModFix/>
          </a:blip>
          <a:srcRect b="0" l="0" r="0" t="0"/>
          <a:stretch/>
        </p:blipFill>
        <p:spPr>
          <a:xfrm>
            <a:off x="2502213" y="8001000"/>
            <a:ext cx="1076621" cy="1117600"/>
          </a:xfrm>
          <a:prstGeom prst="rect">
            <a:avLst/>
          </a:prstGeom>
          <a:noFill/>
          <a:ln>
            <a:noFill/>
          </a:ln>
        </p:spPr>
      </p:pic>
      <p:sp>
        <p:nvSpPr>
          <p:cNvPr id="107" name="Google Shape;107;g2dc0f1c5577_0_75"/>
          <p:cNvSpPr/>
          <p:nvPr/>
        </p:nvSpPr>
        <p:spPr>
          <a:xfrm>
            <a:off x="2502213" y="9423400"/>
            <a:ext cx="7875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2dc0f1c5577_0_75"/>
          <p:cNvSpPr/>
          <p:nvPr/>
        </p:nvSpPr>
        <p:spPr>
          <a:xfrm>
            <a:off x="2502213" y="9423400"/>
            <a:ext cx="80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Dragon Taming</a:t>
            </a:r>
            <a:endParaRPr b="0" i="0" sz="4800" u="none" cap="none" strike="noStrike">
              <a:solidFill>
                <a:schemeClr val="dk1"/>
              </a:solidFill>
              <a:latin typeface="Calibri"/>
              <a:ea typeface="Calibri"/>
              <a:cs typeface="Calibri"/>
              <a:sym typeface="Calibri"/>
            </a:endParaRPr>
          </a:p>
        </p:txBody>
      </p:sp>
      <p:sp>
        <p:nvSpPr>
          <p:cNvPr id="109" name="Google Shape;109;g2dc0f1c5577_0_75"/>
          <p:cNvSpPr/>
          <p:nvPr/>
        </p:nvSpPr>
        <p:spPr>
          <a:xfrm>
            <a:off x="2502213" y="103632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114" name="Shape 114"/>
        <p:cNvGrpSpPr/>
        <p:nvPr/>
      </p:nvGrpSpPr>
      <p:grpSpPr>
        <a:xfrm>
          <a:off x="0" y="0"/>
          <a:ext cx="0" cy="0"/>
          <a:chOff x="0" y="0"/>
          <a:chExt cx="0" cy="0"/>
        </a:xfrm>
      </p:grpSpPr>
      <p:pic>
        <p:nvPicPr>
          <p:cNvPr descr=" " id="115" name="Google Shape;115;g2dc0f1c5577_0_94"/>
          <p:cNvPicPr preferRelativeResize="0"/>
          <p:nvPr/>
        </p:nvPicPr>
        <p:blipFill rotWithShape="1">
          <a:blip r:embed="rId3">
            <a:alphaModFix/>
          </a:blip>
          <a:srcRect b="0" l="0" r="0" t="0"/>
          <a:stretch/>
        </p:blipFill>
        <p:spPr>
          <a:xfrm>
            <a:off x="0" y="0"/>
            <a:ext cx="7849581" cy="6032500"/>
          </a:xfrm>
          <a:prstGeom prst="rect">
            <a:avLst/>
          </a:prstGeom>
          <a:noFill/>
          <a:ln>
            <a:noFill/>
          </a:ln>
        </p:spPr>
      </p:pic>
      <p:pic>
        <p:nvPicPr>
          <p:cNvPr descr=" " id="116" name="Google Shape;116;g2dc0f1c5577_0_94"/>
          <p:cNvPicPr preferRelativeResize="0"/>
          <p:nvPr/>
        </p:nvPicPr>
        <p:blipFill rotWithShape="1">
          <a:blip r:embed="rId4">
            <a:alphaModFix/>
          </a:blip>
          <a:srcRect b="0" l="0" r="0" t="0"/>
          <a:stretch/>
        </p:blipFill>
        <p:spPr>
          <a:xfrm>
            <a:off x="15089486" y="9182100"/>
            <a:ext cx="9297562" cy="4533900"/>
          </a:xfrm>
          <a:prstGeom prst="rect">
            <a:avLst/>
          </a:prstGeom>
          <a:noFill/>
          <a:ln>
            <a:noFill/>
          </a:ln>
        </p:spPr>
      </p:pic>
      <p:sp>
        <p:nvSpPr>
          <p:cNvPr id="117" name="Google Shape;117;g2dc0f1c5577_0_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8" name="Google Shape;118;g2dc0f1c5577_0_9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19" name="Google Shape;119;g2dc0f1c5577_0_94"/>
          <p:cNvSpPr/>
          <p:nvPr/>
        </p:nvSpPr>
        <p:spPr>
          <a:xfrm>
            <a:off x="800200"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g2dc0f1c5577_0_94"/>
          <p:cNvPicPr preferRelativeResize="0"/>
          <p:nvPr/>
        </p:nvPicPr>
        <p:blipFill rotWithShape="1">
          <a:blip r:embed="rId6">
            <a:alphaModFix/>
          </a:blip>
          <a:srcRect b="0" l="0" r="0" t="0"/>
          <a:stretch/>
        </p:blipFill>
        <p:spPr>
          <a:xfrm>
            <a:off x="800200" y="1181100"/>
            <a:ext cx="7049381" cy="5473700"/>
          </a:xfrm>
          <a:prstGeom prst="rect">
            <a:avLst/>
          </a:prstGeom>
          <a:noFill/>
          <a:ln>
            <a:noFill/>
          </a:ln>
        </p:spPr>
      </p:pic>
      <p:sp>
        <p:nvSpPr>
          <p:cNvPr id="121" name="Google Shape;121;g2dc0f1c5577_0_94"/>
          <p:cNvSpPr/>
          <p:nvPr/>
        </p:nvSpPr>
        <p:spPr>
          <a:xfrm>
            <a:off x="2813402" y="7264400"/>
            <a:ext cx="30231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dc0f1c5577_0_94"/>
          <p:cNvSpPr/>
          <p:nvPr/>
        </p:nvSpPr>
        <p:spPr>
          <a:xfrm>
            <a:off x="2813402" y="7264400"/>
            <a:ext cx="3226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Unicorn Sightings</a:t>
            </a:r>
            <a:endParaRPr b="0" i="0" sz="4800" u="none" cap="none" strike="noStrike">
              <a:solidFill>
                <a:schemeClr val="dk1"/>
              </a:solidFill>
              <a:latin typeface="Calibri"/>
              <a:ea typeface="Calibri"/>
              <a:cs typeface="Calibri"/>
              <a:sym typeface="Calibri"/>
            </a:endParaRPr>
          </a:p>
        </p:txBody>
      </p:sp>
      <p:sp>
        <p:nvSpPr>
          <p:cNvPr id="123" name="Google Shape;123;g2dc0f1c5577_0_94"/>
          <p:cNvSpPr/>
          <p:nvPr/>
        </p:nvSpPr>
        <p:spPr>
          <a:xfrm>
            <a:off x="800200" y="86106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dc0f1c5577_0_94"/>
          <p:cNvSpPr/>
          <p:nvPr/>
        </p:nvSpPr>
        <p:spPr>
          <a:xfrm>
            <a:off x="732458" y="86106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5" name="Google Shape;125;g2dc0f1c5577_0_94"/>
          <p:cNvSpPr/>
          <p:nvPr/>
        </p:nvSpPr>
        <p:spPr>
          <a:xfrm>
            <a:off x="3969246" y="11658600"/>
            <a:ext cx="7113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dc0f1c5577_0_94"/>
          <p:cNvSpPr/>
          <p:nvPr/>
        </p:nvSpPr>
        <p:spPr>
          <a:xfrm>
            <a:off x="3969246" y="11658600"/>
            <a:ext cx="914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4800"/>
              <a:buFont typeface="Jolly Lodger"/>
              <a:buNone/>
            </a:pPr>
            <a:r>
              <a:rPr b="0" i="0" lang="en-US" sz="4800" u="none" cap="none" strike="noStrike">
                <a:solidFill>
                  <a:srgbClr val="FAE2CC"/>
                </a:solidFill>
                <a:latin typeface="Jolly Lodger"/>
                <a:ea typeface="Jolly Lodger"/>
                <a:cs typeface="Jolly Lodger"/>
                <a:sym typeface="Jolly Lodger"/>
              </a:rPr>
              <a:t>45%</a:t>
            </a:r>
            <a:endParaRPr b="0" i="0" sz="4800" u="none" cap="none" strike="noStrike">
              <a:solidFill>
                <a:schemeClr val="dk1"/>
              </a:solidFill>
              <a:latin typeface="Calibri"/>
              <a:ea typeface="Calibri"/>
              <a:cs typeface="Calibri"/>
              <a:sym typeface="Calibri"/>
            </a:endParaRPr>
          </a:p>
        </p:txBody>
      </p:sp>
      <p:sp>
        <p:nvSpPr>
          <p:cNvPr id="127" name="Google Shape;127;g2dc0f1c5577_0_94"/>
          <p:cNvSpPr/>
          <p:nvPr/>
        </p:nvSpPr>
        <p:spPr>
          <a:xfrm>
            <a:off x="16016702"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8" name="Google Shape;128;g2dc0f1c5577_0_94"/>
          <p:cNvPicPr preferRelativeResize="0"/>
          <p:nvPr/>
        </p:nvPicPr>
        <p:blipFill rotWithShape="1">
          <a:blip r:embed="rId7">
            <a:alphaModFix/>
          </a:blip>
          <a:srcRect b="0" l="0" r="0" t="0"/>
          <a:stretch/>
        </p:blipFill>
        <p:spPr>
          <a:xfrm>
            <a:off x="16016702" y="1181100"/>
            <a:ext cx="7049381" cy="5473700"/>
          </a:xfrm>
          <a:prstGeom prst="rect">
            <a:avLst/>
          </a:prstGeom>
          <a:noFill/>
          <a:ln>
            <a:noFill/>
          </a:ln>
        </p:spPr>
      </p:pic>
      <p:sp>
        <p:nvSpPr>
          <p:cNvPr id="129" name="Google Shape;129;g2dc0f1c5577_0_94"/>
          <p:cNvSpPr/>
          <p:nvPr/>
        </p:nvSpPr>
        <p:spPr>
          <a:xfrm>
            <a:off x="18029903" y="7264400"/>
            <a:ext cx="30231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dc0f1c5577_0_94"/>
          <p:cNvSpPr/>
          <p:nvPr/>
        </p:nvSpPr>
        <p:spPr>
          <a:xfrm>
            <a:off x="18029903" y="7264400"/>
            <a:ext cx="3226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Unicorn Sightings</a:t>
            </a:r>
            <a:endParaRPr b="0" i="0" sz="4800" u="none" cap="none" strike="noStrike">
              <a:solidFill>
                <a:schemeClr val="dk1"/>
              </a:solidFill>
              <a:latin typeface="Calibri"/>
              <a:ea typeface="Calibri"/>
              <a:cs typeface="Calibri"/>
              <a:sym typeface="Calibri"/>
            </a:endParaRPr>
          </a:p>
        </p:txBody>
      </p:sp>
      <p:sp>
        <p:nvSpPr>
          <p:cNvPr id="131" name="Google Shape;131;g2dc0f1c5577_0_94"/>
          <p:cNvSpPr/>
          <p:nvPr/>
        </p:nvSpPr>
        <p:spPr>
          <a:xfrm>
            <a:off x="16016702" y="86106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dc0f1c5577_0_94"/>
          <p:cNvSpPr/>
          <p:nvPr/>
        </p:nvSpPr>
        <p:spPr>
          <a:xfrm>
            <a:off x="15948960" y="86106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33" name="Google Shape;133;g2dc0f1c5577_0_94"/>
          <p:cNvSpPr/>
          <p:nvPr/>
        </p:nvSpPr>
        <p:spPr>
          <a:xfrm>
            <a:off x="19185748" y="11658600"/>
            <a:ext cx="7113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dc0f1c5577_0_94"/>
          <p:cNvSpPr/>
          <p:nvPr/>
        </p:nvSpPr>
        <p:spPr>
          <a:xfrm>
            <a:off x="19185748" y="11658600"/>
            <a:ext cx="914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4800"/>
              <a:buFont typeface="Jolly Lodger"/>
              <a:buNone/>
            </a:pPr>
            <a:r>
              <a:rPr b="0" i="0" lang="en-US" sz="4800" u="none" cap="none" strike="noStrike">
                <a:solidFill>
                  <a:srgbClr val="FAE2CC"/>
                </a:solidFill>
                <a:latin typeface="Jolly Lodger"/>
                <a:ea typeface="Jolly Lodger"/>
                <a:cs typeface="Jolly Lodger"/>
                <a:sym typeface="Jolly Lodger"/>
              </a:rPr>
              <a:t>45%</a:t>
            </a:r>
            <a:endParaRPr b="0" i="0" sz="4800" u="none" cap="none" strike="noStrike">
              <a:solidFill>
                <a:schemeClr val="dk1"/>
              </a:solidFill>
              <a:latin typeface="Calibri"/>
              <a:ea typeface="Calibri"/>
              <a:cs typeface="Calibri"/>
              <a:sym typeface="Calibri"/>
            </a:endParaRPr>
          </a:p>
        </p:txBody>
      </p:sp>
      <p:sp>
        <p:nvSpPr>
          <p:cNvPr id="135" name="Google Shape;135;g2dc0f1c5577_0_94"/>
          <p:cNvSpPr/>
          <p:nvPr/>
        </p:nvSpPr>
        <p:spPr>
          <a:xfrm>
            <a:off x="8408451"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dc0f1c5577_0_94"/>
          <p:cNvSpPr/>
          <p:nvPr/>
        </p:nvSpPr>
        <p:spPr>
          <a:xfrm>
            <a:off x="10669334" y="1181100"/>
            <a:ext cx="25275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dc0f1c5577_0_94"/>
          <p:cNvSpPr/>
          <p:nvPr/>
        </p:nvSpPr>
        <p:spPr>
          <a:xfrm>
            <a:off x="10669334" y="1181100"/>
            <a:ext cx="27309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Dragon Taming</a:t>
            </a:r>
            <a:endParaRPr b="0" i="0" sz="4800" u="none" cap="none" strike="noStrike">
              <a:solidFill>
                <a:schemeClr val="dk1"/>
              </a:solidFill>
              <a:latin typeface="Calibri"/>
              <a:ea typeface="Calibri"/>
              <a:cs typeface="Calibri"/>
              <a:sym typeface="Calibri"/>
            </a:endParaRPr>
          </a:p>
        </p:txBody>
      </p:sp>
      <p:sp>
        <p:nvSpPr>
          <p:cNvPr id="138" name="Google Shape;138;g2dc0f1c5577_0_94"/>
          <p:cNvSpPr/>
          <p:nvPr/>
        </p:nvSpPr>
        <p:spPr>
          <a:xfrm>
            <a:off x="8408451" y="25273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dc0f1c5577_0_94"/>
          <p:cNvSpPr/>
          <p:nvPr/>
        </p:nvSpPr>
        <p:spPr>
          <a:xfrm>
            <a:off x="8340709" y="25273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40" name="Google Shape;140;g2dc0f1c5577_0_94"/>
          <p:cNvPicPr preferRelativeResize="0"/>
          <p:nvPr/>
        </p:nvPicPr>
        <p:blipFill rotWithShape="1">
          <a:blip r:embed="rId8">
            <a:alphaModFix/>
          </a:blip>
          <a:srcRect b="0" l="0" r="0" t="0"/>
          <a:stretch/>
        </p:blipFill>
        <p:spPr>
          <a:xfrm>
            <a:off x="8408451" y="5575300"/>
            <a:ext cx="7049381" cy="5473700"/>
          </a:xfrm>
          <a:prstGeom prst="rect">
            <a:avLst/>
          </a:prstGeom>
          <a:noFill/>
          <a:ln>
            <a:noFill/>
          </a:ln>
        </p:spPr>
      </p:pic>
      <p:sp>
        <p:nvSpPr>
          <p:cNvPr id="141" name="Google Shape;141;g2dc0f1c5577_0_94"/>
          <p:cNvSpPr/>
          <p:nvPr/>
        </p:nvSpPr>
        <p:spPr>
          <a:xfrm>
            <a:off x="11583848" y="11658600"/>
            <a:ext cx="6987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dc0f1c5577_0_94"/>
          <p:cNvSpPr/>
          <p:nvPr/>
        </p:nvSpPr>
        <p:spPr>
          <a:xfrm>
            <a:off x="11583848" y="11658600"/>
            <a:ext cx="90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AE2CC"/>
              </a:buClr>
              <a:buSzPts val="4800"/>
              <a:buFont typeface="Jolly Lodger"/>
              <a:buNone/>
            </a:pPr>
            <a:r>
              <a:rPr b="0" i="0" lang="en-US" sz="4800" u="none" cap="none" strike="noStrike">
                <a:solidFill>
                  <a:srgbClr val="FAE2CC"/>
                </a:solidFill>
                <a:latin typeface="Jolly Lodger"/>
                <a:ea typeface="Jolly Lodger"/>
                <a:cs typeface="Jolly Lodger"/>
                <a:sym typeface="Jolly Lodger"/>
              </a:rPr>
              <a:t>67%</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147" name="Shape 147"/>
        <p:cNvGrpSpPr/>
        <p:nvPr/>
      </p:nvGrpSpPr>
      <p:grpSpPr>
        <a:xfrm>
          <a:off x="0" y="0"/>
          <a:ext cx="0" cy="0"/>
          <a:chOff x="0" y="0"/>
          <a:chExt cx="0" cy="0"/>
        </a:xfrm>
      </p:grpSpPr>
      <p:pic>
        <p:nvPicPr>
          <p:cNvPr descr=" " id="148" name="Google Shape;148;g2dc0f1c5577_0_126"/>
          <p:cNvPicPr preferRelativeResize="0"/>
          <p:nvPr/>
        </p:nvPicPr>
        <p:blipFill rotWithShape="1">
          <a:blip r:embed="rId3">
            <a:alphaModFix/>
          </a:blip>
          <a:srcRect b="0" l="0" r="0" t="0"/>
          <a:stretch/>
        </p:blipFill>
        <p:spPr>
          <a:xfrm>
            <a:off x="1625803" y="800100"/>
            <a:ext cx="21135442" cy="12915900"/>
          </a:xfrm>
          <a:prstGeom prst="rect">
            <a:avLst/>
          </a:prstGeom>
          <a:noFill/>
          <a:ln>
            <a:noFill/>
          </a:ln>
        </p:spPr>
      </p:pic>
      <p:sp>
        <p:nvSpPr>
          <p:cNvPr id="149" name="Google Shape;149;g2dc0f1c5577_0_12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0" name="Google Shape;150;g2dc0f1c5577_0_12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51" name="Google Shape;151;g2dc0f1c5577_0_126"/>
          <p:cNvPicPr preferRelativeResize="0"/>
          <p:nvPr/>
        </p:nvPicPr>
        <p:blipFill rotWithShape="1">
          <a:blip r:embed="rId5">
            <a:alphaModFix/>
          </a:blip>
          <a:srcRect b="0" l="0" r="0" t="0"/>
          <a:stretch/>
        </p:blipFill>
        <p:spPr>
          <a:xfrm>
            <a:off x="0" y="1498600"/>
            <a:ext cx="5966698" cy="4437887"/>
          </a:xfrm>
          <a:prstGeom prst="rect">
            <a:avLst/>
          </a:prstGeom>
          <a:noFill/>
          <a:ln>
            <a:noFill/>
          </a:ln>
        </p:spPr>
      </p:pic>
      <p:sp>
        <p:nvSpPr>
          <p:cNvPr id="152" name="Google Shape;152;g2dc0f1c5577_0_126"/>
          <p:cNvSpPr/>
          <p:nvPr/>
        </p:nvSpPr>
        <p:spPr>
          <a:xfrm>
            <a:off x="5398175" y="5327650"/>
            <a:ext cx="136035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dc0f1c5577_0_126"/>
          <p:cNvSpPr/>
          <p:nvPr/>
        </p:nvSpPr>
        <p:spPr>
          <a:xfrm>
            <a:off x="5398175" y="5327650"/>
            <a:ext cx="13806600" cy="2412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4" name="Google Shape;154;g2dc0f1c5577_0_126"/>
          <p:cNvSpPr/>
          <p:nvPr/>
        </p:nvSpPr>
        <p:spPr>
          <a:xfrm>
            <a:off x="16588273" y="7842250"/>
            <a:ext cx="2565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Jolly Lodger"/>
              <a:buNone/>
            </a:pPr>
            <a:r>
              <a:rPr b="0" i="0" lang="en-US" sz="3600" u="none" cap="none" strike="noStrike">
                <a:solidFill>
                  <a:srgbClr val="FFFFFF"/>
                </a:solidFill>
                <a:latin typeface="Jolly Lodger"/>
                <a:ea typeface="Jolly Lodger"/>
                <a:cs typeface="Jolly Lodger"/>
                <a:sym typeface="Jolly Lodger"/>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159" name="Shape 159"/>
        <p:cNvGrpSpPr/>
        <p:nvPr/>
      </p:nvGrpSpPr>
      <p:grpSpPr>
        <a:xfrm>
          <a:off x="0" y="0"/>
          <a:ext cx="0" cy="0"/>
          <a:chOff x="0" y="0"/>
          <a:chExt cx="0" cy="0"/>
        </a:xfrm>
      </p:grpSpPr>
      <p:pic>
        <p:nvPicPr>
          <p:cNvPr descr=" " id="160" name="Google Shape;160;g2dc0f1c5577_0_137"/>
          <p:cNvPicPr preferRelativeResize="0"/>
          <p:nvPr/>
        </p:nvPicPr>
        <p:blipFill rotWithShape="1">
          <a:blip r:embed="rId3">
            <a:alphaModFix/>
          </a:blip>
          <a:srcRect b="0" l="0" r="0" t="0"/>
          <a:stretch/>
        </p:blipFill>
        <p:spPr>
          <a:xfrm>
            <a:off x="15419727" y="0"/>
            <a:ext cx="8967321" cy="6210300"/>
          </a:xfrm>
          <a:prstGeom prst="rect">
            <a:avLst/>
          </a:prstGeom>
          <a:noFill/>
          <a:ln>
            <a:noFill/>
          </a:ln>
        </p:spPr>
      </p:pic>
      <p:pic>
        <p:nvPicPr>
          <p:cNvPr descr=" " id="161" name="Google Shape;161;g2dc0f1c5577_0_137"/>
          <p:cNvPicPr preferRelativeResize="0"/>
          <p:nvPr/>
        </p:nvPicPr>
        <p:blipFill rotWithShape="1">
          <a:blip r:embed="rId4">
            <a:alphaModFix/>
          </a:blip>
          <a:srcRect b="0" l="0" r="0" t="0"/>
          <a:stretch/>
        </p:blipFill>
        <p:spPr>
          <a:xfrm>
            <a:off x="0" y="8737600"/>
            <a:ext cx="6566721" cy="4978400"/>
          </a:xfrm>
          <a:prstGeom prst="rect">
            <a:avLst/>
          </a:prstGeom>
          <a:noFill/>
          <a:ln>
            <a:noFill/>
          </a:ln>
        </p:spPr>
      </p:pic>
      <p:sp>
        <p:nvSpPr>
          <p:cNvPr id="162" name="Google Shape;162;g2dc0f1c5577_0_137"/>
          <p:cNvSpPr/>
          <p:nvPr/>
        </p:nvSpPr>
        <p:spPr>
          <a:xfrm>
            <a:off x="2104230" y="1079500"/>
            <a:ext cx="20216700" cy="1570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The Magic of Dragons: A Research</a:t>
            </a:r>
            <a:endParaRPr b="0" i="0" sz="8000" u="none" cap="none" strike="noStrike">
              <a:solidFill>
                <a:schemeClr val="dk1"/>
              </a:solidFill>
              <a:latin typeface="Calibri"/>
              <a:ea typeface="Calibri"/>
              <a:cs typeface="Calibri"/>
              <a:sym typeface="Calibri"/>
            </a:endParaRPr>
          </a:p>
        </p:txBody>
      </p:sp>
      <p:sp>
        <p:nvSpPr>
          <p:cNvPr id="163" name="Google Shape;163;g2dc0f1c5577_0_13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4" name="Google Shape;164;g2dc0f1c5577_0_13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65" name="Google Shape;165;g2dc0f1c5577_0_137"/>
          <p:cNvSpPr/>
          <p:nvPr/>
        </p:nvSpPr>
        <p:spPr>
          <a:xfrm>
            <a:off x="2121165" y="3695700"/>
            <a:ext cx="6096900" cy="6096000"/>
          </a:xfrm>
          <a:prstGeom prst="rect">
            <a:avLst/>
          </a:prstGeom>
          <a:noFill/>
          <a:ln cap="flat" cmpd="sng" w="38100">
            <a:solidFill>
              <a:srgbClr val="FAE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6" name="Google Shape;166;g2dc0f1c5577_0_137"/>
          <p:cNvPicPr preferRelativeResize="0"/>
          <p:nvPr/>
        </p:nvPicPr>
        <p:blipFill rotWithShape="1">
          <a:blip r:embed="rId6">
            <a:alphaModFix/>
          </a:blip>
          <a:srcRect b="0" l="0" r="0" t="0"/>
          <a:stretch/>
        </p:blipFill>
        <p:spPr>
          <a:xfrm>
            <a:off x="4358263" y="5041900"/>
            <a:ext cx="1622563" cy="1625600"/>
          </a:xfrm>
          <a:prstGeom prst="rect">
            <a:avLst/>
          </a:prstGeom>
          <a:noFill/>
          <a:ln>
            <a:noFill/>
          </a:ln>
        </p:spPr>
      </p:pic>
      <p:sp>
        <p:nvSpPr>
          <p:cNvPr id="167" name="Google Shape;167;g2dc0f1c5577_0_137"/>
          <p:cNvSpPr/>
          <p:nvPr/>
        </p:nvSpPr>
        <p:spPr>
          <a:xfrm>
            <a:off x="2273584"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dc0f1c5577_0_137"/>
          <p:cNvSpPr/>
          <p:nvPr/>
        </p:nvSpPr>
        <p:spPr>
          <a:xfrm>
            <a:off x="2171971"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Sighting</a:t>
            </a:r>
            <a:endParaRPr b="0" i="0" sz="4800" u="none" cap="none" strike="noStrike">
              <a:solidFill>
                <a:schemeClr val="dk1"/>
              </a:solidFill>
              <a:latin typeface="Calibri"/>
              <a:ea typeface="Calibri"/>
              <a:cs typeface="Calibri"/>
              <a:sym typeface="Calibri"/>
            </a:endParaRPr>
          </a:p>
        </p:txBody>
      </p:sp>
      <p:sp>
        <p:nvSpPr>
          <p:cNvPr id="169" name="Google Shape;169;g2dc0f1c5577_0_137"/>
          <p:cNvSpPr/>
          <p:nvPr/>
        </p:nvSpPr>
        <p:spPr>
          <a:xfrm>
            <a:off x="9145143" y="3695700"/>
            <a:ext cx="6096900" cy="6096000"/>
          </a:xfrm>
          <a:prstGeom prst="rect">
            <a:avLst/>
          </a:prstGeom>
          <a:noFill/>
          <a:ln cap="flat" cmpd="sng" w="38100">
            <a:solidFill>
              <a:srgbClr val="FAE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0" name="Google Shape;170;g2dc0f1c5577_0_137"/>
          <p:cNvPicPr preferRelativeResize="0"/>
          <p:nvPr/>
        </p:nvPicPr>
        <p:blipFill rotWithShape="1">
          <a:blip r:embed="rId7">
            <a:alphaModFix/>
          </a:blip>
          <a:srcRect b="0" l="0" r="0" t="0"/>
          <a:stretch/>
        </p:blipFill>
        <p:spPr>
          <a:xfrm>
            <a:off x="11410978" y="5041900"/>
            <a:ext cx="1565092" cy="1625600"/>
          </a:xfrm>
          <a:prstGeom prst="rect">
            <a:avLst/>
          </a:prstGeom>
          <a:noFill/>
          <a:ln>
            <a:noFill/>
          </a:ln>
        </p:spPr>
      </p:pic>
      <p:sp>
        <p:nvSpPr>
          <p:cNvPr id="171" name="Google Shape;171;g2dc0f1c5577_0_137"/>
          <p:cNvSpPr/>
          <p:nvPr/>
        </p:nvSpPr>
        <p:spPr>
          <a:xfrm>
            <a:off x="9297562"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dc0f1c5577_0_137"/>
          <p:cNvSpPr/>
          <p:nvPr/>
        </p:nvSpPr>
        <p:spPr>
          <a:xfrm>
            <a:off x="9195949"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Taming</a:t>
            </a:r>
            <a:endParaRPr b="0" i="0" sz="4800" u="none" cap="none" strike="noStrike">
              <a:solidFill>
                <a:schemeClr val="dk1"/>
              </a:solidFill>
              <a:latin typeface="Calibri"/>
              <a:ea typeface="Calibri"/>
              <a:cs typeface="Calibri"/>
              <a:sym typeface="Calibri"/>
            </a:endParaRPr>
          </a:p>
        </p:txBody>
      </p:sp>
      <p:sp>
        <p:nvSpPr>
          <p:cNvPr id="173" name="Google Shape;173;g2dc0f1c5577_0_137"/>
          <p:cNvSpPr/>
          <p:nvPr/>
        </p:nvSpPr>
        <p:spPr>
          <a:xfrm>
            <a:off x="16169121" y="3695700"/>
            <a:ext cx="6096900" cy="6096000"/>
          </a:xfrm>
          <a:prstGeom prst="rect">
            <a:avLst/>
          </a:prstGeom>
          <a:noFill/>
          <a:ln cap="flat" cmpd="sng" w="38100">
            <a:solidFill>
              <a:srgbClr val="FAE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4" name="Google Shape;174;g2dc0f1c5577_0_137"/>
          <p:cNvPicPr preferRelativeResize="0"/>
          <p:nvPr/>
        </p:nvPicPr>
        <p:blipFill rotWithShape="1">
          <a:blip r:embed="rId8">
            <a:alphaModFix/>
          </a:blip>
          <a:srcRect b="0" l="0" r="0" t="0"/>
          <a:stretch/>
        </p:blipFill>
        <p:spPr>
          <a:xfrm>
            <a:off x="18433436" y="5041900"/>
            <a:ext cx="1568134" cy="1625600"/>
          </a:xfrm>
          <a:prstGeom prst="rect">
            <a:avLst/>
          </a:prstGeom>
          <a:noFill/>
          <a:ln>
            <a:noFill/>
          </a:ln>
        </p:spPr>
      </p:pic>
      <p:sp>
        <p:nvSpPr>
          <p:cNvPr id="175" name="Google Shape;175;g2dc0f1c5577_0_137"/>
          <p:cNvSpPr/>
          <p:nvPr/>
        </p:nvSpPr>
        <p:spPr>
          <a:xfrm>
            <a:off x="16321540"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dc0f1c5577_0_137"/>
          <p:cNvSpPr/>
          <p:nvPr/>
        </p:nvSpPr>
        <p:spPr>
          <a:xfrm>
            <a:off x="16219927"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Seeing</a:t>
            </a:r>
            <a:endParaRPr b="0" i="0" sz="4800" u="none" cap="none" strike="noStrike">
              <a:solidFill>
                <a:schemeClr val="dk1"/>
              </a:solidFill>
              <a:latin typeface="Calibri"/>
              <a:ea typeface="Calibri"/>
              <a:cs typeface="Calibri"/>
              <a:sym typeface="Calibri"/>
            </a:endParaRPr>
          </a:p>
        </p:txBody>
      </p:sp>
      <p:sp>
        <p:nvSpPr>
          <p:cNvPr id="177" name="Google Shape;177;g2dc0f1c5577_0_137"/>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dc0f1c5577_0_137"/>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2dc0f1c5577_0_137"/>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0" name="Google Shape;180;g2dc0f1c5577_0_137"/>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dc0f1c5577_0_137"/>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dc0f1c5577_0_137"/>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83" name="Google Shape;183;g2dc0f1c5577_0_137"/>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dc0f1c5577_0_137"/>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dc0f1c5577_0_137"/>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518"/>
        </a:solidFill>
      </p:bgPr>
    </p:bg>
    <p:spTree>
      <p:nvGrpSpPr>
        <p:cNvPr id="190" name="Shape 190"/>
        <p:cNvGrpSpPr/>
        <p:nvPr/>
      </p:nvGrpSpPr>
      <p:grpSpPr>
        <a:xfrm>
          <a:off x="0" y="0"/>
          <a:ext cx="0" cy="0"/>
          <a:chOff x="0" y="0"/>
          <a:chExt cx="0" cy="0"/>
        </a:xfrm>
      </p:grpSpPr>
      <p:pic>
        <p:nvPicPr>
          <p:cNvPr descr=" " id="191" name="Google Shape;191;g2dc0f1c5577_0_167"/>
          <p:cNvPicPr preferRelativeResize="0"/>
          <p:nvPr/>
        </p:nvPicPr>
        <p:blipFill rotWithShape="1">
          <a:blip r:embed="rId3">
            <a:alphaModFix/>
          </a:blip>
          <a:srcRect b="0" l="0" r="0" t="0"/>
          <a:stretch/>
        </p:blipFill>
        <p:spPr>
          <a:xfrm>
            <a:off x="0" y="0"/>
            <a:ext cx="7849581" cy="6032500"/>
          </a:xfrm>
          <a:prstGeom prst="rect">
            <a:avLst/>
          </a:prstGeom>
          <a:noFill/>
          <a:ln>
            <a:noFill/>
          </a:ln>
        </p:spPr>
      </p:pic>
      <p:pic>
        <p:nvPicPr>
          <p:cNvPr descr=" " id="192" name="Google Shape;192;g2dc0f1c5577_0_167"/>
          <p:cNvPicPr preferRelativeResize="0"/>
          <p:nvPr/>
        </p:nvPicPr>
        <p:blipFill rotWithShape="1">
          <a:blip r:embed="rId4">
            <a:alphaModFix/>
          </a:blip>
          <a:srcRect b="0" l="0" r="0" t="0"/>
          <a:stretch/>
        </p:blipFill>
        <p:spPr>
          <a:xfrm>
            <a:off x="15089486" y="9182100"/>
            <a:ext cx="9297562" cy="4533900"/>
          </a:xfrm>
          <a:prstGeom prst="rect">
            <a:avLst/>
          </a:prstGeom>
          <a:noFill/>
          <a:ln>
            <a:noFill/>
          </a:ln>
        </p:spPr>
      </p:pic>
      <p:sp>
        <p:nvSpPr>
          <p:cNvPr id="193" name="Google Shape;193;g2dc0f1c5577_0_1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4" name="Google Shape;194;g2dc0f1c5577_0_16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95" name="Google Shape;195;g2dc0f1c5577_0_167"/>
          <p:cNvSpPr/>
          <p:nvPr/>
        </p:nvSpPr>
        <p:spPr>
          <a:xfrm>
            <a:off x="10351794" y="469900"/>
            <a:ext cx="4035000" cy="1570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FAB1B"/>
              </a:buClr>
              <a:buSzPts val="8000"/>
              <a:buFont typeface="Jolly Lodger"/>
              <a:buNone/>
            </a:pPr>
            <a:r>
              <a:rPr b="0" i="0" lang="en-US" sz="8000" u="none" cap="none" strike="noStrike">
                <a:solidFill>
                  <a:srgbClr val="EFAB1B"/>
                </a:solidFill>
                <a:latin typeface="Jolly Lodger"/>
                <a:ea typeface="Jolly Lodger"/>
                <a:cs typeface="Jolly Lodger"/>
                <a:sym typeface="Jolly Lodger"/>
              </a:rPr>
              <a:t>Working Plan</a:t>
            </a:r>
            <a:endParaRPr b="0" i="0" sz="8000" u="none" cap="none" strike="noStrike">
              <a:solidFill>
                <a:schemeClr val="dk1"/>
              </a:solidFill>
              <a:latin typeface="Calibri"/>
              <a:ea typeface="Calibri"/>
              <a:cs typeface="Calibri"/>
              <a:sym typeface="Calibri"/>
            </a:endParaRPr>
          </a:p>
        </p:txBody>
      </p:sp>
      <p:sp>
        <p:nvSpPr>
          <p:cNvPr id="196" name="Google Shape;196;g2dc0f1c5577_0_167"/>
          <p:cNvSpPr/>
          <p:nvPr/>
        </p:nvSpPr>
        <p:spPr>
          <a:xfrm>
            <a:off x="1778222" y="2286000"/>
            <a:ext cx="20843400" cy="1021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dc0f1c5577_0_167"/>
          <p:cNvSpPr/>
          <p:nvPr/>
        </p:nvSpPr>
        <p:spPr>
          <a:xfrm>
            <a:off x="1778222" y="2286000"/>
            <a:ext cx="6439800" cy="10210800"/>
          </a:xfrm>
          <a:prstGeom prst="rect">
            <a:avLst/>
          </a:prstGeom>
          <a:noFill/>
          <a:ln cap="flat" cmpd="sng" w="25400">
            <a:solidFill>
              <a:srgbClr val="FAE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8" name="Google Shape;198;g2dc0f1c5577_0_167"/>
          <p:cNvPicPr preferRelativeResize="0"/>
          <p:nvPr/>
        </p:nvPicPr>
        <p:blipFill rotWithShape="1">
          <a:blip r:embed="rId6">
            <a:alphaModFix/>
          </a:blip>
          <a:srcRect b="0" l="0" r="0" t="0"/>
          <a:stretch/>
        </p:blipFill>
        <p:spPr>
          <a:xfrm>
            <a:off x="4447559" y="2743200"/>
            <a:ext cx="1101038" cy="1625600"/>
          </a:xfrm>
          <a:prstGeom prst="rect">
            <a:avLst/>
          </a:prstGeom>
          <a:noFill/>
          <a:ln>
            <a:noFill/>
          </a:ln>
        </p:spPr>
      </p:pic>
      <p:sp>
        <p:nvSpPr>
          <p:cNvPr id="199" name="Google Shape;199;g2dc0f1c5577_0_167"/>
          <p:cNvSpPr/>
          <p:nvPr/>
        </p:nvSpPr>
        <p:spPr>
          <a:xfrm>
            <a:off x="4420152" y="4673600"/>
            <a:ext cx="1155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AE2CC"/>
              </a:buClr>
              <a:buSzPts val="4800"/>
              <a:buFont typeface="Jolly Lodger"/>
              <a:buNone/>
            </a:pPr>
            <a:r>
              <a:rPr b="0" i="0" lang="en-US" sz="4800" u="none" cap="none" strike="noStrike">
                <a:solidFill>
                  <a:srgbClr val="FAE2CC"/>
                </a:solidFill>
                <a:latin typeface="Jolly Lodger"/>
                <a:ea typeface="Jolly Lodger"/>
                <a:cs typeface="Jolly Lodger"/>
                <a:sym typeface="Jolly Lodger"/>
              </a:rPr>
              <a:t>Basic</a:t>
            </a:r>
            <a:endParaRPr b="0" i="0" sz="4800" u="none" cap="none" strike="noStrike">
              <a:solidFill>
                <a:schemeClr val="dk1"/>
              </a:solidFill>
              <a:latin typeface="Calibri"/>
              <a:ea typeface="Calibri"/>
              <a:cs typeface="Calibri"/>
              <a:sym typeface="Calibri"/>
            </a:endParaRPr>
          </a:p>
        </p:txBody>
      </p:sp>
      <p:sp>
        <p:nvSpPr>
          <p:cNvPr id="200" name="Google Shape;200;g2dc0f1c5577_0_167"/>
          <p:cNvSpPr/>
          <p:nvPr/>
        </p:nvSpPr>
        <p:spPr>
          <a:xfrm>
            <a:off x="2235479"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1" name="Google Shape;201;g2dc0f1c5577_0_167"/>
          <p:cNvSpPr/>
          <p:nvPr/>
        </p:nvSpPr>
        <p:spPr>
          <a:xfrm>
            <a:off x="4235979" y="11303000"/>
            <a:ext cx="15243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1 month</a:t>
            </a:r>
            <a:endParaRPr b="0" i="0" sz="4800" u="none" cap="none" strike="noStrike">
              <a:solidFill>
                <a:schemeClr val="dk1"/>
              </a:solidFill>
              <a:latin typeface="Calibri"/>
              <a:ea typeface="Calibri"/>
              <a:cs typeface="Calibri"/>
              <a:sym typeface="Calibri"/>
            </a:endParaRPr>
          </a:p>
        </p:txBody>
      </p:sp>
      <p:sp>
        <p:nvSpPr>
          <p:cNvPr id="202" name="Google Shape;202;g2dc0f1c5577_0_167"/>
          <p:cNvSpPr/>
          <p:nvPr/>
        </p:nvSpPr>
        <p:spPr>
          <a:xfrm>
            <a:off x="8980022" y="2286000"/>
            <a:ext cx="6439800" cy="10210800"/>
          </a:xfrm>
          <a:prstGeom prst="rect">
            <a:avLst/>
          </a:prstGeom>
          <a:noFill/>
          <a:ln cap="flat" cmpd="sng" w="25400">
            <a:solidFill>
              <a:srgbClr val="FAE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3" name="Google Shape;203;g2dc0f1c5577_0_167"/>
          <p:cNvPicPr preferRelativeResize="0"/>
          <p:nvPr/>
        </p:nvPicPr>
        <p:blipFill rotWithShape="1">
          <a:blip r:embed="rId7">
            <a:alphaModFix/>
          </a:blip>
          <a:srcRect b="0" l="0" r="0" t="0"/>
          <a:stretch/>
        </p:blipFill>
        <p:spPr>
          <a:xfrm>
            <a:off x="11380049" y="2743200"/>
            <a:ext cx="1639652" cy="1625600"/>
          </a:xfrm>
          <a:prstGeom prst="rect">
            <a:avLst/>
          </a:prstGeom>
          <a:noFill/>
          <a:ln>
            <a:noFill/>
          </a:ln>
        </p:spPr>
      </p:pic>
      <p:sp>
        <p:nvSpPr>
          <p:cNvPr id="204" name="Google Shape;204;g2dc0f1c5577_0_167"/>
          <p:cNvSpPr/>
          <p:nvPr/>
        </p:nvSpPr>
        <p:spPr>
          <a:xfrm>
            <a:off x="11704513" y="4673600"/>
            <a:ext cx="9906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AE2CC"/>
              </a:buClr>
              <a:buSzPts val="4800"/>
              <a:buFont typeface="Jolly Lodger"/>
              <a:buNone/>
            </a:pPr>
            <a:r>
              <a:rPr b="0" i="0" lang="en-US" sz="4800" u="none" cap="none" strike="noStrike">
                <a:solidFill>
                  <a:srgbClr val="FAE2CC"/>
                </a:solidFill>
                <a:latin typeface="Jolly Lodger"/>
                <a:ea typeface="Jolly Lodger"/>
                <a:cs typeface="Jolly Lodger"/>
                <a:sym typeface="Jolly Lodger"/>
              </a:rPr>
              <a:t>Elite</a:t>
            </a:r>
            <a:endParaRPr b="0" i="0" sz="4800" u="none" cap="none" strike="noStrike">
              <a:solidFill>
                <a:schemeClr val="dk1"/>
              </a:solidFill>
              <a:latin typeface="Calibri"/>
              <a:ea typeface="Calibri"/>
              <a:cs typeface="Calibri"/>
              <a:sym typeface="Calibri"/>
            </a:endParaRPr>
          </a:p>
        </p:txBody>
      </p:sp>
      <p:sp>
        <p:nvSpPr>
          <p:cNvPr id="205" name="Google Shape;205;g2dc0f1c5577_0_167"/>
          <p:cNvSpPr/>
          <p:nvPr/>
        </p:nvSpPr>
        <p:spPr>
          <a:xfrm>
            <a:off x="9437280"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06" name="Google Shape;206;g2dc0f1c5577_0_167"/>
          <p:cNvSpPr/>
          <p:nvPr/>
        </p:nvSpPr>
        <p:spPr>
          <a:xfrm>
            <a:off x="11310764" y="11303000"/>
            <a:ext cx="17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5 months </a:t>
            </a:r>
            <a:endParaRPr b="0" i="0" sz="4800" u="none" cap="none" strike="noStrike">
              <a:solidFill>
                <a:schemeClr val="dk1"/>
              </a:solidFill>
              <a:latin typeface="Calibri"/>
              <a:ea typeface="Calibri"/>
              <a:cs typeface="Calibri"/>
              <a:sym typeface="Calibri"/>
            </a:endParaRPr>
          </a:p>
        </p:txBody>
      </p:sp>
      <p:sp>
        <p:nvSpPr>
          <p:cNvPr id="207" name="Google Shape;207;g2dc0f1c5577_0_167"/>
          <p:cNvSpPr/>
          <p:nvPr/>
        </p:nvSpPr>
        <p:spPr>
          <a:xfrm>
            <a:off x="16181822" y="2286000"/>
            <a:ext cx="6439800" cy="10210800"/>
          </a:xfrm>
          <a:prstGeom prst="rect">
            <a:avLst/>
          </a:prstGeom>
          <a:noFill/>
          <a:ln cap="flat" cmpd="sng" w="25400">
            <a:solidFill>
              <a:srgbClr val="FAE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8" name="Google Shape;208;g2dc0f1c5577_0_167"/>
          <p:cNvPicPr preferRelativeResize="0"/>
          <p:nvPr/>
        </p:nvPicPr>
        <p:blipFill rotWithShape="1">
          <a:blip r:embed="rId8">
            <a:alphaModFix/>
          </a:blip>
          <a:srcRect b="0" l="0" r="0" t="0"/>
          <a:stretch/>
        </p:blipFill>
        <p:spPr>
          <a:xfrm>
            <a:off x="18730872" y="2743200"/>
            <a:ext cx="1341602" cy="1625600"/>
          </a:xfrm>
          <a:prstGeom prst="rect">
            <a:avLst/>
          </a:prstGeom>
          <a:noFill/>
          <a:ln>
            <a:noFill/>
          </a:ln>
        </p:spPr>
      </p:pic>
      <p:sp>
        <p:nvSpPr>
          <p:cNvPr id="209" name="Google Shape;209;g2dc0f1c5577_0_167"/>
          <p:cNvSpPr/>
          <p:nvPr/>
        </p:nvSpPr>
        <p:spPr>
          <a:xfrm>
            <a:off x="18404600" y="4673600"/>
            <a:ext cx="1994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AE2CC"/>
              </a:buClr>
              <a:buSzPts val="4800"/>
              <a:buFont typeface="Jolly Lodger"/>
              <a:buNone/>
            </a:pPr>
            <a:r>
              <a:rPr b="0" i="0" lang="en-US" sz="4800" u="none" cap="none" strike="noStrike">
                <a:solidFill>
                  <a:srgbClr val="FAE2CC"/>
                </a:solidFill>
                <a:latin typeface="Jolly Lodger"/>
                <a:ea typeface="Jolly Lodger"/>
                <a:cs typeface="Jolly Lodger"/>
                <a:sym typeface="Jolly Lodger"/>
              </a:rPr>
              <a:t>Legendary</a:t>
            </a:r>
            <a:endParaRPr b="0" i="0" sz="4800" u="none" cap="none" strike="noStrike">
              <a:solidFill>
                <a:schemeClr val="dk1"/>
              </a:solidFill>
              <a:latin typeface="Calibri"/>
              <a:ea typeface="Calibri"/>
              <a:cs typeface="Calibri"/>
              <a:sym typeface="Calibri"/>
            </a:endParaRPr>
          </a:p>
        </p:txBody>
      </p:sp>
      <p:sp>
        <p:nvSpPr>
          <p:cNvPr id="210" name="Google Shape;210;g2dc0f1c5577_0_167"/>
          <p:cNvSpPr/>
          <p:nvPr/>
        </p:nvSpPr>
        <p:spPr>
          <a:xfrm>
            <a:off x="16639080"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1" name="Google Shape;211;g2dc0f1c5577_0_167"/>
          <p:cNvSpPr/>
          <p:nvPr/>
        </p:nvSpPr>
        <p:spPr>
          <a:xfrm>
            <a:off x="18430003" y="11303000"/>
            <a:ext cx="19434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Jolly Lodger"/>
              <a:buNone/>
            </a:pPr>
            <a:r>
              <a:rPr b="0" i="0" lang="en-US" sz="4800" u="none" cap="none" strike="noStrike">
                <a:solidFill>
                  <a:srgbClr val="FFFFFF"/>
                </a:solidFill>
                <a:latin typeface="Jolly Lodger"/>
                <a:ea typeface="Jolly Lodger"/>
                <a:cs typeface="Jolly Lodger"/>
                <a:sym typeface="Jolly Lodger"/>
              </a:rPr>
              <a:t>19 months </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2024-05-14T06:48:01Z</dcterms:created>
  <dc:creator>PptxGenJS</dc:creator>
</cp:coreProperties>
</file>