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A67B"/>
    <a:srgbClr val="907E38"/>
    <a:srgbClr val="F49219"/>
    <a:srgbClr val="3B990C"/>
    <a:srgbClr val="E29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1764" y="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A1847-C13F-3302-FB35-E379EDF4CA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243AE2-F321-6AB0-DB54-A9663B8DC2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73B99F-F6BA-6A45-2251-D9217831A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62D54-B34A-4DF1-8A2B-353560A8DE5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6607E-2B9D-F845-4585-7336027DB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4B684-27BC-5DEA-5B27-B4458B2D2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0D64-814A-4567-9A69-42CC36386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855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B936D-661A-A414-8FFE-0B16FFB2E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7F86D-6FE4-44BD-3887-EBC2405E1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C4A4C-6ABB-0821-97EB-DE3D5A4F6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62D54-B34A-4DF1-8A2B-353560A8DE5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DE569-5529-F736-9209-7D0402F90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2862B-660F-194A-A860-B31B81D1B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0D64-814A-4567-9A69-42CC36386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3916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52D68-F34F-8734-6B2D-16A6DF10C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3C940-B066-5613-BBE7-44902E452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E33F1-E59D-DED2-4C43-222EA5581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62D54-B34A-4DF1-8A2B-353560A8DE5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0E3B4-45AE-8D3E-8839-AD56ABB59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B3957-C71A-7051-81F5-A4A62418C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0D64-814A-4567-9A69-42CC36386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0203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974FD-5DE4-10B8-4829-BAC343803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BBC9E-0A6E-7CEE-71AF-6D51B5D7F3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6142F5-040D-806A-8B97-4DEFBB12D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77DAF-CF36-736C-1FBD-1E0F5655B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62D54-B34A-4DF1-8A2B-353560A8DE5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3D9FC-E304-1329-30E4-84BA93743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9EAF3C-32A2-B6EE-65DF-8F046F106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0D64-814A-4567-9A69-42CC36386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758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9EC63-DE51-4902-ED67-8DFE148F6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3019C-6681-C579-4EBC-33A3AE50C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3A30B1-EED6-0460-4491-BC643322A2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7FD796-FBB1-1BC8-D23C-E7A13826C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827B2E-E1D2-CB6B-1577-845147869E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196-3F59-1124-3179-DBB200E8A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62D54-B34A-4DF1-8A2B-353560A8DE5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4E4C27-70CD-3D07-7577-0D6C5A518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E6F71A-3024-61A0-590A-6EEB4A397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0D64-814A-4567-9A69-42CC36386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8191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523F8-C5D9-3332-617C-01F9D68B3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CD5179-715A-7855-F922-07559FB00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62D54-B34A-4DF1-8A2B-353560A8DE5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11C5BB-8E97-2A2B-CF37-20858E450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3C8FE0-9E94-B2EB-B480-4CDF26A1B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0D64-814A-4567-9A69-42CC36386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3850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0F87B6-C014-2B47-5B1E-191A70519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62D54-B34A-4DF1-8A2B-353560A8DE5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707927-AF9A-1812-BD25-E17DA99EB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C7574-C3EC-C9D3-27AF-4A56B92DD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0D64-814A-4567-9A69-42CC36386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9547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13DA2-0797-4DC4-33D8-B0A2CE20A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E431F-D863-C696-92CB-CF8064A2F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F25A8-027A-5CAE-AE94-008241953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8B4606-8C24-80D7-2662-B05D49F89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62D54-B34A-4DF1-8A2B-353560A8DE5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646BF3-9AAB-D6F8-5963-E4F15693E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6C2240-E893-3C46-0BCE-0C39BEB77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0D64-814A-4567-9A69-42CC36386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2901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9B328-F3EA-5D61-56C5-CDA3A8CE4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F63226-9837-69D9-D2B2-E554B90F9C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8672B-5B47-0E70-6BB2-4D5D98ED20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36FCF9-ABDB-0536-CDA7-9B7900744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62D54-B34A-4DF1-8A2B-353560A8DE5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1EEA4A-134F-FA2B-F7FA-6172BB558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D92F43-12E1-DCAC-29F5-DC63091EB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0D64-814A-4567-9A69-42CC36386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0605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B8542-64F3-4841-0B43-40F2D560A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07FE73-6F9E-DD74-3B0F-B18201433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9839A-1F2D-99F1-644E-720A9917F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62D54-B34A-4DF1-8A2B-353560A8DE5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C62E9-2CD2-C3F5-7FC3-07D8382D9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44C71-257C-46D0-0DF9-E102E5932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0D64-814A-4567-9A69-42CC36386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369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F65453-B2E4-000D-71C0-8F0DD7A75D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FD8002-6D11-5BB5-5528-4B6733C315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0D09B-3A5F-F9F1-5183-FB5CA5581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62D54-B34A-4DF1-8A2B-353560A8DE5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5BDCB-CFCC-75D9-46FB-9408E1A5A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C0C96-D4FE-AEF9-D465-5EC5CD09D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0D64-814A-4567-9A69-42CC36386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594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22C4D0-8E93-0BC3-254B-D56C11FBD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6858E2-4F30-8F1B-7B3D-629EDD40F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3DC28-882C-8EB5-4FC3-5A33B1105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62D54-B34A-4DF1-8A2B-353560A8DE5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DD117-BC0C-8706-1C6E-C96D71EB03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DDEAF-2276-504B-16CA-2C94978D0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30D64-814A-4567-9A69-42CC36386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4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1C44D88B-287B-99C3-3644-B01B8A3A9549}"/>
              </a:ext>
            </a:extLst>
          </p:cNvPr>
          <p:cNvGrpSpPr/>
          <p:nvPr/>
        </p:nvGrpSpPr>
        <p:grpSpPr>
          <a:xfrm rot="7567945">
            <a:off x="-1192312" y="-2431201"/>
            <a:ext cx="14226282" cy="14530649"/>
            <a:chOff x="-2444395" y="-2385119"/>
            <a:chExt cx="14226282" cy="14530649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F2321AF-BCBD-6F8E-AD1D-DFE62A804AFE}"/>
                </a:ext>
              </a:extLst>
            </p:cNvPr>
            <p:cNvGrpSpPr/>
            <p:nvPr/>
          </p:nvGrpSpPr>
          <p:grpSpPr>
            <a:xfrm rot="16036327">
              <a:off x="-2383758" y="-2020115"/>
              <a:ext cx="14105008" cy="14226282"/>
              <a:chOff x="-415300" y="-2319025"/>
              <a:chExt cx="14105008" cy="14226282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7907378D-1279-3800-3712-3EE303AF87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14681883">
                <a:off x="8956954" y="1671556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D30C59FC-09DD-D4D8-C8CA-C009431AF2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2542625">
                <a:off x="199179" y="2727836"/>
                <a:ext cx="1076546" cy="1609926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1C876EB1-B06F-FA18-BF54-67B391AF07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10151303" y="4399694"/>
                <a:ext cx="1687034" cy="1727406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8E405EB3-AA2F-5ECC-9F9F-8B67A1156F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80" b="93701" l="9962" r="95785">
                            <a14:foregroundMark x1="46743" y1="92520" x2="38697" y2="94094"/>
                            <a14:foregroundMark x1="90421" y1="57087" x2="89655" y2="61811"/>
                            <a14:foregroundMark x1="53640" y1="9449" x2="45211" y2="7874"/>
                            <a14:foregroundMark x1="95785" y1="53937" x2="89655" y2="6653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8943850">
                <a:off x="-105427" y="4632449"/>
                <a:ext cx="2486372" cy="2419688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D04FDF2E-68F1-45F1-A620-63B126E5A1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452" b="99355" l="5682" r="89773">
                            <a14:foregroundMark x1="26136" y1="69032" x2="44034" y2="89032"/>
                            <a14:foregroundMark x1="5682" y1="72581" x2="13352" y2="77097"/>
                            <a14:foregroundMark x1="49432" y1="84839" x2="42898" y2="99355"/>
                            <a14:foregroundMark x1="66761" y1="8387" x2="53409" y2="6452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313366" y="-1160086"/>
                <a:ext cx="1991727" cy="1754078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C171C205-BC97-EC02-38F2-49E6F357FE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312" b="91618" l="5811" r="92736">
                            <a14:foregroundMark x1="65617" y1="6647" x2="73123" y2="4913"/>
                            <a14:foregroundMark x1="93462" y1="28035" x2="93462" y2="35549"/>
                            <a14:foregroundMark x1="9201" y1="51734" x2="6295" y2="59249"/>
                            <a14:foregroundMark x1="69007" y1="51734" x2="65617" y2="66474"/>
                            <a14:foregroundMark x1="65617" y1="66474" x2="67070" y2="66474"/>
                            <a14:foregroundMark x1="78935" y1="16763" x2="85956" y2="19653"/>
                            <a14:foregroundMark x1="72155" y1="4335" x2="64165" y2="2601"/>
                            <a14:foregroundMark x1="41404" y1="91040" x2="37046" y2="91618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9057366" y="2847572"/>
                <a:ext cx="2026302" cy="1697580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6D42F016-DEF2-4535-4FB8-D074823170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80" b="93701" l="9962" r="95785">
                            <a14:foregroundMark x1="46743" y1="92520" x2="38697" y2="94094"/>
                            <a14:foregroundMark x1="90421" y1="57087" x2="89655" y2="61811"/>
                            <a14:foregroundMark x1="53640" y1="9449" x2="45211" y2="7874"/>
                            <a14:foregroundMark x1="95785" y1="53937" x2="89655" y2="6653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042525">
                <a:off x="8024518" y="-2319025"/>
                <a:ext cx="2486372" cy="2419688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E6CF6FA6-C573-D109-3077-EA387D180F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312" b="91618" l="5811" r="92736">
                            <a14:foregroundMark x1="65617" y1="6647" x2="73123" y2="4913"/>
                            <a14:foregroundMark x1="93462" y1="28035" x2="93462" y2="35549"/>
                            <a14:foregroundMark x1="9201" y1="51734" x2="6295" y2="59249"/>
                            <a14:foregroundMark x1="69007" y1="51734" x2="65617" y2="66474"/>
                            <a14:foregroundMark x1="65617" y1="66474" x2="67070" y2="66474"/>
                            <a14:foregroundMark x1="78935" y1="16763" x2="85956" y2="19653"/>
                            <a14:foregroundMark x1="72155" y1="4335" x2="64165" y2="2601"/>
                            <a14:foregroundMark x1="41404" y1="91040" x2="37046" y2="91618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4807038">
                <a:off x="1128424" y="652748"/>
                <a:ext cx="1491294" cy="1249365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46171D33-E0F1-1F96-467C-34D34BE3CD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6926473" y="1082845"/>
                <a:ext cx="1459646" cy="1494576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95926477-D1F4-DEB3-42B9-AE5CDC8FBE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20394051">
                <a:off x="2420441" y="4272699"/>
                <a:ext cx="890605" cy="1331860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953E6EB3-B851-B10A-79A5-AB79182BAD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19642344">
                <a:off x="7571471" y="-389210"/>
                <a:ext cx="1076546" cy="1609926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DA7A0B93-AFCA-558E-CACD-FD8ADF62C0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452" b="99355" l="5682" r="89773">
                            <a14:foregroundMark x1="26136" y1="69032" x2="44034" y2="89032"/>
                            <a14:foregroundMark x1="5682" y1="72581" x2="13352" y2="77097"/>
                            <a14:foregroundMark x1="49432" y1="84839" x2="42898" y2="99355"/>
                            <a14:foregroundMark x1="66761" y1="8387" x2="53409" y2="6452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8683505" y="202805"/>
                <a:ext cx="1492291" cy="1314234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3746256F-ADCC-8479-BA5C-DAF53C9C6A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1431105" y="3475467"/>
                <a:ext cx="1069408" cy="1094999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4DD254D9-9C98-9A9B-9E90-89F19EB923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80" b="93701" l="9962" r="95785">
                            <a14:foregroundMark x1="46743" y1="92520" x2="38697" y2="94094"/>
                            <a14:foregroundMark x1="90421" y1="57087" x2="89655" y2="61811"/>
                            <a14:foregroundMark x1="53640" y1="9449" x2="45211" y2="7874"/>
                            <a14:foregroundMark x1="95785" y1="53937" x2="89655" y2="6653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149643">
                <a:off x="5211121" y="9454227"/>
                <a:ext cx="2486372" cy="2419688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3D974ECF-1AD2-95C2-4808-B6A6E21374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2152835" y="7174031"/>
                <a:ext cx="1069408" cy="1094999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592DBDED-A46C-8899-AB64-A7F4011CF8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452" b="99355" l="5682" r="89773">
                            <a14:foregroundMark x1="26136" y1="69032" x2="44034" y2="89032"/>
                            <a14:foregroundMark x1="5682" y1="72581" x2="13352" y2="77097"/>
                            <a14:foregroundMark x1="49432" y1="84839" x2="42898" y2="99355"/>
                            <a14:foregroundMark x1="66761" y1="8387" x2="53409" y2="6452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1697981" y="7706202"/>
                <a:ext cx="1991727" cy="1754078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D11A6A6C-BF8C-7697-1005-BA80E9EB3A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12893382">
                <a:off x="917211" y="8656524"/>
                <a:ext cx="890605" cy="1331860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5F5D89D2-91EC-6B38-E896-2BD507BDDC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312" b="91618" l="5811" r="92736">
                            <a14:foregroundMark x1="65617" y1="6647" x2="73123" y2="4913"/>
                            <a14:foregroundMark x1="93462" y1="28035" x2="93462" y2="35549"/>
                            <a14:foregroundMark x1="9201" y1="51734" x2="6295" y2="59249"/>
                            <a14:foregroundMark x1="69007" y1="51734" x2="65617" y2="66474"/>
                            <a14:foregroundMark x1="65617" y1="66474" x2="67070" y2="66474"/>
                            <a14:foregroundMark x1="78935" y1="16763" x2="85956" y2="19653"/>
                            <a14:foregroundMark x1="72155" y1="4335" x2="64165" y2="2601"/>
                            <a14:foregroundMark x1="41404" y1="91040" x2="37046" y2="91618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720073">
                <a:off x="2792875" y="9699144"/>
                <a:ext cx="1491294" cy="1249365"/>
              </a:xfrm>
              <a:prstGeom prst="rect">
                <a:avLst/>
              </a:prstGeom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CAA1E4C2-6DFB-AA31-F8FB-E4823D8BAC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14681883">
                <a:off x="10927920" y="7639171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61816CF3-E663-3FDE-B894-D18CB17D5C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14681883">
                <a:off x="7141779" y="8846619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2DF97711-2148-6945-D9DC-003BD29648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7170209">
                <a:off x="-502850" y="6686021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4351AC07-B24D-0421-9F60-6E2FADD26B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13682293">
                <a:off x="9583615" y="9420566"/>
                <a:ext cx="890605" cy="1331860"/>
              </a:xfrm>
              <a:prstGeom prst="rect">
                <a:avLst/>
              </a:prstGeom>
            </p:spPr>
          </p:pic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F9C5DAAE-DE26-AD87-1659-10112FD78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088576">
              <a:off x="-340845" y="-744318"/>
              <a:ext cx="11593684" cy="8312082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1D81B2D-E452-4C7F-C25C-65CF1BAE4BB2}"/>
              </a:ext>
            </a:extLst>
          </p:cNvPr>
          <p:cNvGrpSpPr/>
          <p:nvPr/>
        </p:nvGrpSpPr>
        <p:grpSpPr>
          <a:xfrm>
            <a:off x="713525" y="2498840"/>
            <a:ext cx="10736383" cy="11002281"/>
            <a:chOff x="713525" y="2498840"/>
            <a:chExt cx="10736383" cy="11002281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31858BB-E056-CC5F-91D3-C9CD2B762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18366" t="2411" r="18366" b="2411"/>
            <a:stretch>
              <a:fillRect/>
            </a:stretch>
          </p:blipFill>
          <p:spPr>
            <a:xfrm>
              <a:off x="1608339" y="3471626"/>
              <a:ext cx="8936444" cy="8936444"/>
            </a:xfrm>
            <a:custGeom>
              <a:avLst/>
              <a:gdLst>
                <a:gd name="connsiteX0" fmla="*/ 3328285 w 6692630"/>
                <a:gd name="connsiteY0" fmla="*/ 1268719 h 6692630"/>
                <a:gd name="connsiteX1" fmla="*/ 1223825 w 6692630"/>
                <a:gd name="connsiteY1" fmla="*/ 3373179 h 6692630"/>
                <a:gd name="connsiteX2" fmla="*/ 3328285 w 6692630"/>
                <a:gd name="connsiteY2" fmla="*/ 5477639 h 6692630"/>
                <a:gd name="connsiteX3" fmla="*/ 5432745 w 6692630"/>
                <a:gd name="connsiteY3" fmla="*/ 3373179 h 6692630"/>
                <a:gd name="connsiteX4" fmla="*/ 3328285 w 6692630"/>
                <a:gd name="connsiteY4" fmla="*/ 1268719 h 6692630"/>
                <a:gd name="connsiteX5" fmla="*/ 3346315 w 6692630"/>
                <a:gd name="connsiteY5" fmla="*/ 0 h 6692630"/>
                <a:gd name="connsiteX6" fmla="*/ 6692630 w 6692630"/>
                <a:gd name="connsiteY6" fmla="*/ 3346315 h 6692630"/>
                <a:gd name="connsiteX7" fmla="*/ 3346315 w 6692630"/>
                <a:gd name="connsiteY7" fmla="*/ 6692630 h 6692630"/>
                <a:gd name="connsiteX8" fmla="*/ 0 w 6692630"/>
                <a:gd name="connsiteY8" fmla="*/ 3346315 h 6692630"/>
                <a:gd name="connsiteX9" fmla="*/ 3346315 w 6692630"/>
                <a:gd name="connsiteY9" fmla="*/ 0 h 6692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92630" h="6692630">
                  <a:moveTo>
                    <a:pt x="3328285" y="1268719"/>
                  </a:moveTo>
                  <a:cubicBezTo>
                    <a:pt x="2166024" y="1268719"/>
                    <a:pt x="1223825" y="2210918"/>
                    <a:pt x="1223825" y="3373179"/>
                  </a:cubicBezTo>
                  <a:cubicBezTo>
                    <a:pt x="1223825" y="4535440"/>
                    <a:pt x="2166024" y="5477639"/>
                    <a:pt x="3328285" y="5477639"/>
                  </a:cubicBezTo>
                  <a:cubicBezTo>
                    <a:pt x="4490546" y="5477639"/>
                    <a:pt x="5432745" y="4535440"/>
                    <a:pt x="5432745" y="3373179"/>
                  </a:cubicBezTo>
                  <a:cubicBezTo>
                    <a:pt x="5432745" y="2210918"/>
                    <a:pt x="4490546" y="1268719"/>
                    <a:pt x="3328285" y="1268719"/>
                  </a:cubicBezTo>
                  <a:close/>
                  <a:moveTo>
                    <a:pt x="3346315" y="0"/>
                  </a:moveTo>
                  <a:cubicBezTo>
                    <a:pt x="5194434" y="0"/>
                    <a:pt x="6692630" y="1498196"/>
                    <a:pt x="6692630" y="3346315"/>
                  </a:cubicBezTo>
                  <a:cubicBezTo>
                    <a:pt x="6692630" y="5194434"/>
                    <a:pt x="5194434" y="6692630"/>
                    <a:pt x="3346315" y="6692630"/>
                  </a:cubicBezTo>
                  <a:cubicBezTo>
                    <a:pt x="1498196" y="6692630"/>
                    <a:pt x="0" y="5194434"/>
                    <a:pt x="0" y="3346315"/>
                  </a:cubicBezTo>
                  <a:cubicBezTo>
                    <a:pt x="0" y="1498196"/>
                    <a:pt x="1498196" y="0"/>
                    <a:pt x="3346315" y="0"/>
                  </a:cubicBezTo>
                  <a:close/>
                </a:path>
              </a:pathLst>
            </a:cu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3315C8A-F5A6-350E-B23B-FBD71E1701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t="950" b="950"/>
            <a:stretch/>
          </p:blipFill>
          <p:spPr>
            <a:xfrm>
              <a:off x="713525" y="6199980"/>
              <a:ext cx="3600000" cy="3600000"/>
            </a:xfrm>
            <a:prstGeom prst="ellipse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D0477BD-BC66-824C-E26D-725F2F2058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l="6147" t="-451" r="857" b="-1"/>
            <a:stretch/>
          </p:blipFill>
          <p:spPr>
            <a:xfrm>
              <a:off x="4313525" y="2498840"/>
              <a:ext cx="3600000" cy="3600000"/>
            </a:xfrm>
            <a:prstGeom prst="ellipse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573148A-8516-5E9D-4EE8-A542FFB7D8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3181" t="1585" r="3181" b="1585"/>
            <a:stretch/>
          </p:blipFill>
          <p:spPr>
            <a:xfrm>
              <a:off x="4313525" y="9901121"/>
              <a:ext cx="3600000" cy="3600000"/>
            </a:xfrm>
            <a:prstGeom prst="ellipse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19DF8E2-5266-3414-D6D4-CA3690809B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t="769" b="769"/>
            <a:stretch/>
          </p:blipFill>
          <p:spPr>
            <a:xfrm>
              <a:off x="7849908" y="6199980"/>
              <a:ext cx="3600000" cy="3600000"/>
            </a:xfrm>
            <a:prstGeom prst="ellipse">
              <a:avLst/>
            </a:prstGeom>
          </p:spPr>
        </p:pic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B17C5627-5411-7ADC-EEF3-5AFBA72E2C62}"/>
              </a:ext>
            </a:extLst>
          </p:cNvPr>
          <p:cNvSpPr txBox="1"/>
          <p:nvPr/>
        </p:nvSpPr>
        <p:spPr>
          <a:xfrm>
            <a:off x="3043658" y="288514"/>
            <a:ext cx="611738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rgbClr val="907E38"/>
                </a:solidFill>
                <a:latin typeface="Chewie DEMO" panose="00000500000000000000" pitchFamily="50" charset="0"/>
              </a:rPr>
              <a:t>Gado-Gado</a:t>
            </a:r>
          </a:p>
          <a:p>
            <a:pPr algn="ctr"/>
            <a:r>
              <a:rPr lang="es-ES" sz="2000" dirty="0" err="1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Perpaduan</a:t>
            </a:r>
            <a:r>
              <a:rPr lang="es-ES" sz="2000" dirty="0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warna</a:t>
            </a:r>
            <a:r>
              <a:rPr lang="es-ES" sz="2000" dirty="0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dan rasa </a:t>
            </a:r>
            <a:r>
              <a:rPr lang="es-ES" sz="2000" dirty="0" err="1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dalam</a:t>
            </a:r>
            <a:r>
              <a:rPr lang="es-ES" sz="2000" dirty="0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satu</a:t>
            </a:r>
            <a:r>
              <a:rPr lang="es-ES" sz="2000" dirty="0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piring</a:t>
            </a:r>
            <a:r>
              <a:rPr lang="es-ES" sz="2000" dirty="0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</a:t>
            </a:r>
          </a:p>
          <a:p>
            <a:pPr algn="ctr"/>
            <a:r>
              <a:rPr lang="es-ES" sz="2000" dirty="0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gado-gado </a:t>
            </a:r>
            <a:r>
              <a:rPr lang="es-ES" sz="2000" dirty="0" err="1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menyajikan</a:t>
            </a:r>
            <a:r>
              <a:rPr lang="es-ES" sz="2000" dirty="0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kelezatan</a:t>
            </a:r>
            <a:r>
              <a:rPr lang="es-ES" sz="2000" dirty="0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nusantara</a:t>
            </a:r>
            <a:endParaRPr lang="es-ES" sz="2000" dirty="0">
              <a:solidFill>
                <a:srgbClr val="907E3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es-ES" sz="2000" dirty="0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yang </a:t>
            </a:r>
            <a:r>
              <a:rPr lang="es-ES" sz="2000" dirty="0" err="1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kaya</a:t>
            </a:r>
            <a:r>
              <a:rPr lang="es-ES" sz="2000" dirty="0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dan </a:t>
            </a:r>
            <a:r>
              <a:rPr lang="es-ES" sz="2000" dirty="0" err="1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menggugah</a:t>
            </a:r>
            <a:r>
              <a:rPr lang="es-ES" sz="2000" dirty="0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selera</a:t>
            </a:r>
            <a:r>
              <a:rPr lang="es-ES" sz="2000" dirty="0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r>
              <a:rPr lang="en-US" sz="2000" dirty="0">
                <a:solidFill>
                  <a:srgbClr val="907E3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52243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C3294-BF3F-906C-137E-F7971B4AD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0521ECF6-2DE1-40B3-9CF1-954462CC1EBC}"/>
              </a:ext>
            </a:extLst>
          </p:cNvPr>
          <p:cNvGrpSpPr/>
          <p:nvPr/>
        </p:nvGrpSpPr>
        <p:grpSpPr>
          <a:xfrm rot="14507314">
            <a:off x="-476565" y="-2019772"/>
            <a:ext cx="13936215" cy="13385402"/>
            <a:chOff x="-2427107" y="-1233377"/>
            <a:chExt cx="13936215" cy="1338540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0BB1D82-C187-80BE-8059-A1E1328A67C2}"/>
                </a:ext>
              </a:extLst>
            </p:cNvPr>
            <p:cNvGrpSpPr/>
            <p:nvPr/>
          </p:nvGrpSpPr>
          <p:grpSpPr>
            <a:xfrm rot="16036327">
              <a:off x="-2151700" y="-1508784"/>
              <a:ext cx="13385402" cy="13936215"/>
              <a:chOff x="-415300" y="-2319025"/>
              <a:chExt cx="13385402" cy="13936215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73421F35-ACA3-9EED-7639-302E4C70D7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14681883">
                <a:off x="8956954" y="1671556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AE4FF160-DAEF-190B-A06C-4D598AB084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2542625">
                <a:off x="199179" y="2727836"/>
                <a:ext cx="1076546" cy="1609926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4EAE6823-D6EC-C797-56CA-B6064A4551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10151303" y="4399694"/>
                <a:ext cx="1687034" cy="1727406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D51803C9-3D8F-65DE-551E-CE026E38C1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80" b="93701" l="9962" r="95785">
                            <a14:foregroundMark x1="46743" y1="92520" x2="38697" y2="94094"/>
                            <a14:foregroundMark x1="90421" y1="57087" x2="89655" y2="61811"/>
                            <a14:foregroundMark x1="53640" y1="9449" x2="45211" y2="7874"/>
                            <a14:foregroundMark x1="95785" y1="53937" x2="89655" y2="6653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8943850">
                <a:off x="-105427" y="4632449"/>
                <a:ext cx="2486372" cy="2419688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1C05AAAE-2A20-0404-D10D-BC141A62E0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452" b="99355" l="5682" r="89773">
                            <a14:foregroundMark x1="26136" y1="69032" x2="44034" y2="89032"/>
                            <a14:foregroundMark x1="5682" y1="72581" x2="13352" y2="77097"/>
                            <a14:foregroundMark x1="49432" y1="84839" x2="42898" y2="99355"/>
                            <a14:foregroundMark x1="66761" y1="8387" x2="53409" y2="6452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313366" y="-1160086"/>
                <a:ext cx="1991727" cy="1754078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A59289CC-02FA-55EF-BFC1-04EC6C198C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312" b="91618" l="5811" r="92736">
                            <a14:foregroundMark x1="65617" y1="6647" x2="73123" y2="4913"/>
                            <a14:foregroundMark x1="93462" y1="28035" x2="93462" y2="35549"/>
                            <a14:foregroundMark x1="9201" y1="51734" x2="6295" y2="59249"/>
                            <a14:foregroundMark x1="69007" y1="51734" x2="65617" y2="66474"/>
                            <a14:foregroundMark x1="65617" y1="66474" x2="67070" y2="66474"/>
                            <a14:foregroundMark x1="78935" y1="16763" x2="85956" y2="19653"/>
                            <a14:foregroundMark x1="72155" y1="4335" x2="64165" y2="2601"/>
                            <a14:foregroundMark x1="41404" y1="91040" x2="37046" y2="91618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9057366" y="2847572"/>
                <a:ext cx="2026302" cy="1697580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E943B2F0-9832-ACC8-3F0E-3EB3BBC762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80" b="93701" l="9962" r="95785">
                            <a14:foregroundMark x1="46743" y1="92520" x2="38697" y2="94094"/>
                            <a14:foregroundMark x1="90421" y1="57087" x2="89655" y2="61811"/>
                            <a14:foregroundMark x1="53640" y1="9449" x2="45211" y2="7874"/>
                            <a14:foregroundMark x1="95785" y1="53937" x2="89655" y2="6653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042525">
                <a:off x="8024518" y="-2319025"/>
                <a:ext cx="2486372" cy="2419688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F019EC19-D135-6EC0-B918-3E0448B0C6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312" b="91618" l="5811" r="92736">
                            <a14:foregroundMark x1="65617" y1="6647" x2="73123" y2="4913"/>
                            <a14:foregroundMark x1="93462" y1="28035" x2="93462" y2="35549"/>
                            <a14:foregroundMark x1="9201" y1="51734" x2="6295" y2="59249"/>
                            <a14:foregroundMark x1="69007" y1="51734" x2="65617" y2="66474"/>
                            <a14:foregroundMark x1="65617" y1="66474" x2="67070" y2="66474"/>
                            <a14:foregroundMark x1="78935" y1="16763" x2="85956" y2="19653"/>
                            <a14:foregroundMark x1="72155" y1="4335" x2="64165" y2="2601"/>
                            <a14:foregroundMark x1="41404" y1="91040" x2="37046" y2="91618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4807038">
                <a:off x="1128424" y="652748"/>
                <a:ext cx="1491294" cy="1249365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E4BEA9BB-8143-032E-20A7-BDDFD4B970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6926473" y="1082845"/>
                <a:ext cx="1459646" cy="1494576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D94F2486-0BDC-AB79-1D09-781D73D680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20394051">
                <a:off x="2420441" y="4272699"/>
                <a:ext cx="890605" cy="1331860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0044D245-8679-5BD0-5454-54F8770B97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19642344">
                <a:off x="7571471" y="-389210"/>
                <a:ext cx="1076546" cy="1609926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97F6AC45-F6D7-EF6D-BEFF-0F390F40ED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452" b="99355" l="5682" r="89773">
                            <a14:foregroundMark x1="26136" y1="69032" x2="44034" y2="89032"/>
                            <a14:foregroundMark x1="5682" y1="72581" x2="13352" y2="77097"/>
                            <a14:foregroundMark x1="49432" y1="84839" x2="42898" y2="99355"/>
                            <a14:foregroundMark x1="66761" y1="8387" x2="53409" y2="6452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8683505" y="202805"/>
                <a:ext cx="1492291" cy="1314234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1EA60E9B-9502-937B-19C2-A83B435580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1431105" y="3475467"/>
                <a:ext cx="1069408" cy="1094999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63C486F0-FB2B-2351-1844-6F56AC6FFE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80" b="93701" l="9962" r="95785">
                            <a14:foregroundMark x1="46743" y1="92520" x2="38697" y2="94094"/>
                            <a14:foregroundMark x1="90421" y1="57087" x2="89655" y2="61811"/>
                            <a14:foregroundMark x1="53640" y1="9449" x2="45211" y2="7874"/>
                            <a14:foregroundMark x1="95785" y1="53937" x2="89655" y2="6653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149643">
                <a:off x="6888001" y="9164160"/>
                <a:ext cx="2486372" cy="2419688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98FF89A0-AEA0-B591-EA92-E5E0BE3B2A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2152835" y="7174031"/>
                <a:ext cx="1069408" cy="1094999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80B3B0FE-5FED-4695-D059-C7DB848957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452" b="99355" l="5682" r="89773">
                            <a14:foregroundMark x1="26136" y1="69032" x2="44034" y2="89032"/>
                            <a14:foregroundMark x1="5682" y1="72581" x2="13352" y2="77097"/>
                            <a14:foregroundMark x1="49432" y1="84839" x2="42898" y2="99355"/>
                            <a14:foregroundMark x1="66761" y1="8387" x2="53409" y2="6452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0978375" y="6640896"/>
                <a:ext cx="1991727" cy="1754078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C8FBE032-5E24-2BD5-B1D9-8434DFCF77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12893382">
                <a:off x="917211" y="8656524"/>
                <a:ext cx="890605" cy="1331860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2D6485BA-BF38-0640-E820-42921DB04E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312" b="91618" l="5811" r="92736">
                            <a14:foregroundMark x1="65617" y1="6647" x2="73123" y2="4913"/>
                            <a14:foregroundMark x1="93462" y1="28035" x2="93462" y2="35549"/>
                            <a14:foregroundMark x1="9201" y1="51734" x2="6295" y2="59249"/>
                            <a14:foregroundMark x1="69007" y1="51734" x2="65617" y2="66474"/>
                            <a14:foregroundMark x1="65617" y1="66474" x2="67070" y2="66474"/>
                            <a14:foregroundMark x1="78935" y1="16763" x2="85956" y2="19653"/>
                            <a14:foregroundMark x1="72155" y1="4335" x2="64165" y2="2601"/>
                            <a14:foregroundMark x1="41404" y1="91040" x2="37046" y2="91618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720073">
                <a:off x="2792875" y="9699144"/>
                <a:ext cx="1491294" cy="1249365"/>
              </a:xfrm>
              <a:prstGeom prst="rect">
                <a:avLst/>
              </a:prstGeom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5D7D676B-074C-A496-EC63-68869FC3CD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14681883">
                <a:off x="9655168" y="7717936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2272445E-B4C9-BE97-B021-48DBDD72FE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14681883">
                <a:off x="8041397" y="8365425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CF8A4B09-54DB-488C-7F46-2AD73C395A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7170209">
                <a:off x="-502850" y="6686021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D5FB95FA-1A0E-3601-0988-372BD003D8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13682293">
                <a:off x="9583615" y="9420566"/>
                <a:ext cx="890605" cy="1331860"/>
              </a:xfrm>
              <a:prstGeom prst="rect">
                <a:avLst/>
              </a:prstGeom>
            </p:spPr>
          </p:pic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B3139090-877B-C15A-7240-2A5D7E542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63897">
              <a:off x="-1573939" y="638411"/>
              <a:ext cx="11593684" cy="8312082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F32BBDB-273E-B7B7-D99B-A7A1F03CECC4}"/>
              </a:ext>
            </a:extLst>
          </p:cNvPr>
          <p:cNvGrpSpPr/>
          <p:nvPr/>
        </p:nvGrpSpPr>
        <p:grpSpPr>
          <a:xfrm rot="5400000">
            <a:off x="713525" y="2498840"/>
            <a:ext cx="10736383" cy="11002281"/>
            <a:chOff x="713525" y="2498840"/>
            <a:chExt cx="10736383" cy="11002281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8DA0CE9-E566-B81D-2A64-62CA565B8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18366" t="2411" r="18366" b="2411"/>
            <a:stretch>
              <a:fillRect/>
            </a:stretch>
          </p:blipFill>
          <p:spPr>
            <a:xfrm>
              <a:off x="1608339" y="3471626"/>
              <a:ext cx="8936444" cy="8936444"/>
            </a:xfrm>
            <a:custGeom>
              <a:avLst/>
              <a:gdLst>
                <a:gd name="connsiteX0" fmla="*/ 3328285 w 6692630"/>
                <a:gd name="connsiteY0" fmla="*/ 1268719 h 6692630"/>
                <a:gd name="connsiteX1" fmla="*/ 1223825 w 6692630"/>
                <a:gd name="connsiteY1" fmla="*/ 3373179 h 6692630"/>
                <a:gd name="connsiteX2" fmla="*/ 3328285 w 6692630"/>
                <a:gd name="connsiteY2" fmla="*/ 5477639 h 6692630"/>
                <a:gd name="connsiteX3" fmla="*/ 5432745 w 6692630"/>
                <a:gd name="connsiteY3" fmla="*/ 3373179 h 6692630"/>
                <a:gd name="connsiteX4" fmla="*/ 3328285 w 6692630"/>
                <a:gd name="connsiteY4" fmla="*/ 1268719 h 6692630"/>
                <a:gd name="connsiteX5" fmla="*/ 3346315 w 6692630"/>
                <a:gd name="connsiteY5" fmla="*/ 0 h 6692630"/>
                <a:gd name="connsiteX6" fmla="*/ 6692630 w 6692630"/>
                <a:gd name="connsiteY6" fmla="*/ 3346315 h 6692630"/>
                <a:gd name="connsiteX7" fmla="*/ 3346315 w 6692630"/>
                <a:gd name="connsiteY7" fmla="*/ 6692630 h 6692630"/>
                <a:gd name="connsiteX8" fmla="*/ 0 w 6692630"/>
                <a:gd name="connsiteY8" fmla="*/ 3346315 h 6692630"/>
                <a:gd name="connsiteX9" fmla="*/ 3346315 w 6692630"/>
                <a:gd name="connsiteY9" fmla="*/ 0 h 6692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92630" h="6692630">
                  <a:moveTo>
                    <a:pt x="3328285" y="1268719"/>
                  </a:moveTo>
                  <a:cubicBezTo>
                    <a:pt x="2166024" y="1268719"/>
                    <a:pt x="1223825" y="2210918"/>
                    <a:pt x="1223825" y="3373179"/>
                  </a:cubicBezTo>
                  <a:cubicBezTo>
                    <a:pt x="1223825" y="4535440"/>
                    <a:pt x="2166024" y="5477639"/>
                    <a:pt x="3328285" y="5477639"/>
                  </a:cubicBezTo>
                  <a:cubicBezTo>
                    <a:pt x="4490546" y="5477639"/>
                    <a:pt x="5432745" y="4535440"/>
                    <a:pt x="5432745" y="3373179"/>
                  </a:cubicBezTo>
                  <a:cubicBezTo>
                    <a:pt x="5432745" y="2210918"/>
                    <a:pt x="4490546" y="1268719"/>
                    <a:pt x="3328285" y="1268719"/>
                  </a:cubicBezTo>
                  <a:close/>
                  <a:moveTo>
                    <a:pt x="3346315" y="0"/>
                  </a:moveTo>
                  <a:cubicBezTo>
                    <a:pt x="5194434" y="0"/>
                    <a:pt x="6692630" y="1498196"/>
                    <a:pt x="6692630" y="3346315"/>
                  </a:cubicBezTo>
                  <a:cubicBezTo>
                    <a:pt x="6692630" y="5194434"/>
                    <a:pt x="5194434" y="6692630"/>
                    <a:pt x="3346315" y="6692630"/>
                  </a:cubicBezTo>
                  <a:cubicBezTo>
                    <a:pt x="1498196" y="6692630"/>
                    <a:pt x="0" y="5194434"/>
                    <a:pt x="0" y="3346315"/>
                  </a:cubicBezTo>
                  <a:cubicBezTo>
                    <a:pt x="0" y="1498196"/>
                    <a:pt x="1498196" y="0"/>
                    <a:pt x="3346315" y="0"/>
                  </a:cubicBezTo>
                  <a:close/>
                </a:path>
              </a:pathLst>
            </a:cu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3BA943C-3AD5-C93F-C2DC-3C90D77054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t="950" b="950"/>
            <a:stretch/>
          </p:blipFill>
          <p:spPr>
            <a:xfrm>
              <a:off x="713525" y="6199980"/>
              <a:ext cx="3600000" cy="3600000"/>
            </a:xfrm>
            <a:prstGeom prst="ellipse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76B0AFA-2CF4-861F-A041-1D0785FF80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l="6147" t="-451" r="857" b="-1"/>
            <a:stretch/>
          </p:blipFill>
          <p:spPr>
            <a:xfrm>
              <a:off x="4313525" y="2498840"/>
              <a:ext cx="3600000" cy="3600000"/>
            </a:xfrm>
            <a:prstGeom prst="ellipse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5BA28CB-D7ED-9341-BB1F-26771FC70B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3181" t="1585" r="3181" b="1585"/>
            <a:stretch/>
          </p:blipFill>
          <p:spPr>
            <a:xfrm>
              <a:off x="4313525" y="9901121"/>
              <a:ext cx="3600000" cy="3600000"/>
            </a:xfrm>
            <a:prstGeom prst="ellipse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0705251-F057-41BD-565F-55A78034D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t="769" b="769"/>
            <a:stretch/>
          </p:blipFill>
          <p:spPr>
            <a:xfrm>
              <a:off x="7849908" y="6199980"/>
              <a:ext cx="3600000" cy="3600000"/>
            </a:xfrm>
            <a:prstGeom prst="ellipse">
              <a:avLst/>
            </a:prstGeom>
          </p:spPr>
        </p:pic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1A19C0CB-2413-06FD-0210-D87E8B44616B}"/>
              </a:ext>
            </a:extLst>
          </p:cNvPr>
          <p:cNvSpPr txBox="1"/>
          <p:nvPr/>
        </p:nvSpPr>
        <p:spPr>
          <a:xfrm>
            <a:off x="2598825" y="288514"/>
            <a:ext cx="70070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rgbClr val="3B990C"/>
                </a:solidFill>
                <a:latin typeface="Chewie DEMO" panose="00000500000000000000" pitchFamily="50" charset="0"/>
              </a:rPr>
              <a:t>Cah </a:t>
            </a:r>
            <a:r>
              <a:rPr lang="en-US" sz="6000" b="1" dirty="0" err="1">
                <a:solidFill>
                  <a:srgbClr val="3B990C"/>
                </a:solidFill>
                <a:latin typeface="Chewie DEMO" panose="00000500000000000000" pitchFamily="50" charset="0"/>
              </a:rPr>
              <a:t>Kangkung</a:t>
            </a:r>
            <a:endParaRPr lang="en-US" sz="6000" b="1" dirty="0">
              <a:solidFill>
                <a:srgbClr val="3B990C"/>
              </a:solidFill>
              <a:latin typeface="Chewie DEMO" panose="00000500000000000000" pitchFamily="50" charset="0"/>
            </a:endParaRPr>
          </a:p>
          <a:p>
            <a:pPr algn="ctr"/>
            <a:r>
              <a:rPr lang="es-ES" sz="2000" dirty="0" err="1">
                <a:solidFill>
                  <a:srgbClr val="3B990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Cah</a:t>
            </a:r>
            <a:r>
              <a:rPr lang="es-ES" sz="2000" dirty="0">
                <a:solidFill>
                  <a:srgbClr val="3B990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3B990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kangkung</a:t>
            </a:r>
            <a:r>
              <a:rPr lang="es-ES" sz="2000" dirty="0">
                <a:solidFill>
                  <a:srgbClr val="3B990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s-ES" sz="2000" dirty="0" err="1">
                <a:solidFill>
                  <a:srgbClr val="3B990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kesederhanaan</a:t>
            </a:r>
            <a:r>
              <a:rPr lang="es-ES" sz="2000" dirty="0">
                <a:solidFill>
                  <a:srgbClr val="3B990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rasa yang </a:t>
            </a:r>
            <a:r>
              <a:rPr lang="es-ES" sz="2000" dirty="0" err="1">
                <a:solidFill>
                  <a:srgbClr val="3B990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nikmat</a:t>
            </a:r>
            <a:endParaRPr lang="es-ES" sz="2000" dirty="0">
              <a:solidFill>
                <a:srgbClr val="3B990C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es-ES" sz="2000" dirty="0" err="1">
                <a:solidFill>
                  <a:srgbClr val="3B990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s-ES" sz="2000" dirty="0">
                <a:solidFill>
                  <a:srgbClr val="3B990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3B990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sentuhan</a:t>
            </a:r>
            <a:r>
              <a:rPr lang="es-ES" sz="2000" dirty="0">
                <a:solidFill>
                  <a:srgbClr val="3B990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3B990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gurih</a:t>
            </a:r>
            <a:r>
              <a:rPr lang="es-ES" sz="2000" dirty="0">
                <a:solidFill>
                  <a:srgbClr val="3B990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dan aroma yang </a:t>
            </a:r>
            <a:r>
              <a:rPr lang="es-ES" sz="2000" dirty="0" err="1">
                <a:solidFill>
                  <a:srgbClr val="3B990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menggoda</a:t>
            </a:r>
            <a:r>
              <a:rPr lang="es-ES" sz="2000" dirty="0">
                <a:solidFill>
                  <a:srgbClr val="3B990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sz="2000" dirty="0">
              <a:solidFill>
                <a:srgbClr val="3B990C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7017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B8168-02C2-B5FD-EC33-C059BBD5A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58ABFCDE-9164-738B-18E4-8E0463B01180}"/>
              </a:ext>
            </a:extLst>
          </p:cNvPr>
          <p:cNvGrpSpPr/>
          <p:nvPr/>
        </p:nvGrpSpPr>
        <p:grpSpPr>
          <a:xfrm rot="1837439">
            <a:off x="-1456581" y="-2263174"/>
            <a:ext cx="14976684" cy="13385402"/>
            <a:chOff x="-3466986" y="-1208618"/>
            <a:chExt cx="14976684" cy="1338540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57CC958-0266-AAEB-8A85-23BF58B7F85B}"/>
                </a:ext>
              </a:extLst>
            </p:cNvPr>
            <p:cNvGrpSpPr/>
            <p:nvPr/>
          </p:nvGrpSpPr>
          <p:grpSpPr>
            <a:xfrm rot="16036327">
              <a:off x="-2671345" y="-2004259"/>
              <a:ext cx="13385402" cy="14976684"/>
              <a:chOff x="-415300" y="-3359494"/>
              <a:chExt cx="13385402" cy="14976684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6F90E2F9-1A07-63AF-A6BE-57C1B2BD6E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14681883">
                <a:off x="7340795" y="-839924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B4EAB8E3-FAA4-3AFE-F9F2-EC9E31BE65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2542625">
                <a:off x="199179" y="2727836"/>
                <a:ext cx="1076546" cy="1609926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8B1A8E68-D75F-1370-7F81-04FDBB1917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10645434" y="4707420"/>
                <a:ext cx="1687034" cy="1727406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DCC00808-A517-941A-B317-199C1F5899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80" b="93701" l="9962" r="95785">
                            <a14:foregroundMark x1="46743" y1="92520" x2="38697" y2="94094"/>
                            <a14:foregroundMark x1="90421" y1="57087" x2="89655" y2="61811"/>
                            <a14:foregroundMark x1="53640" y1="9449" x2="45211" y2="7874"/>
                            <a14:foregroundMark x1="95785" y1="53937" x2="89655" y2="6653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8943850">
                <a:off x="-105427" y="4632449"/>
                <a:ext cx="2486372" cy="2419688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92288A10-EF52-DB85-25E6-986D97F1C7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452" b="99355" l="5682" r="89773">
                            <a14:foregroundMark x1="26136" y1="69032" x2="44034" y2="89032"/>
                            <a14:foregroundMark x1="5682" y1="72581" x2="13352" y2="77097"/>
                            <a14:foregroundMark x1="49432" y1="84839" x2="42898" y2="99355"/>
                            <a14:foregroundMark x1="66761" y1="8387" x2="53409" y2="6452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462437" y="-2164959"/>
                <a:ext cx="1991727" cy="1754078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FE9EAEB7-2296-7D4C-52B0-33CADDD56D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312" b="91618" l="5811" r="92736">
                            <a14:foregroundMark x1="65617" y1="6647" x2="73123" y2="4913"/>
                            <a14:foregroundMark x1="93462" y1="28035" x2="93462" y2="35549"/>
                            <a14:foregroundMark x1="9201" y1="51734" x2="6295" y2="59249"/>
                            <a14:foregroundMark x1="69007" y1="51734" x2="65617" y2="66474"/>
                            <a14:foregroundMark x1="65617" y1="66474" x2="67070" y2="66474"/>
                            <a14:foregroundMark x1="78935" y1="16763" x2="85956" y2="19653"/>
                            <a14:foregroundMark x1="72155" y1="4335" x2="64165" y2="2601"/>
                            <a14:foregroundMark x1="41404" y1="91040" x2="37046" y2="91618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8555812" y="5427165"/>
                <a:ext cx="2026302" cy="1697580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74392527-EC72-86CD-C76A-6E66A8A30F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80" b="93701" l="9962" r="95785">
                            <a14:foregroundMark x1="46743" y1="92520" x2="38697" y2="94094"/>
                            <a14:foregroundMark x1="90421" y1="57087" x2="89655" y2="61811"/>
                            <a14:foregroundMark x1="53640" y1="9449" x2="45211" y2="7874"/>
                            <a14:foregroundMark x1="95785" y1="53937" x2="89655" y2="6653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042525">
                <a:off x="6333260" y="-3359494"/>
                <a:ext cx="2486372" cy="2419688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5805F5C6-F68B-D5C5-4FF0-3C1C4AD7A8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312" b="91618" l="5811" r="92736">
                            <a14:foregroundMark x1="65617" y1="6647" x2="73123" y2="4913"/>
                            <a14:foregroundMark x1="93462" y1="28035" x2="93462" y2="35549"/>
                            <a14:foregroundMark x1="9201" y1="51734" x2="6295" y2="59249"/>
                            <a14:foregroundMark x1="69007" y1="51734" x2="65617" y2="66474"/>
                            <a14:foregroundMark x1="65617" y1="66474" x2="67070" y2="66474"/>
                            <a14:foregroundMark x1="78935" y1="16763" x2="85956" y2="19653"/>
                            <a14:foregroundMark x1="72155" y1="4335" x2="64165" y2="2601"/>
                            <a14:foregroundMark x1="41404" y1="91040" x2="37046" y2="91618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4807038">
                <a:off x="1128424" y="652748"/>
                <a:ext cx="1491294" cy="1249365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33E4D54E-FFE6-ED69-CEA2-FF9967E623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5626590" y="246742"/>
                <a:ext cx="1459646" cy="1494576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44940D4B-2BA2-6515-EC19-176495BDD2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20394051">
                <a:off x="2420441" y="4272699"/>
                <a:ext cx="890605" cy="1331860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2D9F1AAA-F600-429D-DE23-BC3C34D8E9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4508149">
                <a:off x="6519571" y="-1241764"/>
                <a:ext cx="1076546" cy="1609926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C8655CF1-ED91-E760-23F3-AA2046EFA8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452" b="99355" l="5682" r="89773">
                            <a14:foregroundMark x1="26136" y1="69032" x2="44034" y2="89032"/>
                            <a14:foregroundMark x1="5682" y1="72581" x2="13352" y2="77097"/>
                            <a14:foregroundMark x1="49432" y1="84839" x2="42898" y2="99355"/>
                            <a14:foregroundMark x1="66761" y1="8387" x2="53409" y2="6452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8825629" y="-978941"/>
                <a:ext cx="1492291" cy="1314234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56943E46-159F-B7A5-4EAB-B300E97A05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1431105" y="3475467"/>
                <a:ext cx="1069408" cy="1094999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0FB66745-6BE7-8C9F-61F4-4D3B3BFCB4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80" b="93701" l="9962" r="95785">
                            <a14:foregroundMark x1="46743" y1="92520" x2="38697" y2="94094"/>
                            <a14:foregroundMark x1="90421" y1="57087" x2="89655" y2="61811"/>
                            <a14:foregroundMark x1="53640" y1="9449" x2="45211" y2="7874"/>
                            <a14:foregroundMark x1="95785" y1="53937" x2="89655" y2="6653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149643">
                <a:off x="6888001" y="9164160"/>
                <a:ext cx="2486372" cy="2419688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1E73C113-1F15-6BFE-6E08-F46CCA3986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2152835" y="7174031"/>
                <a:ext cx="1069408" cy="1094999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F5A54525-76E4-F0D7-BEE1-FE144D4222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452" b="99355" l="5682" r="89773">
                            <a14:foregroundMark x1="26136" y1="69032" x2="44034" y2="89032"/>
                            <a14:foregroundMark x1="5682" y1="72581" x2="13352" y2="77097"/>
                            <a14:foregroundMark x1="49432" y1="84839" x2="42898" y2="99355"/>
                            <a14:foregroundMark x1="66761" y1="8387" x2="53409" y2="6452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0978375" y="6640896"/>
                <a:ext cx="1991727" cy="1754078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400F0EEE-79A4-D6F5-9062-5A6E64744F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12893382">
                <a:off x="917211" y="8656524"/>
                <a:ext cx="890605" cy="1331860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BD429C6B-0BA0-7D88-5EF2-3DA3011616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312" b="91618" l="5811" r="92736">
                            <a14:foregroundMark x1="65617" y1="6647" x2="73123" y2="4913"/>
                            <a14:foregroundMark x1="93462" y1="28035" x2="93462" y2="35549"/>
                            <a14:foregroundMark x1="9201" y1="51734" x2="6295" y2="59249"/>
                            <a14:foregroundMark x1="69007" y1="51734" x2="65617" y2="66474"/>
                            <a14:foregroundMark x1="65617" y1="66474" x2="67070" y2="66474"/>
                            <a14:foregroundMark x1="78935" y1="16763" x2="85956" y2="19653"/>
                            <a14:foregroundMark x1="72155" y1="4335" x2="64165" y2="2601"/>
                            <a14:foregroundMark x1="41404" y1="91040" x2="37046" y2="91618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720073">
                <a:off x="2792875" y="9699144"/>
                <a:ext cx="1491294" cy="1249365"/>
              </a:xfrm>
              <a:prstGeom prst="rect">
                <a:avLst/>
              </a:prstGeom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AFFE9B3F-5F0C-06D7-42F4-2146708C8C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14681883">
                <a:off x="9655168" y="7717936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A9BAC91A-FA24-3F7B-9BC9-5397ACEFE3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14681883">
                <a:off x="8041397" y="8365425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4E8726D9-4DD9-122A-9ADF-A68F1BC039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7170209">
                <a:off x="-502850" y="6686021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DC4B78BE-A622-270D-F4A8-44441185FF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13682293">
                <a:off x="9583615" y="9420566"/>
                <a:ext cx="890605" cy="1331860"/>
              </a:xfrm>
              <a:prstGeom prst="rect">
                <a:avLst/>
              </a:prstGeom>
            </p:spPr>
          </p:pic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24DB923-911A-A294-6466-85D3A7E69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62561">
              <a:off x="-656965" y="3277437"/>
              <a:ext cx="11593684" cy="8312082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914BF15-5FBF-AE20-E118-767EC29CC506}"/>
              </a:ext>
            </a:extLst>
          </p:cNvPr>
          <p:cNvGrpSpPr/>
          <p:nvPr/>
        </p:nvGrpSpPr>
        <p:grpSpPr>
          <a:xfrm rot="10800000">
            <a:off x="713525" y="2498840"/>
            <a:ext cx="10736383" cy="11002281"/>
            <a:chOff x="713525" y="2498840"/>
            <a:chExt cx="10736383" cy="11002281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30BD4C3-7F71-0DAC-E5E9-679C7205B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18366" t="2411" r="18366" b="2411"/>
            <a:stretch>
              <a:fillRect/>
            </a:stretch>
          </p:blipFill>
          <p:spPr>
            <a:xfrm>
              <a:off x="1608339" y="3471626"/>
              <a:ext cx="8936444" cy="8936444"/>
            </a:xfrm>
            <a:custGeom>
              <a:avLst/>
              <a:gdLst>
                <a:gd name="connsiteX0" fmla="*/ 3328285 w 6692630"/>
                <a:gd name="connsiteY0" fmla="*/ 1268719 h 6692630"/>
                <a:gd name="connsiteX1" fmla="*/ 1223825 w 6692630"/>
                <a:gd name="connsiteY1" fmla="*/ 3373179 h 6692630"/>
                <a:gd name="connsiteX2" fmla="*/ 3328285 w 6692630"/>
                <a:gd name="connsiteY2" fmla="*/ 5477639 h 6692630"/>
                <a:gd name="connsiteX3" fmla="*/ 5432745 w 6692630"/>
                <a:gd name="connsiteY3" fmla="*/ 3373179 h 6692630"/>
                <a:gd name="connsiteX4" fmla="*/ 3328285 w 6692630"/>
                <a:gd name="connsiteY4" fmla="*/ 1268719 h 6692630"/>
                <a:gd name="connsiteX5" fmla="*/ 3346315 w 6692630"/>
                <a:gd name="connsiteY5" fmla="*/ 0 h 6692630"/>
                <a:gd name="connsiteX6" fmla="*/ 6692630 w 6692630"/>
                <a:gd name="connsiteY6" fmla="*/ 3346315 h 6692630"/>
                <a:gd name="connsiteX7" fmla="*/ 3346315 w 6692630"/>
                <a:gd name="connsiteY7" fmla="*/ 6692630 h 6692630"/>
                <a:gd name="connsiteX8" fmla="*/ 0 w 6692630"/>
                <a:gd name="connsiteY8" fmla="*/ 3346315 h 6692630"/>
                <a:gd name="connsiteX9" fmla="*/ 3346315 w 6692630"/>
                <a:gd name="connsiteY9" fmla="*/ 0 h 6692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92630" h="6692630">
                  <a:moveTo>
                    <a:pt x="3328285" y="1268719"/>
                  </a:moveTo>
                  <a:cubicBezTo>
                    <a:pt x="2166024" y="1268719"/>
                    <a:pt x="1223825" y="2210918"/>
                    <a:pt x="1223825" y="3373179"/>
                  </a:cubicBezTo>
                  <a:cubicBezTo>
                    <a:pt x="1223825" y="4535440"/>
                    <a:pt x="2166024" y="5477639"/>
                    <a:pt x="3328285" y="5477639"/>
                  </a:cubicBezTo>
                  <a:cubicBezTo>
                    <a:pt x="4490546" y="5477639"/>
                    <a:pt x="5432745" y="4535440"/>
                    <a:pt x="5432745" y="3373179"/>
                  </a:cubicBezTo>
                  <a:cubicBezTo>
                    <a:pt x="5432745" y="2210918"/>
                    <a:pt x="4490546" y="1268719"/>
                    <a:pt x="3328285" y="1268719"/>
                  </a:cubicBezTo>
                  <a:close/>
                  <a:moveTo>
                    <a:pt x="3346315" y="0"/>
                  </a:moveTo>
                  <a:cubicBezTo>
                    <a:pt x="5194434" y="0"/>
                    <a:pt x="6692630" y="1498196"/>
                    <a:pt x="6692630" y="3346315"/>
                  </a:cubicBezTo>
                  <a:cubicBezTo>
                    <a:pt x="6692630" y="5194434"/>
                    <a:pt x="5194434" y="6692630"/>
                    <a:pt x="3346315" y="6692630"/>
                  </a:cubicBezTo>
                  <a:cubicBezTo>
                    <a:pt x="1498196" y="6692630"/>
                    <a:pt x="0" y="5194434"/>
                    <a:pt x="0" y="3346315"/>
                  </a:cubicBezTo>
                  <a:cubicBezTo>
                    <a:pt x="0" y="1498196"/>
                    <a:pt x="1498196" y="0"/>
                    <a:pt x="3346315" y="0"/>
                  </a:cubicBezTo>
                  <a:close/>
                </a:path>
              </a:pathLst>
            </a:cu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11DCEC4-173A-C49F-564E-3D5E86D9C6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t="950" b="950"/>
            <a:stretch/>
          </p:blipFill>
          <p:spPr>
            <a:xfrm>
              <a:off x="713525" y="6199980"/>
              <a:ext cx="3600000" cy="3600000"/>
            </a:xfrm>
            <a:prstGeom prst="ellipse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FD14131-EBF2-37BD-401B-D8A7D7B379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l="6147" t="-451" r="857" b="-1"/>
            <a:stretch/>
          </p:blipFill>
          <p:spPr>
            <a:xfrm>
              <a:off x="4313525" y="2498840"/>
              <a:ext cx="3600000" cy="3600000"/>
            </a:xfrm>
            <a:prstGeom prst="ellipse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4994CBA-8371-D3B1-0A63-C3E4436212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3181" t="1585" r="3181" b="1585"/>
            <a:stretch/>
          </p:blipFill>
          <p:spPr>
            <a:xfrm>
              <a:off x="4313525" y="9901121"/>
              <a:ext cx="3600000" cy="3600000"/>
            </a:xfrm>
            <a:prstGeom prst="ellipse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1AB87E1-E45B-3B30-54BF-A7E2855FAE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t="769" b="769"/>
            <a:stretch/>
          </p:blipFill>
          <p:spPr>
            <a:xfrm>
              <a:off x="7849908" y="6199980"/>
              <a:ext cx="3600000" cy="3600000"/>
            </a:xfrm>
            <a:prstGeom prst="ellipse">
              <a:avLst/>
            </a:prstGeom>
          </p:spPr>
        </p:pic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DBC5C696-FA6E-584B-2529-31A8B8DAA7D1}"/>
              </a:ext>
            </a:extLst>
          </p:cNvPr>
          <p:cNvSpPr txBox="1"/>
          <p:nvPr/>
        </p:nvSpPr>
        <p:spPr>
          <a:xfrm>
            <a:off x="3263269" y="288514"/>
            <a:ext cx="567815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49219"/>
                </a:solidFill>
                <a:latin typeface="Chewie DEMO" panose="00000500000000000000" pitchFamily="50" charset="0"/>
              </a:rPr>
              <a:t>Sate Ayam</a:t>
            </a:r>
          </a:p>
          <a:p>
            <a:pPr algn="ctr"/>
            <a:r>
              <a:rPr lang="es-ES" sz="2000" dirty="0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Sate </a:t>
            </a:r>
            <a:r>
              <a:rPr lang="es-ES" sz="2000" dirty="0" err="1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ayam</a:t>
            </a:r>
            <a:r>
              <a:rPr lang="es-ES" sz="2000" dirty="0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s-ES" sz="2000" dirty="0" err="1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perpaduan</a:t>
            </a:r>
            <a:r>
              <a:rPr lang="es-ES" sz="2000" dirty="0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daging</a:t>
            </a:r>
            <a:r>
              <a:rPr lang="es-ES" sz="2000" dirty="0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empuk</a:t>
            </a:r>
            <a:r>
              <a:rPr lang="es-ES" sz="2000" dirty="0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dan</a:t>
            </a:r>
          </a:p>
          <a:p>
            <a:pPr algn="ctr"/>
            <a:r>
              <a:rPr lang="es-ES" sz="2000" dirty="0" err="1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bumbu</a:t>
            </a:r>
            <a:r>
              <a:rPr lang="es-ES" sz="2000" dirty="0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kacang</a:t>
            </a:r>
            <a:r>
              <a:rPr lang="es-ES" sz="2000" dirty="0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s-ES" sz="2000" dirty="0" err="1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kaya</a:t>
            </a:r>
            <a:r>
              <a:rPr lang="es-ES" sz="2000" dirty="0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s-ES" sz="2000" dirty="0" err="1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menggoda</a:t>
            </a:r>
            <a:endParaRPr lang="es-ES" sz="2000" dirty="0">
              <a:solidFill>
                <a:srgbClr val="F49219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es-ES" sz="2000" dirty="0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 </a:t>
            </a:r>
            <a:r>
              <a:rPr lang="es-ES" sz="2000" dirty="0" err="1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setiap</a:t>
            </a:r>
            <a:r>
              <a:rPr lang="es-ES" sz="2000" dirty="0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tusukannya</a:t>
            </a:r>
            <a:r>
              <a:rPr lang="es-ES" sz="2000" dirty="0">
                <a:solidFill>
                  <a:srgbClr val="F4921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..</a:t>
            </a:r>
            <a:endParaRPr lang="en-US" sz="2000" dirty="0">
              <a:solidFill>
                <a:srgbClr val="F49219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7432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D99E1-1F50-FE64-CD06-31D0CFBF9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AC67DDB2-284F-BB2D-4818-0A5EE3105DE8}"/>
              </a:ext>
            </a:extLst>
          </p:cNvPr>
          <p:cNvGrpSpPr/>
          <p:nvPr/>
        </p:nvGrpSpPr>
        <p:grpSpPr>
          <a:xfrm rot="9653397">
            <a:off x="-1463952" y="-2301384"/>
            <a:ext cx="15182122" cy="13385402"/>
            <a:chOff x="-3672308" y="-1203729"/>
            <a:chExt cx="15182122" cy="1338540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54A56D5-469E-2AB5-9DC0-3AE594E2805D}"/>
                </a:ext>
              </a:extLst>
            </p:cNvPr>
            <p:cNvGrpSpPr/>
            <p:nvPr/>
          </p:nvGrpSpPr>
          <p:grpSpPr>
            <a:xfrm rot="16036327">
              <a:off x="-2773948" y="-2102089"/>
              <a:ext cx="13385402" cy="15182122"/>
              <a:chOff x="-415300" y="-3564932"/>
              <a:chExt cx="13385402" cy="15182122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E6A92A2A-5E91-06AE-86BD-A0E7CE43AD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14681883">
                <a:off x="7340795" y="-839924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96A30106-79DF-D70F-1DD3-2EF6B8D86F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2542625">
                <a:off x="4314678" y="-3564932"/>
                <a:ext cx="1076546" cy="1609926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DE4C6531-BA6A-6650-F3D0-523260A2FC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10645434" y="4707420"/>
                <a:ext cx="1687034" cy="1727406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309CE5D0-BBC8-36A2-4AC2-43B9AE0410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80" b="93701" l="9962" r="95785">
                            <a14:foregroundMark x1="46743" y1="92520" x2="38697" y2="94094"/>
                            <a14:foregroundMark x1="90421" y1="57087" x2="89655" y2="61811"/>
                            <a14:foregroundMark x1="53640" y1="9449" x2="45211" y2="7874"/>
                            <a14:foregroundMark x1="95785" y1="53937" x2="89655" y2="6653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8943850">
                <a:off x="-105427" y="4632449"/>
                <a:ext cx="2486372" cy="2419688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D0AC7085-85F9-39A0-11E0-8F5CD08DA8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452" b="99355" l="5682" r="89773">
                            <a14:foregroundMark x1="26136" y1="69032" x2="44034" y2="89032"/>
                            <a14:foregroundMark x1="5682" y1="72581" x2="13352" y2="77097"/>
                            <a14:foregroundMark x1="49432" y1="84839" x2="42898" y2="99355"/>
                            <a14:foregroundMark x1="66761" y1="8387" x2="53409" y2="6452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462437" y="-2164959"/>
                <a:ext cx="1991727" cy="1754078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8F7CC3D2-76B8-94AF-7C57-9A70ADE50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312" b="91618" l="5811" r="92736">
                            <a14:foregroundMark x1="65617" y1="6647" x2="73123" y2="4913"/>
                            <a14:foregroundMark x1="93462" y1="28035" x2="93462" y2="35549"/>
                            <a14:foregroundMark x1="9201" y1="51734" x2="6295" y2="59249"/>
                            <a14:foregroundMark x1="69007" y1="51734" x2="65617" y2="66474"/>
                            <a14:foregroundMark x1="65617" y1="66474" x2="67070" y2="66474"/>
                            <a14:foregroundMark x1="78935" y1="16763" x2="85956" y2="19653"/>
                            <a14:foregroundMark x1="72155" y1="4335" x2="64165" y2="2601"/>
                            <a14:foregroundMark x1="41404" y1="91040" x2="37046" y2="91618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8555812" y="5427165"/>
                <a:ext cx="2026302" cy="1697580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2B934FBA-F940-26AC-3273-ABA9556BEF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80" b="93701" l="9962" r="95785">
                            <a14:foregroundMark x1="46743" y1="92520" x2="38697" y2="94094"/>
                            <a14:foregroundMark x1="90421" y1="57087" x2="89655" y2="61811"/>
                            <a14:foregroundMark x1="53640" y1="9449" x2="45211" y2="7874"/>
                            <a14:foregroundMark x1="95785" y1="53937" x2="89655" y2="6653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042525">
                <a:off x="6333260" y="-3359494"/>
                <a:ext cx="2486372" cy="2419688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62C911CB-8E6C-D7B9-F78F-8D66A8C512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312" b="91618" l="5811" r="92736">
                            <a14:foregroundMark x1="65617" y1="6647" x2="73123" y2="4913"/>
                            <a14:foregroundMark x1="93462" y1="28035" x2="93462" y2="35549"/>
                            <a14:foregroundMark x1="9201" y1="51734" x2="6295" y2="59249"/>
                            <a14:foregroundMark x1="69007" y1="51734" x2="65617" y2="66474"/>
                            <a14:foregroundMark x1="65617" y1="66474" x2="67070" y2="66474"/>
                            <a14:foregroundMark x1="78935" y1="16763" x2="85956" y2="19653"/>
                            <a14:foregroundMark x1="72155" y1="4335" x2="64165" y2="2601"/>
                            <a14:foregroundMark x1="41404" y1="91040" x2="37046" y2="91618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4807038">
                <a:off x="2499678" y="-1202598"/>
                <a:ext cx="1491294" cy="1249365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0EC8711C-F11A-85F6-0CCF-1C684D74D0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5025844" y="402172"/>
                <a:ext cx="1459646" cy="1494576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E12BC83E-5C79-4D05-440F-EB3099CC27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20394051">
                <a:off x="2644989" y="5369516"/>
                <a:ext cx="890605" cy="1331860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B81B0C37-BDB5-F388-235A-F2DE3ECE4C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4508149">
                <a:off x="6519571" y="-1241764"/>
                <a:ext cx="1076546" cy="1609926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82B70EA8-66F2-05AC-5D08-DBCB6BB801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452" b="99355" l="5682" r="89773">
                            <a14:foregroundMark x1="26136" y1="69032" x2="44034" y2="89032"/>
                            <a14:foregroundMark x1="5682" y1="72581" x2="13352" y2="77097"/>
                            <a14:foregroundMark x1="49432" y1="84839" x2="42898" y2="99355"/>
                            <a14:foregroundMark x1="66761" y1="8387" x2="53409" y2="6452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8825629" y="-978941"/>
                <a:ext cx="1492291" cy="1314234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8B96EDBF-3BE6-09C4-8F2D-6975CC7AF8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1862415" y="1142375"/>
                <a:ext cx="1069408" cy="1094999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7F78ACF0-FE77-A6D0-D686-8DB048D1AA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7480" b="93701" l="9962" r="95785">
                            <a14:foregroundMark x1="46743" y1="92520" x2="38697" y2="94094"/>
                            <a14:foregroundMark x1="90421" y1="57087" x2="89655" y2="61811"/>
                            <a14:foregroundMark x1="53640" y1="9449" x2="45211" y2="7874"/>
                            <a14:foregroundMark x1="95785" y1="53937" x2="89655" y2="6653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149643">
                <a:off x="6888001" y="9164160"/>
                <a:ext cx="2486372" cy="2419688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016117F9-7E27-BBDB-92F3-059CE0A9BF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5933" b="96642" l="27099" r="40967">
                            <a14:foregroundMark x1="40967" y1="82463" x2="40967" y2="87873"/>
                          </a14:backgroundRemoval>
                        </a14:imgEffect>
                      </a14:imgLayer>
                    </a14:imgProps>
                  </a:ext>
                </a:extLst>
              </a:blip>
              <a:srcRect l="25387" t="73502" r="57483" b="777"/>
              <a:stretch/>
            </p:blipFill>
            <p:spPr>
              <a:xfrm rot="2766320">
                <a:off x="2152835" y="7174031"/>
                <a:ext cx="1069408" cy="1094999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B645E502-0C38-090A-FEA7-C4902F6F4C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452" b="99355" l="5682" r="89773">
                            <a14:foregroundMark x1="26136" y1="69032" x2="44034" y2="89032"/>
                            <a14:foregroundMark x1="5682" y1="72581" x2="13352" y2="77097"/>
                            <a14:foregroundMark x1="49432" y1="84839" x2="42898" y2="99355"/>
                            <a14:foregroundMark x1="66761" y1="8387" x2="53409" y2="6452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0978375" y="6640896"/>
                <a:ext cx="1991727" cy="1754078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5D2422D1-FC23-35E9-9078-8C8DBBFEDF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12893382">
                <a:off x="917211" y="8656524"/>
                <a:ext cx="890605" cy="1331860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A834EF34-183B-9FFE-DD6D-8B529FD87C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312" b="91618" l="5811" r="92736">
                            <a14:foregroundMark x1="65617" y1="6647" x2="73123" y2="4913"/>
                            <a14:foregroundMark x1="93462" y1="28035" x2="93462" y2="35549"/>
                            <a14:foregroundMark x1="9201" y1="51734" x2="6295" y2="59249"/>
                            <a14:foregroundMark x1="69007" y1="51734" x2="65617" y2="66474"/>
                            <a14:foregroundMark x1="65617" y1="66474" x2="67070" y2="66474"/>
                            <a14:foregroundMark x1="78935" y1="16763" x2="85956" y2="19653"/>
                            <a14:foregroundMark x1="72155" y1="4335" x2="64165" y2="2601"/>
                            <a14:foregroundMark x1="41404" y1="91040" x2="37046" y2="91618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720073">
                <a:off x="3194500" y="8489355"/>
                <a:ext cx="1491294" cy="1249365"/>
              </a:xfrm>
              <a:prstGeom prst="rect">
                <a:avLst/>
              </a:prstGeom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3D3FDE90-0FAA-F2C2-B62C-BD06A68E56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14681883">
                <a:off x="9655168" y="7717936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F4F0A232-B4D2-E83E-7927-6CCB55ACB9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14681883">
                <a:off x="8041397" y="8365425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AA9C0CB9-B5D1-0548-9068-CE48EDCE01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830" b="69224" l="31317" r="47001">
                            <a14:foregroundMark x1="36005" y1="56343" x2="36514" y2="57276"/>
                            <a14:foregroundMark x1="36514" y1="53545" x2="36641" y2="57463"/>
                            <a14:foregroundMark x1="36260" y1="55037" x2="35369" y2="54664"/>
                            <a14:foregroundMark x1="39186" y1="55410" x2="36896" y2="62500"/>
                            <a14:backgroundMark x1="41603" y1="41978" x2="45038" y2="47575"/>
                            <a14:backgroundMark x1="39313" y1="37313" x2="41349" y2="42351"/>
                            <a14:backgroundMark x1="37786" y1="39925" x2="41985" y2="45149"/>
                            <a14:backgroundMark x1="43639" y1="47575" x2="45802" y2="54104"/>
                            <a14:backgroundMark x1="45420" y1="52052" x2="45420" y2="58209"/>
                            <a14:backgroundMark x1="44275" y1="67351" x2="46438" y2="63993"/>
                            <a14:backgroundMark x1="46692" y1="60261" x2="44275" y2="65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48042" r="55851" b="32619"/>
              <a:stretch/>
            </p:blipFill>
            <p:spPr>
              <a:xfrm rot="7170209">
                <a:off x="-502850" y="6686021"/>
                <a:ext cx="1614793" cy="1439694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76A78970-AA08-12F8-E330-43EF42A9A5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4515" b="71269" l="31298" r="47710">
                            <a14:foregroundMark x1="47710" y1="54104" x2="46819" y2="57649"/>
                            <a14:foregroundMark x1="40967" y1="71082" x2="38168" y2="71269"/>
                          </a14:backgroundRemoval>
                        </a14:imgEffect>
                      </a14:imgLayer>
                    </a14:imgProps>
                  </a:ext>
                </a:extLst>
              </a:blip>
              <a:srcRect l="29357" t="30531" r="51039" b="26477"/>
              <a:stretch/>
            </p:blipFill>
            <p:spPr>
              <a:xfrm rot="13682293">
                <a:off x="9583615" y="9420566"/>
                <a:ext cx="890605" cy="1331860"/>
              </a:xfrm>
              <a:prstGeom prst="rect">
                <a:avLst/>
              </a:prstGeom>
            </p:spPr>
          </p:pic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84E2B8CF-FA67-CB73-CE1B-D9B043BE2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67640">
              <a:off x="-851942" y="-464482"/>
              <a:ext cx="11593684" cy="8312082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5B5B3FD-443D-0753-C93B-80ED58A4647C}"/>
              </a:ext>
            </a:extLst>
          </p:cNvPr>
          <p:cNvGrpSpPr/>
          <p:nvPr/>
        </p:nvGrpSpPr>
        <p:grpSpPr>
          <a:xfrm rot="16200000">
            <a:off x="713525" y="2498840"/>
            <a:ext cx="10736383" cy="11002281"/>
            <a:chOff x="713525" y="2498840"/>
            <a:chExt cx="10736383" cy="11002281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41A1B92-EBE9-C492-3A35-476C68995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18366" t="2411" r="18366" b="2411"/>
            <a:stretch>
              <a:fillRect/>
            </a:stretch>
          </p:blipFill>
          <p:spPr>
            <a:xfrm>
              <a:off x="1608339" y="3471626"/>
              <a:ext cx="8936444" cy="8936444"/>
            </a:xfrm>
            <a:custGeom>
              <a:avLst/>
              <a:gdLst>
                <a:gd name="connsiteX0" fmla="*/ 3328285 w 6692630"/>
                <a:gd name="connsiteY0" fmla="*/ 1268719 h 6692630"/>
                <a:gd name="connsiteX1" fmla="*/ 1223825 w 6692630"/>
                <a:gd name="connsiteY1" fmla="*/ 3373179 h 6692630"/>
                <a:gd name="connsiteX2" fmla="*/ 3328285 w 6692630"/>
                <a:gd name="connsiteY2" fmla="*/ 5477639 h 6692630"/>
                <a:gd name="connsiteX3" fmla="*/ 5432745 w 6692630"/>
                <a:gd name="connsiteY3" fmla="*/ 3373179 h 6692630"/>
                <a:gd name="connsiteX4" fmla="*/ 3328285 w 6692630"/>
                <a:gd name="connsiteY4" fmla="*/ 1268719 h 6692630"/>
                <a:gd name="connsiteX5" fmla="*/ 3346315 w 6692630"/>
                <a:gd name="connsiteY5" fmla="*/ 0 h 6692630"/>
                <a:gd name="connsiteX6" fmla="*/ 6692630 w 6692630"/>
                <a:gd name="connsiteY6" fmla="*/ 3346315 h 6692630"/>
                <a:gd name="connsiteX7" fmla="*/ 3346315 w 6692630"/>
                <a:gd name="connsiteY7" fmla="*/ 6692630 h 6692630"/>
                <a:gd name="connsiteX8" fmla="*/ 0 w 6692630"/>
                <a:gd name="connsiteY8" fmla="*/ 3346315 h 6692630"/>
                <a:gd name="connsiteX9" fmla="*/ 3346315 w 6692630"/>
                <a:gd name="connsiteY9" fmla="*/ 0 h 6692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92630" h="6692630">
                  <a:moveTo>
                    <a:pt x="3328285" y="1268719"/>
                  </a:moveTo>
                  <a:cubicBezTo>
                    <a:pt x="2166024" y="1268719"/>
                    <a:pt x="1223825" y="2210918"/>
                    <a:pt x="1223825" y="3373179"/>
                  </a:cubicBezTo>
                  <a:cubicBezTo>
                    <a:pt x="1223825" y="4535440"/>
                    <a:pt x="2166024" y="5477639"/>
                    <a:pt x="3328285" y="5477639"/>
                  </a:cubicBezTo>
                  <a:cubicBezTo>
                    <a:pt x="4490546" y="5477639"/>
                    <a:pt x="5432745" y="4535440"/>
                    <a:pt x="5432745" y="3373179"/>
                  </a:cubicBezTo>
                  <a:cubicBezTo>
                    <a:pt x="5432745" y="2210918"/>
                    <a:pt x="4490546" y="1268719"/>
                    <a:pt x="3328285" y="1268719"/>
                  </a:cubicBezTo>
                  <a:close/>
                  <a:moveTo>
                    <a:pt x="3346315" y="0"/>
                  </a:moveTo>
                  <a:cubicBezTo>
                    <a:pt x="5194434" y="0"/>
                    <a:pt x="6692630" y="1498196"/>
                    <a:pt x="6692630" y="3346315"/>
                  </a:cubicBezTo>
                  <a:cubicBezTo>
                    <a:pt x="6692630" y="5194434"/>
                    <a:pt x="5194434" y="6692630"/>
                    <a:pt x="3346315" y="6692630"/>
                  </a:cubicBezTo>
                  <a:cubicBezTo>
                    <a:pt x="1498196" y="6692630"/>
                    <a:pt x="0" y="5194434"/>
                    <a:pt x="0" y="3346315"/>
                  </a:cubicBezTo>
                  <a:cubicBezTo>
                    <a:pt x="0" y="1498196"/>
                    <a:pt x="1498196" y="0"/>
                    <a:pt x="3346315" y="0"/>
                  </a:cubicBezTo>
                  <a:close/>
                </a:path>
              </a:pathLst>
            </a:cu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ABD2869-0572-7D3B-5500-D6D11EF4E4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t="950" b="950"/>
            <a:stretch/>
          </p:blipFill>
          <p:spPr>
            <a:xfrm>
              <a:off x="713525" y="6199980"/>
              <a:ext cx="3600000" cy="3600000"/>
            </a:xfrm>
            <a:prstGeom prst="ellipse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1866305-30AE-2718-145A-FEBA02A4A1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l="6147" t="-451" r="857" b="-1"/>
            <a:stretch/>
          </p:blipFill>
          <p:spPr>
            <a:xfrm>
              <a:off x="4313525" y="2498840"/>
              <a:ext cx="3600000" cy="3600000"/>
            </a:xfrm>
            <a:prstGeom prst="ellipse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055B585-686E-8E1A-D426-7CB5F54EF8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3181" t="1585" r="3181" b="1585"/>
            <a:stretch/>
          </p:blipFill>
          <p:spPr>
            <a:xfrm>
              <a:off x="4313525" y="9901121"/>
              <a:ext cx="3600000" cy="3600000"/>
            </a:xfrm>
            <a:prstGeom prst="ellipse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C26CD2D-16B1-A2DC-E83E-F2E0C4717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t="769" b="769"/>
            <a:stretch/>
          </p:blipFill>
          <p:spPr>
            <a:xfrm>
              <a:off x="7849908" y="6199980"/>
              <a:ext cx="3600000" cy="3600000"/>
            </a:xfrm>
            <a:prstGeom prst="ellipse">
              <a:avLst/>
            </a:prstGeom>
          </p:spPr>
        </p:pic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7CAFAEA4-8BA3-0D48-32D2-926127FFB239}"/>
              </a:ext>
            </a:extLst>
          </p:cNvPr>
          <p:cNvSpPr txBox="1"/>
          <p:nvPr/>
        </p:nvSpPr>
        <p:spPr>
          <a:xfrm>
            <a:off x="3352235" y="288514"/>
            <a:ext cx="550022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rgbClr val="C9A67B"/>
                </a:solidFill>
                <a:latin typeface="Chewie DEMO" panose="00000500000000000000" pitchFamily="50" charset="0"/>
              </a:rPr>
              <a:t>Nasi Goreng</a:t>
            </a:r>
          </a:p>
          <a:p>
            <a:pPr algn="ctr"/>
            <a:r>
              <a:rPr lang="es-ES" sz="2000" dirty="0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Nasi </a:t>
            </a:r>
            <a:r>
              <a:rPr lang="es-ES" sz="2000" dirty="0" err="1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goreng</a:t>
            </a:r>
            <a:r>
              <a:rPr lang="es-ES" sz="2000" dirty="0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s-ES" sz="2000" dirty="0" err="1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kelezatan</a:t>
            </a:r>
            <a:r>
              <a:rPr lang="es-ES" sz="2000" dirty="0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sejuta</a:t>
            </a:r>
            <a:r>
              <a:rPr lang="es-ES" sz="2000" dirty="0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rasa </a:t>
            </a:r>
            <a:r>
              <a:rPr lang="es-ES" sz="2000" dirty="0" err="1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dalam</a:t>
            </a:r>
            <a:endParaRPr lang="es-ES" sz="2000" dirty="0">
              <a:solidFill>
                <a:srgbClr val="C9A67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es-ES" sz="2000" dirty="0" err="1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sepiring</a:t>
            </a:r>
            <a:r>
              <a:rPr lang="es-ES" sz="2000" dirty="0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hangat</a:t>
            </a:r>
            <a:r>
              <a:rPr lang="es-ES" sz="2000" dirty="0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s-ES" sz="2000" dirty="0" err="1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selalu</a:t>
            </a:r>
            <a:r>
              <a:rPr lang="es-ES" sz="2000" dirty="0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bikin</a:t>
            </a:r>
            <a:r>
              <a:rPr lang="es-ES" sz="2000" dirty="0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000" dirty="0" err="1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rindu</a:t>
            </a:r>
            <a:r>
              <a:rPr lang="es-ES" sz="2000" dirty="0">
                <a:solidFill>
                  <a:srgbClr val="C9A67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sz="2000" dirty="0">
              <a:solidFill>
                <a:srgbClr val="C9A67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7715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72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Chewie DEMO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ikomang trifebiastawa</dc:creator>
  <cp:lastModifiedBy>ikomang trifebiastawa</cp:lastModifiedBy>
  <cp:revision>3</cp:revision>
  <dcterms:created xsi:type="dcterms:W3CDTF">2025-05-26T23:41:53Z</dcterms:created>
  <dcterms:modified xsi:type="dcterms:W3CDTF">2025-05-27T00:56:19Z</dcterms:modified>
</cp:coreProperties>
</file>