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71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red and white shirt&#10;&#10;Description automatically generated">
            <a:extLst>
              <a:ext uri="{FF2B5EF4-FFF2-40B4-BE49-F238E27FC236}">
                <a16:creationId xmlns:a16="http://schemas.microsoft.com/office/drawing/2014/main" id="{273E87D6-A84E-400A-9105-89C77B73E6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red and white shirt&#10;&#10;Description automatically generated">
            <a:extLst>
              <a:ext uri="{FF2B5EF4-FFF2-40B4-BE49-F238E27FC236}">
                <a16:creationId xmlns:a16="http://schemas.microsoft.com/office/drawing/2014/main" id="{279070D9-F006-4958-819A-7DC916416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red and white shirt&#10;&#10;Description automatically generated">
            <a:extLst>
              <a:ext uri="{FF2B5EF4-FFF2-40B4-BE49-F238E27FC236}">
                <a16:creationId xmlns:a16="http://schemas.microsoft.com/office/drawing/2014/main" id="{407C10FE-BABE-4283-AAF6-E9BB5872C7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2019-09-17T11:00:23Z</dcterms:modified>
</cp:coreProperties>
</file>