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8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Lato Light"/>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5" roundtripDataSignature="AMtx7mjhVeFHRkW0lE13ZDuPMpllNpgc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atoLight-bold.fntdata"/><Relationship Id="rId21" Type="http://schemas.openxmlformats.org/officeDocument/2006/relationships/font" Target="fonts/LatoLight-regular.fntdata"/><Relationship Id="rId24" Type="http://schemas.openxmlformats.org/officeDocument/2006/relationships/font" Target="fonts/LatoLight-boldItalic.fntdata"/><Relationship Id="rId23" Type="http://schemas.openxmlformats.org/officeDocument/2006/relationships/font" Target="fonts/LatoLigh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7" name="Google Shape;62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outbound call center</a:t>
            </a:r>
            <a:endParaRPr/>
          </a:p>
          <a:p>
            <a:pPr indent="0" lvl="0" marL="0" rtl="0" algn="l">
              <a:lnSpc>
                <a:spcPct val="100000"/>
              </a:lnSpc>
              <a:spcBef>
                <a:spcPts val="0"/>
              </a:spcBef>
              <a:spcAft>
                <a:spcPts val="0"/>
              </a:spcAft>
              <a:buSzPts val="1400"/>
              <a:buNone/>
            </a:pPr>
            <a:r>
              <a:rPr lang="en-US"/>
              <a:t>campaign - call retail store customers with expiring membership card, offer to renew now to get 5% discount on the membership fee and to receive a gift</a:t>
            </a:r>
            <a:endParaRPr/>
          </a:p>
          <a:p>
            <a:pPr indent="0" lvl="0" marL="0" rtl="0" algn="l">
              <a:lnSpc>
                <a:spcPct val="100000"/>
              </a:lnSpc>
              <a:spcBef>
                <a:spcPts val="0"/>
              </a:spcBef>
              <a:spcAft>
                <a:spcPts val="0"/>
              </a:spcAft>
              <a:buSzPts val="1400"/>
              <a:buNone/>
            </a:pPr>
            <a:r>
              <a:rPr lang="en-US"/>
              <a:t>      </a:t>
            </a:r>
            <a:endParaRPr/>
          </a:p>
        </p:txBody>
      </p:sp>
      <p:sp>
        <p:nvSpPr>
          <p:cNvPr id="961" name="Google Shape;961;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3" name="Google Shape;993;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5" name="Google Shape;1015;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3" name="Google Shape;1033;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1" name="Google Shape;1081;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2" name="Google Shape;1082;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8" name="Google Shape;1118;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5" name="Google Shape;635;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6" name="Google Shape;656;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6" name="Google Shape;666;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just">
              <a:lnSpc>
                <a:spcPct val="115000"/>
              </a:lnSpc>
              <a:spcBef>
                <a:spcPts val="1400"/>
              </a:spcBef>
              <a:spcAft>
                <a:spcPts val="0"/>
              </a:spcAft>
              <a:buSzPts val="1400"/>
              <a:buFont typeface="Arial"/>
              <a:buChar char="●"/>
            </a:pPr>
            <a:r>
              <a:rPr lang="en-US">
                <a:latin typeface="Arial"/>
                <a:ea typeface="Arial"/>
                <a:cs typeface="Arial"/>
                <a:sym typeface="Arial"/>
              </a:rPr>
              <a:t>Healthcare</a:t>
            </a:r>
            <a:endParaRPr>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US">
                <a:latin typeface="Arial"/>
                <a:ea typeface="Arial"/>
                <a:cs typeface="Arial"/>
                <a:sym typeface="Arial"/>
              </a:rPr>
              <a:t>Car Retail</a:t>
            </a:r>
            <a:endParaRPr>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US">
                <a:latin typeface="Arial"/>
                <a:ea typeface="Arial"/>
                <a:cs typeface="Arial"/>
                <a:sym typeface="Arial"/>
              </a:rPr>
              <a:t>Education</a:t>
            </a:r>
            <a:endParaRPr>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US">
                <a:latin typeface="Arial"/>
                <a:ea typeface="Arial"/>
                <a:cs typeface="Arial"/>
                <a:sym typeface="Arial"/>
              </a:rPr>
              <a:t>Real Estate / Insurance Agency</a:t>
            </a:r>
            <a:endParaRPr>
              <a:latin typeface="Arial"/>
              <a:ea typeface="Arial"/>
              <a:cs typeface="Arial"/>
              <a:sym typeface="Arial"/>
            </a:endParaRPr>
          </a:p>
          <a:p>
            <a:pPr indent="-317500" lvl="0" marL="457200" rtl="0" algn="just">
              <a:lnSpc>
                <a:spcPct val="115000"/>
              </a:lnSpc>
              <a:spcBef>
                <a:spcPts val="0"/>
              </a:spcBef>
              <a:spcAft>
                <a:spcPts val="0"/>
              </a:spcAft>
              <a:buSzPts val="1400"/>
              <a:buFont typeface="Arial"/>
              <a:buChar char="●"/>
            </a:pPr>
            <a:r>
              <a:rPr lang="en-US">
                <a:latin typeface="Arial"/>
                <a:ea typeface="Arial"/>
                <a:cs typeface="Arial"/>
                <a:sym typeface="Arial"/>
              </a:rPr>
              <a:t>Restaurant Reservation Group</a:t>
            </a:r>
            <a:endParaRPr>
              <a:latin typeface="Arial"/>
              <a:ea typeface="Arial"/>
              <a:cs typeface="Arial"/>
              <a:sym typeface="Arial"/>
            </a:endParaRPr>
          </a:p>
        </p:txBody>
      </p:sp>
      <p:sp>
        <p:nvSpPr>
          <p:cNvPr id="760" name="Google Shape;760;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1" name="Google Shape;821;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1" name="Google Shape;881;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0" name="Shape 10"/>
        <p:cNvGrpSpPr/>
        <p:nvPr/>
      </p:nvGrpSpPr>
      <p:grpSpPr>
        <a:xfrm>
          <a:off x="0" y="0"/>
          <a:ext cx="0" cy="0"/>
          <a:chOff x="0" y="0"/>
          <a:chExt cx="0" cy="0"/>
        </a:xfrm>
      </p:grpSpPr>
      <p:sp>
        <p:nvSpPr>
          <p:cNvPr id="11" name="Google Shape;11;p1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 name="Google Shape;12;p17"/>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13" name="Google Shape;13;p1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17"/>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15" name="Google Shape;15;p17"/>
          <p:cNvGrpSpPr/>
          <p:nvPr/>
        </p:nvGrpSpPr>
        <p:grpSpPr>
          <a:xfrm>
            <a:off x="6872314" y="1233898"/>
            <a:ext cx="4725205" cy="4390190"/>
            <a:chOff x="6504842" y="1222650"/>
            <a:chExt cx="5055858" cy="4697400"/>
          </a:xfrm>
        </p:grpSpPr>
        <p:pic>
          <p:nvPicPr>
            <p:cNvPr id="16" name="Google Shape;16;p17"/>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7" name="Google Shape;17;p17"/>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8" name="Google Shape;18;p17"/>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9" name="Google Shape;19;p17"/>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20" name="Google Shape;20;p1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01" name="Shape 101"/>
        <p:cNvGrpSpPr/>
        <p:nvPr/>
      </p:nvGrpSpPr>
      <p:grpSpPr>
        <a:xfrm>
          <a:off x="0" y="0"/>
          <a:ext cx="0" cy="0"/>
          <a:chOff x="0" y="0"/>
          <a:chExt cx="0" cy="0"/>
        </a:xfrm>
      </p:grpSpPr>
      <p:sp>
        <p:nvSpPr>
          <p:cNvPr id="102" name="Google Shape;102;p28"/>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28"/>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05" name="Google Shape;105;p28"/>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106" name="Google Shape;106;p2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07" name="Google Shape;107;p28"/>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08" name="Google Shape;108;p28"/>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09" name="Google Shape;109;p28"/>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0" name="Google Shape;110;p28"/>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1" name="Google Shape;111;p28"/>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2" name="Google Shape;112;p28"/>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3" name="Google Shape;113;p28"/>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114" name="Shape 114"/>
        <p:cNvGrpSpPr/>
        <p:nvPr/>
      </p:nvGrpSpPr>
      <p:grpSpPr>
        <a:xfrm>
          <a:off x="0" y="0"/>
          <a:ext cx="0" cy="0"/>
          <a:chOff x="0" y="0"/>
          <a:chExt cx="0" cy="0"/>
        </a:xfrm>
      </p:grpSpPr>
      <p:cxnSp>
        <p:nvCxnSpPr>
          <p:cNvPr id="115" name="Google Shape;115;p29"/>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116" name="Google Shape;116;p29"/>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17" name="Google Shape;117;p29"/>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18" name="Google Shape;118;p29"/>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119" name="Google Shape;119;p29"/>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9"/>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9"/>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9"/>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9"/>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9"/>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9"/>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9"/>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9"/>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29"/>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9"/>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9"/>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9"/>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9"/>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9"/>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9"/>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9"/>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9"/>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9"/>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9"/>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9"/>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9"/>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9"/>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9"/>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3" name="Google Shape;143;p29"/>
          <p:cNvGrpSpPr/>
          <p:nvPr/>
        </p:nvGrpSpPr>
        <p:grpSpPr>
          <a:xfrm>
            <a:off x="-13500" y="6007500"/>
            <a:ext cx="12219000" cy="664200"/>
            <a:chOff x="-13500" y="6236050"/>
            <a:chExt cx="12219000" cy="664200"/>
          </a:xfrm>
        </p:grpSpPr>
        <p:sp>
          <p:nvSpPr>
            <p:cNvPr id="144" name="Google Shape;144;p2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5" name="Google Shape;145;p2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6" name="Google Shape;146;p2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47" name="Shape 14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48" name="Shape 14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49" name="Shape 14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50" name="Shape 150"/>
        <p:cNvGrpSpPr/>
        <p:nvPr/>
      </p:nvGrpSpPr>
      <p:grpSpPr>
        <a:xfrm>
          <a:off x="0" y="0"/>
          <a:ext cx="0" cy="0"/>
          <a:chOff x="0" y="0"/>
          <a:chExt cx="0" cy="0"/>
        </a:xfrm>
      </p:grpSpPr>
      <p:sp>
        <p:nvSpPr>
          <p:cNvPr id="151" name="Google Shape;151;p33"/>
          <p:cNvSpPr/>
          <p:nvPr>
            <p:ph idx="2" type="pic"/>
          </p:nvPr>
        </p:nvSpPr>
        <p:spPr>
          <a:xfrm>
            <a:off x="0" y="-1"/>
            <a:ext cx="12192000" cy="4580547"/>
          </a:xfrm>
          <a:prstGeom prst="rect">
            <a:avLst/>
          </a:prstGeom>
          <a:solidFill>
            <a:srgbClr val="F2F2F2"/>
          </a:solidFill>
          <a:ln>
            <a:noFill/>
          </a:ln>
        </p:spPr>
      </p:sp>
      <p:grpSp>
        <p:nvGrpSpPr>
          <p:cNvPr id="152" name="Google Shape;152;p33"/>
          <p:cNvGrpSpPr/>
          <p:nvPr/>
        </p:nvGrpSpPr>
        <p:grpSpPr>
          <a:xfrm>
            <a:off x="90" y="6775681"/>
            <a:ext cx="12192148" cy="82352"/>
            <a:chOff x="1063925" y="1155200"/>
            <a:chExt cx="10673333" cy="88200"/>
          </a:xfrm>
        </p:grpSpPr>
        <p:sp>
          <p:nvSpPr>
            <p:cNvPr id="153" name="Google Shape;153;p3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3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6" name="Google Shape;156;p3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57" name="Shape 15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58" name="Shape 158"/>
        <p:cNvGrpSpPr/>
        <p:nvPr/>
      </p:nvGrpSpPr>
      <p:grpSpPr>
        <a:xfrm>
          <a:off x="0" y="0"/>
          <a:ext cx="0" cy="0"/>
          <a:chOff x="0" y="0"/>
          <a:chExt cx="0" cy="0"/>
        </a:xfrm>
      </p:grpSpPr>
      <p:sp>
        <p:nvSpPr>
          <p:cNvPr id="159" name="Google Shape;159;p35"/>
          <p:cNvSpPr txBox="1"/>
          <p:nvPr>
            <p:ph idx="1" type="body"/>
          </p:nvPr>
        </p:nvSpPr>
        <p:spPr>
          <a:xfrm>
            <a:off x="323529" y="332482"/>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60" name="Shape 160"/>
        <p:cNvGrpSpPr/>
        <p:nvPr/>
      </p:nvGrpSpPr>
      <p:grpSpPr>
        <a:xfrm>
          <a:off x="0" y="0"/>
          <a:ext cx="0" cy="0"/>
          <a:chOff x="0" y="0"/>
          <a:chExt cx="0" cy="0"/>
        </a:xfrm>
      </p:grpSpPr>
      <p:sp>
        <p:nvSpPr>
          <p:cNvPr id="161" name="Google Shape;161;p36"/>
          <p:cNvSpPr txBox="1"/>
          <p:nvPr>
            <p:ph idx="1" type="body"/>
          </p:nvPr>
        </p:nvSpPr>
        <p:spPr>
          <a:xfrm>
            <a:off x="323529" y="123478"/>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2" name="Google Shape;162;p36"/>
          <p:cNvSpPr/>
          <p:nvPr/>
        </p:nvSpPr>
        <p:spPr>
          <a:xfrm>
            <a:off x="354010" y="1131591"/>
            <a:ext cx="3560767" cy="5402561"/>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63" name="Google Shape;163;p36"/>
          <p:cNvSpPr/>
          <p:nvPr/>
        </p:nvSpPr>
        <p:spPr>
          <a:xfrm>
            <a:off x="531933" y="1347500"/>
            <a:ext cx="153868" cy="50152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64" name="Google Shape;164;p36"/>
          <p:cNvSpPr/>
          <p:nvPr/>
        </p:nvSpPr>
        <p:spPr>
          <a:xfrm rot="5400000">
            <a:off x="3057177" y="1276653"/>
            <a:ext cx="685849" cy="685148"/>
          </a:xfrm>
          <a:prstGeom prst="halfFrame">
            <a:avLst>
              <a:gd fmla="val 23728" name="adj1"/>
              <a:gd fmla="val 24642" name="adj2"/>
            </a:avLst>
          </a:prstGeom>
          <a:solidFill>
            <a:schemeClr val="lt1">
              <a:alpha val="2235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165" name="Google Shape;165;p36"/>
          <p:cNvSpPr txBox="1"/>
          <p:nvPr/>
        </p:nvSpPr>
        <p:spPr>
          <a:xfrm>
            <a:off x="711704" y="1637214"/>
            <a:ext cx="2232248" cy="52322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66" name="Google Shape;166;p36"/>
          <p:cNvSpPr txBox="1"/>
          <p:nvPr/>
        </p:nvSpPr>
        <p:spPr>
          <a:xfrm>
            <a:off x="711704" y="2127463"/>
            <a:ext cx="2232248" cy="73866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67" name="Google Shape;167;p36"/>
          <p:cNvSpPr txBox="1"/>
          <p:nvPr/>
        </p:nvSpPr>
        <p:spPr>
          <a:xfrm>
            <a:off x="721229" y="5808438"/>
            <a:ext cx="2232000" cy="30777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68" name="Google Shape;168;p36"/>
          <p:cNvSpPr txBox="1"/>
          <p:nvPr/>
        </p:nvSpPr>
        <p:spPr>
          <a:xfrm>
            <a:off x="721229" y="4450324"/>
            <a:ext cx="2717296" cy="138499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169" name="Google Shape;169;p36"/>
          <p:cNvGrpSpPr/>
          <p:nvPr/>
        </p:nvGrpSpPr>
        <p:grpSpPr>
          <a:xfrm>
            <a:off x="5779254" y="186836"/>
            <a:ext cx="633488" cy="137100"/>
            <a:chOff x="5655129" y="211061"/>
            <a:chExt cx="633488" cy="137100"/>
          </a:xfrm>
        </p:grpSpPr>
        <p:sp>
          <p:nvSpPr>
            <p:cNvPr id="170" name="Google Shape;170;p3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1" name="Google Shape;171;p3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2" name="Google Shape;172;p3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73" name="Google Shape;173;p36"/>
          <p:cNvGrpSpPr/>
          <p:nvPr/>
        </p:nvGrpSpPr>
        <p:grpSpPr>
          <a:xfrm>
            <a:off x="90" y="6775681"/>
            <a:ext cx="12192148" cy="82352"/>
            <a:chOff x="1063925" y="1155200"/>
            <a:chExt cx="10673333" cy="88200"/>
          </a:xfrm>
        </p:grpSpPr>
        <p:sp>
          <p:nvSpPr>
            <p:cNvPr id="174" name="Google Shape;174;p3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3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7" name="Google Shape;177;p3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78" name="Shape 178"/>
        <p:cNvGrpSpPr/>
        <p:nvPr/>
      </p:nvGrpSpPr>
      <p:grpSpPr>
        <a:xfrm>
          <a:off x="0" y="0"/>
          <a:ext cx="0" cy="0"/>
          <a:chOff x="0" y="0"/>
          <a:chExt cx="0" cy="0"/>
        </a:xfrm>
      </p:grpSpPr>
      <p:sp>
        <p:nvSpPr>
          <p:cNvPr id="179" name="Google Shape;179;p37"/>
          <p:cNvSpPr txBox="1"/>
          <p:nvPr>
            <p:ph idx="1" type="body"/>
          </p:nvPr>
        </p:nvSpPr>
        <p:spPr>
          <a:xfrm>
            <a:off x="323529" y="339509"/>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180" name="Google Shape;180;p37"/>
          <p:cNvGrpSpPr/>
          <p:nvPr/>
        </p:nvGrpSpPr>
        <p:grpSpPr>
          <a:xfrm>
            <a:off x="5779254" y="186836"/>
            <a:ext cx="633488" cy="137100"/>
            <a:chOff x="5655129" y="211061"/>
            <a:chExt cx="633488" cy="137100"/>
          </a:xfrm>
        </p:grpSpPr>
        <p:sp>
          <p:nvSpPr>
            <p:cNvPr id="181" name="Google Shape;181;p3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2" name="Google Shape;182;p3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3" name="Google Shape;183;p3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84" name="Google Shape;184;p37"/>
          <p:cNvGrpSpPr/>
          <p:nvPr/>
        </p:nvGrpSpPr>
        <p:grpSpPr>
          <a:xfrm>
            <a:off x="90" y="6775681"/>
            <a:ext cx="12192148" cy="82352"/>
            <a:chOff x="1063925" y="1155200"/>
            <a:chExt cx="10673333" cy="88200"/>
          </a:xfrm>
        </p:grpSpPr>
        <p:sp>
          <p:nvSpPr>
            <p:cNvPr id="185" name="Google Shape;185;p3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3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8" name="Google Shape;188;p3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1" name="Shape 21"/>
        <p:cNvGrpSpPr/>
        <p:nvPr/>
      </p:nvGrpSpPr>
      <p:grpSpPr>
        <a:xfrm>
          <a:off x="0" y="0"/>
          <a:ext cx="0" cy="0"/>
          <a:chOff x="0" y="0"/>
          <a:chExt cx="0" cy="0"/>
        </a:xfrm>
      </p:grpSpPr>
      <p:sp>
        <p:nvSpPr>
          <p:cNvPr id="22" name="Google Shape;22;p2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2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189" name="Shape 189"/>
        <p:cNvGrpSpPr/>
        <p:nvPr/>
      </p:nvGrpSpPr>
      <p:grpSpPr>
        <a:xfrm>
          <a:off x="0" y="0"/>
          <a:ext cx="0" cy="0"/>
          <a:chOff x="0" y="0"/>
          <a:chExt cx="0" cy="0"/>
        </a:xfrm>
      </p:grpSpPr>
      <p:sp>
        <p:nvSpPr>
          <p:cNvPr id="190" name="Google Shape;190;p38"/>
          <p:cNvSpPr/>
          <p:nvPr>
            <p:ph idx="2" type="pic"/>
          </p:nvPr>
        </p:nvSpPr>
        <p:spPr>
          <a:xfrm>
            <a:off x="905523" y="1523993"/>
            <a:ext cx="2769600" cy="4508100"/>
          </a:xfrm>
          <a:prstGeom prst="rect">
            <a:avLst/>
          </a:prstGeom>
          <a:solidFill>
            <a:srgbClr val="F2F2F2"/>
          </a:solidFill>
          <a:ln>
            <a:noFill/>
          </a:ln>
        </p:spPr>
      </p:sp>
      <p:sp>
        <p:nvSpPr>
          <p:cNvPr id="191" name="Google Shape;191;p3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92" name="Google Shape;192;p38"/>
          <p:cNvGrpSpPr/>
          <p:nvPr/>
        </p:nvGrpSpPr>
        <p:grpSpPr>
          <a:xfrm>
            <a:off x="5779254" y="186836"/>
            <a:ext cx="633488" cy="137100"/>
            <a:chOff x="5655129" y="211061"/>
            <a:chExt cx="633488" cy="137100"/>
          </a:xfrm>
        </p:grpSpPr>
        <p:sp>
          <p:nvSpPr>
            <p:cNvPr id="193" name="Google Shape;193;p3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94" name="Google Shape;194;p3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95" name="Google Shape;195;p3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96" name="Google Shape;196;p38"/>
          <p:cNvGrpSpPr/>
          <p:nvPr/>
        </p:nvGrpSpPr>
        <p:grpSpPr>
          <a:xfrm>
            <a:off x="90" y="6775681"/>
            <a:ext cx="12192148" cy="82352"/>
            <a:chOff x="1063925" y="1155200"/>
            <a:chExt cx="10673333" cy="88200"/>
          </a:xfrm>
        </p:grpSpPr>
        <p:sp>
          <p:nvSpPr>
            <p:cNvPr id="197" name="Google Shape;197;p3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0" name="Google Shape;200;p3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201" name="Shape 201"/>
        <p:cNvGrpSpPr/>
        <p:nvPr/>
      </p:nvGrpSpPr>
      <p:grpSpPr>
        <a:xfrm>
          <a:off x="0" y="0"/>
          <a:ext cx="0" cy="0"/>
          <a:chOff x="0" y="0"/>
          <a:chExt cx="0" cy="0"/>
        </a:xfrm>
      </p:grpSpPr>
      <p:sp>
        <p:nvSpPr>
          <p:cNvPr id="202" name="Google Shape;202;p3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203" name="Google Shape;203;p39"/>
          <p:cNvGrpSpPr/>
          <p:nvPr/>
        </p:nvGrpSpPr>
        <p:grpSpPr>
          <a:xfrm>
            <a:off x="5779254" y="186836"/>
            <a:ext cx="633488" cy="137100"/>
            <a:chOff x="5655129" y="211061"/>
            <a:chExt cx="633488" cy="137100"/>
          </a:xfrm>
        </p:grpSpPr>
        <p:sp>
          <p:nvSpPr>
            <p:cNvPr id="204" name="Google Shape;204;p3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05" name="Google Shape;205;p3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06" name="Google Shape;206;p3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07" name="Google Shape;207;p39"/>
          <p:cNvGrpSpPr/>
          <p:nvPr/>
        </p:nvGrpSpPr>
        <p:grpSpPr>
          <a:xfrm>
            <a:off x="90" y="6775681"/>
            <a:ext cx="12192148" cy="82352"/>
            <a:chOff x="1063925" y="1155200"/>
            <a:chExt cx="10673333" cy="88200"/>
          </a:xfrm>
        </p:grpSpPr>
        <p:sp>
          <p:nvSpPr>
            <p:cNvPr id="208" name="Google Shape;208;p3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1" name="Google Shape;211;p3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212" name="Shape 212"/>
        <p:cNvGrpSpPr/>
        <p:nvPr/>
      </p:nvGrpSpPr>
      <p:grpSpPr>
        <a:xfrm>
          <a:off x="0" y="0"/>
          <a:ext cx="0" cy="0"/>
          <a:chOff x="0" y="0"/>
          <a:chExt cx="0" cy="0"/>
        </a:xfrm>
      </p:grpSpPr>
      <p:grpSp>
        <p:nvGrpSpPr>
          <p:cNvPr id="213" name="Google Shape;213;p40"/>
          <p:cNvGrpSpPr/>
          <p:nvPr/>
        </p:nvGrpSpPr>
        <p:grpSpPr>
          <a:xfrm>
            <a:off x="8908567" y="1442601"/>
            <a:ext cx="2607927" cy="4867617"/>
            <a:chOff x="3501573" y="3178068"/>
            <a:chExt cx="1341043" cy="2738771"/>
          </a:xfrm>
        </p:grpSpPr>
        <p:sp>
          <p:nvSpPr>
            <p:cNvPr id="214" name="Google Shape;214;p40"/>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15" name="Google Shape;215;p40"/>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16" name="Google Shape;216;p40"/>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17" name="Google Shape;217;p40"/>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18" name="Google Shape;218;p40"/>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19" name="Google Shape;219;p40"/>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220" name="Google Shape;220;p40"/>
            <p:cNvGrpSpPr/>
            <p:nvPr/>
          </p:nvGrpSpPr>
          <p:grpSpPr>
            <a:xfrm>
              <a:off x="4092679" y="5635777"/>
              <a:ext cx="164577" cy="172999"/>
              <a:chOff x="6772303" y="6038214"/>
              <a:chExt cx="140700" cy="147900"/>
            </a:xfrm>
          </p:grpSpPr>
          <p:sp>
            <p:nvSpPr>
              <p:cNvPr id="221" name="Google Shape;221;p40"/>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22" name="Google Shape;222;p40"/>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223" name="Google Shape;223;p40"/>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4" name="Google Shape;224;p40"/>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25" name="Google Shape;225;p40"/>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226" name="Google Shape;226;p4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27" name="Google Shape;227;p40"/>
          <p:cNvSpPr/>
          <p:nvPr>
            <p:ph idx="2" type="pic"/>
          </p:nvPr>
        </p:nvSpPr>
        <p:spPr>
          <a:xfrm>
            <a:off x="9175736" y="2152874"/>
            <a:ext cx="2168700" cy="3501300"/>
          </a:xfrm>
          <a:prstGeom prst="rect">
            <a:avLst/>
          </a:prstGeom>
          <a:solidFill>
            <a:srgbClr val="F2F2F2"/>
          </a:solidFill>
          <a:ln>
            <a:noFill/>
          </a:ln>
        </p:spPr>
      </p:sp>
      <p:grpSp>
        <p:nvGrpSpPr>
          <p:cNvPr id="228" name="Google Shape;228;p40"/>
          <p:cNvGrpSpPr/>
          <p:nvPr/>
        </p:nvGrpSpPr>
        <p:grpSpPr>
          <a:xfrm>
            <a:off x="5779254" y="186836"/>
            <a:ext cx="633488" cy="137100"/>
            <a:chOff x="5655129" y="211061"/>
            <a:chExt cx="633488" cy="137100"/>
          </a:xfrm>
        </p:grpSpPr>
        <p:sp>
          <p:nvSpPr>
            <p:cNvPr id="229" name="Google Shape;229;p4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0" name="Google Shape;230;p4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1" name="Google Shape;231;p4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32" name="Google Shape;232;p40"/>
          <p:cNvGrpSpPr/>
          <p:nvPr/>
        </p:nvGrpSpPr>
        <p:grpSpPr>
          <a:xfrm>
            <a:off x="90" y="6775681"/>
            <a:ext cx="12192148" cy="82352"/>
            <a:chOff x="1063925" y="1155200"/>
            <a:chExt cx="10673333" cy="88200"/>
          </a:xfrm>
        </p:grpSpPr>
        <p:sp>
          <p:nvSpPr>
            <p:cNvPr id="233" name="Google Shape;233;p4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4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6" name="Google Shape;236;p4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237" name="Shape 237"/>
        <p:cNvGrpSpPr/>
        <p:nvPr/>
      </p:nvGrpSpPr>
      <p:grpSpPr>
        <a:xfrm>
          <a:off x="0" y="0"/>
          <a:ext cx="0" cy="0"/>
          <a:chOff x="0" y="0"/>
          <a:chExt cx="0" cy="0"/>
        </a:xfrm>
      </p:grpSpPr>
      <p:sp>
        <p:nvSpPr>
          <p:cNvPr id="238" name="Google Shape;238;p41"/>
          <p:cNvSpPr/>
          <p:nvPr>
            <p:ph idx="2" type="pic"/>
          </p:nvPr>
        </p:nvSpPr>
        <p:spPr>
          <a:xfrm>
            <a:off x="0" y="1277783"/>
            <a:ext cx="4204500" cy="4328100"/>
          </a:xfrm>
          <a:prstGeom prst="rect">
            <a:avLst/>
          </a:prstGeom>
          <a:solidFill>
            <a:srgbClr val="F2F2F2"/>
          </a:solidFill>
          <a:ln>
            <a:noFill/>
          </a:ln>
        </p:spPr>
      </p:sp>
      <p:sp>
        <p:nvSpPr>
          <p:cNvPr id="239" name="Google Shape;239;p41"/>
          <p:cNvSpPr/>
          <p:nvPr>
            <p:ph idx="3" type="pic"/>
          </p:nvPr>
        </p:nvSpPr>
        <p:spPr>
          <a:xfrm>
            <a:off x="8002512" y="1272138"/>
            <a:ext cx="4194900" cy="4333500"/>
          </a:xfrm>
          <a:prstGeom prst="rect">
            <a:avLst/>
          </a:prstGeom>
          <a:solidFill>
            <a:srgbClr val="F2F2F2"/>
          </a:solidFill>
          <a:ln>
            <a:noFill/>
          </a:ln>
        </p:spPr>
      </p:sp>
      <p:grpSp>
        <p:nvGrpSpPr>
          <p:cNvPr id="240" name="Google Shape;240;p41"/>
          <p:cNvGrpSpPr/>
          <p:nvPr/>
        </p:nvGrpSpPr>
        <p:grpSpPr>
          <a:xfrm>
            <a:off x="5779254" y="186836"/>
            <a:ext cx="633488" cy="137100"/>
            <a:chOff x="5655129" y="211061"/>
            <a:chExt cx="633488" cy="137100"/>
          </a:xfrm>
        </p:grpSpPr>
        <p:sp>
          <p:nvSpPr>
            <p:cNvPr id="241" name="Google Shape;241;p4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42" name="Google Shape;242;p4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43" name="Google Shape;243;p4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44" name="Google Shape;244;p41"/>
          <p:cNvGrpSpPr/>
          <p:nvPr/>
        </p:nvGrpSpPr>
        <p:grpSpPr>
          <a:xfrm>
            <a:off x="90" y="6775681"/>
            <a:ext cx="12192148" cy="82352"/>
            <a:chOff x="1063925" y="1155200"/>
            <a:chExt cx="10673333" cy="88200"/>
          </a:xfrm>
        </p:grpSpPr>
        <p:sp>
          <p:nvSpPr>
            <p:cNvPr id="245" name="Google Shape;245;p4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4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4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8" name="Google Shape;248;p4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249" name="Shape 24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250" name="Shape 250"/>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251" name="Shape 251"/>
        <p:cNvGrpSpPr/>
        <p:nvPr/>
      </p:nvGrpSpPr>
      <p:grpSpPr>
        <a:xfrm>
          <a:off x="0" y="0"/>
          <a:ext cx="0" cy="0"/>
          <a:chOff x="0" y="0"/>
          <a:chExt cx="0" cy="0"/>
        </a:xfrm>
      </p:grpSpPr>
      <p:sp>
        <p:nvSpPr>
          <p:cNvPr id="252" name="Google Shape;252;p44"/>
          <p:cNvSpPr/>
          <p:nvPr>
            <p:ph idx="2" type="pic"/>
          </p:nvPr>
        </p:nvSpPr>
        <p:spPr>
          <a:xfrm>
            <a:off x="0" y="0"/>
            <a:ext cx="5754900" cy="6858000"/>
          </a:xfrm>
          <a:prstGeom prst="rect">
            <a:avLst/>
          </a:prstGeom>
          <a:solidFill>
            <a:srgbClr val="F2F2F2"/>
          </a:solidFill>
          <a:ln>
            <a:noFill/>
          </a:ln>
        </p:spPr>
      </p:sp>
      <p:grpSp>
        <p:nvGrpSpPr>
          <p:cNvPr id="253" name="Google Shape;253;p44"/>
          <p:cNvGrpSpPr/>
          <p:nvPr/>
        </p:nvGrpSpPr>
        <p:grpSpPr>
          <a:xfrm>
            <a:off x="90" y="6775681"/>
            <a:ext cx="12192148" cy="82352"/>
            <a:chOff x="1063925" y="1155200"/>
            <a:chExt cx="10673333" cy="88200"/>
          </a:xfrm>
        </p:grpSpPr>
        <p:sp>
          <p:nvSpPr>
            <p:cNvPr id="254" name="Google Shape;254;p4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4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4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7" name="Google Shape;257;p4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258" name="Shape 258"/>
        <p:cNvGrpSpPr/>
        <p:nvPr/>
      </p:nvGrpSpPr>
      <p:grpSpPr>
        <a:xfrm>
          <a:off x="0" y="0"/>
          <a:ext cx="0" cy="0"/>
          <a:chOff x="0" y="0"/>
          <a:chExt cx="0" cy="0"/>
        </a:xfrm>
      </p:grpSpPr>
      <p:sp>
        <p:nvSpPr>
          <p:cNvPr id="259" name="Google Shape;259;p45"/>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60" name="Google Shape;260;p45"/>
          <p:cNvSpPr/>
          <p:nvPr>
            <p:ph idx="2" type="pic"/>
          </p:nvPr>
        </p:nvSpPr>
        <p:spPr>
          <a:xfrm>
            <a:off x="1" y="2"/>
            <a:ext cx="7190400" cy="6858000"/>
          </a:xfrm>
          <a:prstGeom prst="rect">
            <a:avLst/>
          </a:prstGeom>
          <a:solidFill>
            <a:srgbClr val="F2F2F2"/>
          </a:solidFill>
          <a:ln>
            <a:noFill/>
          </a:ln>
        </p:spPr>
      </p:sp>
      <p:grpSp>
        <p:nvGrpSpPr>
          <p:cNvPr id="261" name="Google Shape;261;p45"/>
          <p:cNvGrpSpPr/>
          <p:nvPr/>
        </p:nvGrpSpPr>
        <p:grpSpPr>
          <a:xfrm>
            <a:off x="90" y="6775681"/>
            <a:ext cx="12192148" cy="82352"/>
            <a:chOff x="1063925" y="1155200"/>
            <a:chExt cx="10673333" cy="88200"/>
          </a:xfrm>
        </p:grpSpPr>
        <p:sp>
          <p:nvSpPr>
            <p:cNvPr id="262" name="Google Shape;262;p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5" name="Google Shape;265;p4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266" name="Shape 266"/>
        <p:cNvGrpSpPr/>
        <p:nvPr/>
      </p:nvGrpSpPr>
      <p:grpSpPr>
        <a:xfrm>
          <a:off x="0" y="0"/>
          <a:ext cx="0" cy="0"/>
          <a:chOff x="0" y="0"/>
          <a:chExt cx="0" cy="0"/>
        </a:xfrm>
      </p:grpSpPr>
      <p:sp>
        <p:nvSpPr>
          <p:cNvPr id="267" name="Google Shape;267;p46"/>
          <p:cNvSpPr/>
          <p:nvPr>
            <p:ph idx="2" type="pic"/>
          </p:nvPr>
        </p:nvSpPr>
        <p:spPr>
          <a:xfrm>
            <a:off x="143339" y="144391"/>
            <a:ext cx="11905200" cy="5160900"/>
          </a:xfrm>
          <a:prstGeom prst="rect">
            <a:avLst/>
          </a:prstGeom>
          <a:solidFill>
            <a:srgbClr val="F2F2F2"/>
          </a:solidFill>
          <a:ln>
            <a:noFill/>
          </a:ln>
        </p:spPr>
      </p:sp>
      <p:sp>
        <p:nvSpPr>
          <p:cNvPr id="268" name="Google Shape;268;p46"/>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269" name="Google Shape;269;p46"/>
          <p:cNvGrpSpPr/>
          <p:nvPr/>
        </p:nvGrpSpPr>
        <p:grpSpPr>
          <a:xfrm>
            <a:off x="90" y="6775681"/>
            <a:ext cx="12192148" cy="82352"/>
            <a:chOff x="1063925" y="1155200"/>
            <a:chExt cx="10673333" cy="88200"/>
          </a:xfrm>
        </p:grpSpPr>
        <p:sp>
          <p:nvSpPr>
            <p:cNvPr id="270" name="Google Shape;270;p4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273" name="Shape 273"/>
        <p:cNvGrpSpPr/>
        <p:nvPr/>
      </p:nvGrpSpPr>
      <p:grpSpPr>
        <a:xfrm>
          <a:off x="0" y="0"/>
          <a:ext cx="0" cy="0"/>
          <a:chOff x="0" y="0"/>
          <a:chExt cx="0" cy="0"/>
        </a:xfrm>
      </p:grpSpPr>
      <p:sp>
        <p:nvSpPr>
          <p:cNvPr id="274" name="Google Shape;274;p47"/>
          <p:cNvSpPr/>
          <p:nvPr>
            <p:ph idx="2" type="pic"/>
          </p:nvPr>
        </p:nvSpPr>
        <p:spPr>
          <a:xfrm>
            <a:off x="8381999" y="1531249"/>
            <a:ext cx="3200400" cy="4572000"/>
          </a:xfrm>
          <a:prstGeom prst="rect">
            <a:avLst/>
          </a:prstGeom>
          <a:solidFill>
            <a:srgbClr val="F2F2F2"/>
          </a:solidFill>
          <a:ln>
            <a:noFill/>
          </a:ln>
        </p:spPr>
      </p:sp>
      <p:sp>
        <p:nvSpPr>
          <p:cNvPr id="275" name="Google Shape;275;p47"/>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76" name="Google Shape;276;p47"/>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277" name="Google Shape;277;p47"/>
          <p:cNvGrpSpPr/>
          <p:nvPr/>
        </p:nvGrpSpPr>
        <p:grpSpPr>
          <a:xfrm>
            <a:off x="5779254" y="186836"/>
            <a:ext cx="633488" cy="137100"/>
            <a:chOff x="5655129" y="211061"/>
            <a:chExt cx="633488" cy="137100"/>
          </a:xfrm>
        </p:grpSpPr>
        <p:sp>
          <p:nvSpPr>
            <p:cNvPr id="278" name="Google Shape;278;p4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79" name="Google Shape;279;p4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80" name="Google Shape;280;p4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81" name="Google Shape;281;p47"/>
          <p:cNvGrpSpPr/>
          <p:nvPr/>
        </p:nvGrpSpPr>
        <p:grpSpPr>
          <a:xfrm>
            <a:off x="90" y="6775681"/>
            <a:ext cx="12192148" cy="82352"/>
            <a:chOff x="1063925" y="1155200"/>
            <a:chExt cx="10673333" cy="88200"/>
          </a:xfrm>
        </p:grpSpPr>
        <p:sp>
          <p:nvSpPr>
            <p:cNvPr id="282" name="Google Shape;282;p4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5" name="Google Shape;285;p4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25" name="Shape 25"/>
        <p:cNvGrpSpPr/>
        <p:nvPr/>
      </p:nvGrpSpPr>
      <p:grpSpPr>
        <a:xfrm>
          <a:off x="0" y="0"/>
          <a:ext cx="0" cy="0"/>
          <a:chOff x="0" y="0"/>
          <a:chExt cx="0" cy="0"/>
        </a:xfrm>
      </p:grpSpPr>
      <p:cxnSp>
        <p:nvCxnSpPr>
          <p:cNvPr id="26" name="Google Shape;26;p21"/>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27" name="Google Shape;27;p21"/>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28" name="Google Shape;28;p21"/>
          <p:cNvGrpSpPr/>
          <p:nvPr/>
        </p:nvGrpSpPr>
        <p:grpSpPr>
          <a:xfrm>
            <a:off x="13500" y="6007500"/>
            <a:ext cx="12192118" cy="664200"/>
            <a:chOff x="-13500" y="6236050"/>
            <a:chExt cx="12219000" cy="664200"/>
          </a:xfrm>
        </p:grpSpPr>
        <p:sp>
          <p:nvSpPr>
            <p:cNvPr id="29" name="Google Shape;29;p2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0" name="Google Shape;30;p2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1" name="Google Shape;31;p2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32" name="Google Shape;32;p21"/>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33" name="Google Shape;33;p21"/>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286" name="Shape 286"/>
        <p:cNvGrpSpPr/>
        <p:nvPr/>
      </p:nvGrpSpPr>
      <p:grpSpPr>
        <a:xfrm>
          <a:off x="0" y="0"/>
          <a:ext cx="0" cy="0"/>
          <a:chOff x="0" y="0"/>
          <a:chExt cx="0" cy="0"/>
        </a:xfrm>
      </p:grpSpPr>
      <p:sp>
        <p:nvSpPr>
          <p:cNvPr id="287" name="Google Shape;287;p48"/>
          <p:cNvSpPr/>
          <p:nvPr>
            <p:ph idx="2" type="pic"/>
          </p:nvPr>
        </p:nvSpPr>
        <p:spPr>
          <a:xfrm>
            <a:off x="504825" y="1332216"/>
            <a:ext cx="11182500" cy="3573300"/>
          </a:xfrm>
          <a:prstGeom prst="rect">
            <a:avLst/>
          </a:prstGeom>
          <a:solidFill>
            <a:srgbClr val="F2F2F2"/>
          </a:solidFill>
          <a:ln>
            <a:noFill/>
          </a:ln>
        </p:spPr>
      </p:sp>
      <p:sp>
        <p:nvSpPr>
          <p:cNvPr id="288" name="Google Shape;288;p4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289" name="Google Shape;289;p48"/>
          <p:cNvGrpSpPr/>
          <p:nvPr/>
        </p:nvGrpSpPr>
        <p:grpSpPr>
          <a:xfrm>
            <a:off x="5779254" y="186836"/>
            <a:ext cx="633488" cy="137100"/>
            <a:chOff x="5655129" y="211061"/>
            <a:chExt cx="633488" cy="137100"/>
          </a:xfrm>
        </p:grpSpPr>
        <p:sp>
          <p:nvSpPr>
            <p:cNvPr id="290" name="Google Shape;290;p4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1" name="Google Shape;291;p4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2" name="Google Shape;292;p4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93" name="Google Shape;293;p48"/>
          <p:cNvGrpSpPr/>
          <p:nvPr/>
        </p:nvGrpSpPr>
        <p:grpSpPr>
          <a:xfrm>
            <a:off x="90" y="6775681"/>
            <a:ext cx="12192148" cy="82352"/>
            <a:chOff x="1063925" y="1155200"/>
            <a:chExt cx="10673333" cy="88200"/>
          </a:xfrm>
        </p:grpSpPr>
        <p:sp>
          <p:nvSpPr>
            <p:cNvPr id="294" name="Google Shape;294;p4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7" name="Google Shape;297;p4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8" name="Shape 298"/>
        <p:cNvGrpSpPr/>
        <p:nvPr/>
      </p:nvGrpSpPr>
      <p:grpSpPr>
        <a:xfrm>
          <a:off x="0" y="0"/>
          <a:ext cx="0" cy="0"/>
          <a:chOff x="0" y="0"/>
          <a:chExt cx="0" cy="0"/>
        </a:xfrm>
      </p:grpSpPr>
      <p:grpSp>
        <p:nvGrpSpPr>
          <p:cNvPr id="299" name="Google Shape;299;p49"/>
          <p:cNvGrpSpPr/>
          <p:nvPr/>
        </p:nvGrpSpPr>
        <p:grpSpPr>
          <a:xfrm>
            <a:off x="5779254" y="186836"/>
            <a:ext cx="633488" cy="137100"/>
            <a:chOff x="5655129" y="211061"/>
            <a:chExt cx="633488" cy="137100"/>
          </a:xfrm>
        </p:grpSpPr>
        <p:sp>
          <p:nvSpPr>
            <p:cNvPr id="300" name="Google Shape;300;p4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1" name="Google Shape;301;p4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2" name="Google Shape;302;p4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03" name="Google Shape;303;p49"/>
          <p:cNvGrpSpPr/>
          <p:nvPr/>
        </p:nvGrpSpPr>
        <p:grpSpPr>
          <a:xfrm>
            <a:off x="90" y="6775681"/>
            <a:ext cx="12192148" cy="82352"/>
            <a:chOff x="1063925" y="1155200"/>
            <a:chExt cx="10673333" cy="88200"/>
          </a:xfrm>
        </p:grpSpPr>
        <p:sp>
          <p:nvSpPr>
            <p:cNvPr id="304" name="Google Shape;304;p4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7" name="Google Shape;307;p4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8" name="Shape 308"/>
        <p:cNvGrpSpPr/>
        <p:nvPr/>
      </p:nvGrpSpPr>
      <p:grpSpPr>
        <a:xfrm>
          <a:off x="0" y="0"/>
          <a:ext cx="0" cy="0"/>
          <a:chOff x="0" y="0"/>
          <a:chExt cx="0" cy="0"/>
        </a:xfrm>
      </p:grpSpPr>
      <p:sp>
        <p:nvSpPr>
          <p:cNvPr id="309" name="Google Shape;309;p50"/>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50"/>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311" name="Google Shape;311;p50"/>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312" name="Google Shape;312;p50"/>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13" name="Google Shape;313;p5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14" name="Google Shape;314;p50"/>
          <p:cNvGrpSpPr/>
          <p:nvPr/>
        </p:nvGrpSpPr>
        <p:grpSpPr>
          <a:xfrm>
            <a:off x="90" y="6775681"/>
            <a:ext cx="12192148" cy="82352"/>
            <a:chOff x="1063925" y="1155200"/>
            <a:chExt cx="10673333" cy="88200"/>
          </a:xfrm>
        </p:grpSpPr>
        <p:sp>
          <p:nvSpPr>
            <p:cNvPr id="315" name="Google Shape;315;p5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5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5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8" name="Google Shape;318;p5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319" name="Shape 319"/>
        <p:cNvGrpSpPr/>
        <p:nvPr/>
      </p:nvGrpSpPr>
      <p:grpSpPr>
        <a:xfrm>
          <a:off x="0" y="0"/>
          <a:ext cx="0" cy="0"/>
          <a:chOff x="0" y="0"/>
          <a:chExt cx="0" cy="0"/>
        </a:xfrm>
      </p:grpSpPr>
      <p:grpSp>
        <p:nvGrpSpPr>
          <p:cNvPr id="320" name="Google Shape;320;p51"/>
          <p:cNvGrpSpPr/>
          <p:nvPr/>
        </p:nvGrpSpPr>
        <p:grpSpPr>
          <a:xfrm>
            <a:off x="90" y="6775681"/>
            <a:ext cx="12192148" cy="82352"/>
            <a:chOff x="1063925" y="1155200"/>
            <a:chExt cx="10673333" cy="88200"/>
          </a:xfrm>
        </p:grpSpPr>
        <p:sp>
          <p:nvSpPr>
            <p:cNvPr id="321" name="Google Shape;321;p5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5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324" name="Shape 324"/>
        <p:cNvGrpSpPr/>
        <p:nvPr/>
      </p:nvGrpSpPr>
      <p:grpSpPr>
        <a:xfrm>
          <a:off x="0" y="0"/>
          <a:ext cx="0" cy="0"/>
          <a:chOff x="0" y="0"/>
          <a:chExt cx="0" cy="0"/>
        </a:xfrm>
      </p:grpSpPr>
      <p:sp>
        <p:nvSpPr>
          <p:cNvPr id="325" name="Google Shape;325;p52"/>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52"/>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327" name="Google Shape;327;p52"/>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28" name="Google Shape;328;p52"/>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29" name="Google Shape;329;p52"/>
          <p:cNvGrpSpPr/>
          <p:nvPr/>
        </p:nvGrpSpPr>
        <p:grpSpPr>
          <a:xfrm>
            <a:off x="973317" y="1320804"/>
            <a:ext cx="1813399" cy="60602"/>
            <a:chOff x="1063925" y="1155200"/>
            <a:chExt cx="10673333" cy="88200"/>
          </a:xfrm>
        </p:grpSpPr>
        <p:sp>
          <p:nvSpPr>
            <p:cNvPr id="330" name="Google Shape;330;p5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5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5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34" name="Shape 334"/>
        <p:cNvGrpSpPr/>
        <p:nvPr/>
      </p:nvGrpSpPr>
      <p:grpSpPr>
        <a:xfrm>
          <a:off x="0" y="0"/>
          <a:ext cx="0" cy="0"/>
          <a:chOff x="0" y="0"/>
          <a:chExt cx="0" cy="0"/>
        </a:xfrm>
      </p:grpSpPr>
      <p:grpSp>
        <p:nvGrpSpPr>
          <p:cNvPr id="335" name="Google Shape;335;p19"/>
          <p:cNvGrpSpPr/>
          <p:nvPr/>
        </p:nvGrpSpPr>
        <p:grpSpPr>
          <a:xfrm>
            <a:off x="0" y="0"/>
            <a:ext cx="12199275" cy="6857999"/>
            <a:chOff x="0" y="0"/>
            <a:chExt cx="12199275" cy="6857999"/>
          </a:xfrm>
        </p:grpSpPr>
        <p:sp>
          <p:nvSpPr>
            <p:cNvPr id="336" name="Google Shape;336;p19"/>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7" name="Google Shape;337;p19"/>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338" name="Google Shape;338;p19"/>
            <p:cNvSpPr txBox="1"/>
            <p:nvPr/>
          </p:nvSpPr>
          <p:spPr>
            <a:xfrm>
              <a:off x="34525" y="1015400"/>
              <a:ext cx="5889600" cy="11544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300"/>
                <a:buFont typeface="Arial"/>
                <a:buNone/>
              </a:pPr>
              <a:r>
                <a:rPr b="1" i="0" lang="en-US" sz="6300" u="none" cap="none" strike="noStrike">
                  <a:solidFill>
                    <a:srgbClr val="FFFFFF"/>
                  </a:solidFill>
                  <a:latin typeface="Calibri"/>
                  <a:ea typeface="Calibri"/>
                  <a:cs typeface="Calibri"/>
                  <a:sym typeface="Calibri"/>
                </a:rPr>
                <a:t>Agenda</a:t>
              </a:r>
              <a:endParaRPr b="1" i="0" sz="6300" u="none" cap="none" strike="noStrike">
                <a:solidFill>
                  <a:srgbClr val="FFFFFF"/>
                </a:solidFill>
                <a:latin typeface="Calibri"/>
                <a:ea typeface="Calibri"/>
                <a:cs typeface="Calibri"/>
                <a:sym typeface="Calibri"/>
              </a:endParaRPr>
            </a:p>
          </p:txBody>
        </p:sp>
      </p:grpSp>
      <p:sp>
        <p:nvSpPr>
          <p:cNvPr id="339" name="Google Shape;339;p19"/>
          <p:cNvSpPr txBox="1"/>
          <p:nvPr/>
        </p:nvSpPr>
        <p:spPr>
          <a:xfrm>
            <a:off x="7371000" y="1093500"/>
            <a:ext cx="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340" name="Shape 340"/>
        <p:cNvGrpSpPr/>
        <p:nvPr/>
      </p:nvGrpSpPr>
      <p:grpSpPr>
        <a:xfrm>
          <a:off x="0" y="0"/>
          <a:ext cx="0" cy="0"/>
          <a:chOff x="0" y="0"/>
          <a:chExt cx="0" cy="0"/>
        </a:xfrm>
      </p:grpSpPr>
      <p:sp>
        <p:nvSpPr>
          <p:cNvPr id="341" name="Google Shape;341;p53"/>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42" name="Google Shape;342;p53"/>
          <p:cNvGrpSpPr/>
          <p:nvPr/>
        </p:nvGrpSpPr>
        <p:grpSpPr>
          <a:xfrm>
            <a:off x="90" y="6775681"/>
            <a:ext cx="12192148" cy="82352"/>
            <a:chOff x="1063925" y="1155200"/>
            <a:chExt cx="10673333" cy="88200"/>
          </a:xfrm>
        </p:grpSpPr>
        <p:sp>
          <p:nvSpPr>
            <p:cNvPr id="343" name="Google Shape;343;p5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5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5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46" name="Google Shape;346;p5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47" name="Shape 347"/>
        <p:cNvGrpSpPr/>
        <p:nvPr/>
      </p:nvGrpSpPr>
      <p:grpSpPr>
        <a:xfrm>
          <a:off x="0" y="0"/>
          <a:ext cx="0" cy="0"/>
          <a:chOff x="0" y="0"/>
          <a:chExt cx="0" cy="0"/>
        </a:xfrm>
      </p:grpSpPr>
      <p:sp>
        <p:nvSpPr>
          <p:cNvPr id="348" name="Google Shape;348;p54"/>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9" name="Google Shape;349;p54"/>
          <p:cNvSpPr/>
          <p:nvPr>
            <p:ph idx="2" type="pic"/>
          </p:nvPr>
        </p:nvSpPr>
        <p:spPr>
          <a:xfrm>
            <a:off x="3650190" y="1769412"/>
            <a:ext cx="2124000" cy="2094900"/>
          </a:xfrm>
          <a:prstGeom prst="rect">
            <a:avLst/>
          </a:prstGeom>
          <a:solidFill>
            <a:srgbClr val="F2F2F2"/>
          </a:solidFill>
          <a:ln>
            <a:noFill/>
          </a:ln>
        </p:spPr>
      </p:sp>
      <p:sp>
        <p:nvSpPr>
          <p:cNvPr id="350" name="Google Shape;350;p54"/>
          <p:cNvSpPr/>
          <p:nvPr>
            <p:ph idx="3" type="pic"/>
          </p:nvPr>
        </p:nvSpPr>
        <p:spPr>
          <a:xfrm>
            <a:off x="6403397" y="1769412"/>
            <a:ext cx="2124000" cy="2094900"/>
          </a:xfrm>
          <a:prstGeom prst="rect">
            <a:avLst/>
          </a:prstGeom>
          <a:solidFill>
            <a:srgbClr val="F2F2F2"/>
          </a:solidFill>
          <a:ln>
            <a:noFill/>
          </a:ln>
        </p:spPr>
      </p:sp>
      <p:sp>
        <p:nvSpPr>
          <p:cNvPr id="351" name="Google Shape;351;p54"/>
          <p:cNvSpPr/>
          <p:nvPr>
            <p:ph idx="4" type="pic"/>
          </p:nvPr>
        </p:nvSpPr>
        <p:spPr>
          <a:xfrm>
            <a:off x="9156603" y="1769412"/>
            <a:ext cx="2124000" cy="2094900"/>
          </a:xfrm>
          <a:prstGeom prst="rect">
            <a:avLst/>
          </a:prstGeom>
          <a:solidFill>
            <a:srgbClr val="F2F2F2"/>
          </a:solidFill>
          <a:ln>
            <a:noFill/>
          </a:ln>
        </p:spPr>
      </p:sp>
      <p:sp>
        <p:nvSpPr>
          <p:cNvPr id="352" name="Google Shape;352;p54"/>
          <p:cNvSpPr/>
          <p:nvPr>
            <p:ph idx="5" type="pic"/>
          </p:nvPr>
        </p:nvSpPr>
        <p:spPr>
          <a:xfrm>
            <a:off x="896983" y="1769412"/>
            <a:ext cx="2124000" cy="2094900"/>
          </a:xfrm>
          <a:prstGeom prst="rect">
            <a:avLst/>
          </a:prstGeom>
          <a:solidFill>
            <a:srgbClr val="F2F2F2"/>
          </a:solidFill>
          <a:ln>
            <a:noFill/>
          </a:ln>
        </p:spPr>
      </p:sp>
      <p:grpSp>
        <p:nvGrpSpPr>
          <p:cNvPr id="353" name="Google Shape;353;p54"/>
          <p:cNvGrpSpPr/>
          <p:nvPr/>
        </p:nvGrpSpPr>
        <p:grpSpPr>
          <a:xfrm>
            <a:off x="5779254" y="186836"/>
            <a:ext cx="633488" cy="137100"/>
            <a:chOff x="5655129" y="211061"/>
            <a:chExt cx="633488" cy="137100"/>
          </a:xfrm>
        </p:grpSpPr>
        <p:sp>
          <p:nvSpPr>
            <p:cNvPr id="354" name="Google Shape;354;p5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55" name="Google Shape;355;p5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56" name="Google Shape;356;p5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57" name="Google Shape;357;p54"/>
          <p:cNvGrpSpPr/>
          <p:nvPr/>
        </p:nvGrpSpPr>
        <p:grpSpPr>
          <a:xfrm>
            <a:off x="90" y="6775681"/>
            <a:ext cx="12192148" cy="82352"/>
            <a:chOff x="1063925" y="1155200"/>
            <a:chExt cx="10673333" cy="88200"/>
          </a:xfrm>
        </p:grpSpPr>
        <p:sp>
          <p:nvSpPr>
            <p:cNvPr id="358" name="Google Shape;358;p5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5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5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1" name="Google Shape;361;p5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62" name="Shape 362"/>
        <p:cNvGrpSpPr/>
        <p:nvPr/>
      </p:nvGrpSpPr>
      <p:grpSpPr>
        <a:xfrm>
          <a:off x="0" y="0"/>
          <a:ext cx="0" cy="0"/>
          <a:chOff x="0" y="0"/>
          <a:chExt cx="0" cy="0"/>
        </a:xfrm>
      </p:grpSpPr>
      <p:sp>
        <p:nvSpPr>
          <p:cNvPr id="363" name="Google Shape;363;p55"/>
          <p:cNvSpPr/>
          <p:nvPr>
            <p:ph idx="2" type="pic"/>
          </p:nvPr>
        </p:nvSpPr>
        <p:spPr>
          <a:xfrm>
            <a:off x="5622521" y="0"/>
            <a:ext cx="6569400" cy="6858000"/>
          </a:xfrm>
          <a:prstGeom prst="rect">
            <a:avLst/>
          </a:prstGeom>
          <a:solidFill>
            <a:srgbClr val="F2F2F2"/>
          </a:solidFill>
          <a:ln>
            <a:noFill/>
          </a:ln>
        </p:spPr>
      </p:sp>
      <p:grpSp>
        <p:nvGrpSpPr>
          <p:cNvPr id="364" name="Google Shape;364;p55"/>
          <p:cNvGrpSpPr/>
          <p:nvPr/>
        </p:nvGrpSpPr>
        <p:grpSpPr>
          <a:xfrm>
            <a:off x="90" y="6775681"/>
            <a:ext cx="12192148" cy="82352"/>
            <a:chOff x="1063925" y="1155200"/>
            <a:chExt cx="10673333" cy="88200"/>
          </a:xfrm>
        </p:grpSpPr>
        <p:sp>
          <p:nvSpPr>
            <p:cNvPr id="365" name="Google Shape;365;p5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5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5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8" name="Google Shape;368;p5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369" name="Shape 369"/>
        <p:cNvGrpSpPr/>
        <p:nvPr/>
      </p:nvGrpSpPr>
      <p:grpSpPr>
        <a:xfrm>
          <a:off x="0" y="0"/>
          <a:ext cx="0" cy="0"/>
          <a:chOff x="0" y="0"/>
          <a:chExt cx="0" cy="0"/>
        </a:xfrm>
      </p:grpSpPr>
      <p:grpSp>
        <p:nvGrpSpPr>
          <p:cNvPr id="370" name="Google Shape;370;p56"/>
          <p:cNvGrpSpPr/>
          <p:nvPr/>
        </p:nvGrpSpPr>
        <p:grpSpPr>
          <a:xfrm>
            <a:off x="5779254" y="186836"/>
            <a:ext cx="633488" cy="137100"/>
            <a:chOff x="5655129" y="211061"/>
            <a:chExt cx="633488" cy="137100"/>
          </a:xfrm>
        </p:grpSpPr>
        <p:sp>
          <p:nvSpPr>
            <p:cNvPr id="371" name="Google Shape;371;p5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72" name="Google Shape;372;p5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73" name="Google Shape;373;p5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74" name="Google Shape;374;p56"/>
          <p:cNvGrpSpPr/>
          <p:nvPr/>
        </p:nvGrpSpPr>
        <p:grpSpPr>
          <a:xfrm>
            <a:off x="90" y="6775681"/>
            <a:ext cx="12192148" cy="82352"/>
            <a:chOff x="1063925" y="1155200"/>
            <a:chExt cx="10673333" cy="88200"/>
          </a:xfrm>
        </p:grpSpPr>
        <p:sp>
          <p:nvSpPr>
            <p:cNvPr id="375" name="Google Shape;375;p5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5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5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8" name="Google Shape;378;p5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4" name="Shape 34"/>
        <p:cNvGrpSpPr/>
        <p:nvPr/>
      </p:nvGrpSpPr>
      <p:grpSpPr>
        <a:xfrm>
          <a:off x="0" y="0"/>
          <a:ext cx="0" cy="0"/>
          <a:chOff x="0" y="0"/>
          <a:chExt cx="0" cy="0"/>
        </a:xfrm>
      </p:grpSpPr>
      <p:grpSp>
        <p:nvGrpSpPr>
          <p:cNvPr id="35" name="Google Shape;35;p22"/>
          <p:cNvGrpSpPr/>
          <p:nvPr/>
        </p:nvGrpSpPr>
        <p:grpSpPr>
          <a:xfrm>
            <a:off x="0" y="-150"/>
            <a:ext cx="266568" cy="6858327"/>
            <a:chOff x="-7" y="0"/>
            <a:chExt cx="254407" cy="6578100"/>
          </a:xfrm>
        </p:grpSpPr>
        <p:sp>
          <p:nvSpPr>
            <p:cNvPr id="36" name="Google Shape;36;p22"/>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2"/>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2"/>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9" name="Google Shape;39;p22"/>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40" name="Google Shape;40;p22"/>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spTree>
      <p:nvGrpSpPr>
        <p:cNvPr id="379" name="Shape 379"/>
        <p:cNvGrpSpPr/>
        <p:nvPr/>
      </p:nvGrpSpPr>
      <p:grpSpPr>
        <a:xfrm>
          <a:off x="0" y="0"/>
          <a:ext cx="0" cy="0"/>
          <a:chOff x="0" y="0"/>
          <a:chExt cx="0" cy="0"/>
        </a:xfrm>
      </p:grpSpPr>
      <p:sp>
        <p:nvSpPr>
          <p:cNvPr id="380" name="Google Shape;380;p57"/>
          <p:cNvSpPr/>
          <p:nvPr/>
        </p:nvSpPr>
        <p:spPr>
          <a:xfrm>
            <a:off x="0" y="5724052"/>
            <a:ext cx="7228200" cy="5301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381" name="Google Shape;381;p57"/>
          <p:cNvGrpSpPr/>
          <p:nvPr/>
        </p:nvGrpSpPr>
        <p:grpSpPr>
          <a:xfrm>
            <a:off x="738234" y="2580599"/>
            <a:ext cx="6123559" cy="3364235"/>
            <a:chOff x="-548507" y="477868"/>
            <a:chExt cx="11571351" cy="6357209"/>
          </a:xfrm>
        </p:grpSpPr>
        <p:sp>
          <p:nvSpPr>
            <p:cNvPr id="382" name="Google Shape;382;p57"/>
            <p:cNvSpPr/>
            <p:nvPr/>
          </p:nvSpPr>
          <p:spPr>
            <a:xfrm>
              <a:off x="-482765" y="6440599"/>
              <a:ext cx="11439858" cy="394478"/>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 name="Google Shape;383;p57"/>
            <p:cNvSpPr/>
            <p:nvPr/>
          </p:nvSpPr>
          <p:spPr>
            <a:xfrm>
              <a:off x="700575" y="477868"/>
              <a:ext cx="9072991" cy="5917168"/>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4" name="Google Shape;384;p57"/>
            <p:cNvSpPr/>
            <p:nvPr/>
          </p:nvSpPr>
          <p:spPr>
            <a:xfrm>
              <a:off x="1088451" y="839448"/>
              <a:ext cx="8284035" cy="5062466"/>
            </a:xfrm>
            <a:custGeom>
              <a:rect b="b" l="l" r="r" t="t"/>
              <a:pathLst>
                <a:path extrusionOk="0" h="733425" w="1200150">
                  <a:moveTo>
                    <a:pt x="7144" y="7144"/>
                  </a:moveTo>
                  <a:lnTo>
                    <a:pt x="1196816" y="7144"/>
                  </a:lnTo>
                  <a:lnTo>
                    <a:pt x="1196816" y="730091"/>
                  </a:lnTo>
                  <a:lnTo>
                    <a:pt x="7144" y="73009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5" name="Google Shape;385;p57"/>
            <p:cNvSpPr/>
            <p:nvPr/>
          </p:nvSpPr>
          <p:spPr>
            <a:xfrm>
              <a:off x="-548507" y="6164484"/>
              <a:ext cx="11571351" cy="460224"/>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6" name="Google Shape;386;p57"/>
            <p:cNvSpPr/>
            <p:nvPr/>
          </p:nvSpPr>
          <p:spPr>
            <a:xfrm>
              <a:off x="4438629" y="6215033"/>
              <a:ext cx="1618413" cy="184076"/>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87" name="Google Shape;387;p57"/>
            <p:cNvGrpSpPr/>
            <p:nvPr/>
          </p:nvGrpSpPr>
          <p:grpSpPr>
            <a:xfrm>
              <a:off x="1606" y="6382978"/>
              <a:ext cx="414000" cy="115200"/>
              <a:chOff x="5955" y="6353672"/>
              <a:chExt cx="414000" cy="115200"/>
            </a:xfrm>
          </p:grpSpPr>
          <p:sp>
            <p:nvSpPr>
              <p:cNvPr id="388" name="Google Shape;388;p57"/>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9" name="Google Shape;389;p57"/>
              <p:cNvSpPr/>
              <p:nvPr/>
            </p:nvSpPr>
            <p:spPr>
              <a:xfrm>
                <a:off x="99417" y="6382279"/>
                <a:ext cx="2271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390" name="Google Shape;390;p57"/>
            <p:cNvGrpSpPr/>
            <p:nvPr/>
          </p:nvGrpSpPr>
          <p:grpSpPr>
            <a:xfrm>
              <a:off x="9855291" y="6381600"/>
              <a:ext cx="886126" cy="115200"/>
              <a:chOff x="5955" y="6353672"/>
              <a:chExt cx="414000" cy="115200"/>
            </a:xfrm>
          </p:grpSpPr>
          <p:sp>
            <p:nvSpPr>
              <p:cNvPr id="391" name="Google Shape;391;p57"/>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2" name="Google Shape;392;p57"/>
              <p:cNvSpPr/>
              <p:nvPr/>
            </p:nvSpPr>
            <p:spPr>
              <a:xfrm>
                <a:off x="84761" y="6382279"/>
                <a:ext cx="2562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393" name="Google Shape;393;p57"/>
            <p:cNvSpPr/>
            <p:nvPr/>
          </p:nvSpPr>
          <p:spPr>
            <a:xfrm>
              <a:off x="3892805" y="496953"/>
              <a:ext cx="5477614" cy="5427435"/>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94" name="Google Shape;394;p57"/>
          <p:cNvSpPr/>
          <p:nvPr>
            <p:ph idx="2" type="pic"/>
          </p:nvPr>
        </p:nvSpPr>
        <p:spPr>
          <a:xfrm>
            <a:off x="1560919" y="2771971"/>
            <a:ext cx="4535100" cy="2723700"/>
          </a:xfrm>
          <a:prstGeom prst="rect">
            <a:avLst/>
          </a:prstGeom>
          <a:solidFill>
            <a:srgbClr val="F2F2F2"/>
          </a:solidFill>
          <a:ln>
            <a:noFill/>
          </a:ln>
        </p:spPr>
      </p:sp>
      <p:sp>
        <p:nvSpPr>
          <p:cNvPr id="395" name="Google Shape;395;p57"/>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96" name="Google Shape;396;p57"/>
          <p:cNvGrpSpPr/>
          <p:nvPr/>
        </p:nvGrpSpPr>
        <p:grpSpPr>
          <a:xfrm>
            <a:off x="5779254" y="186836"/>
            <a:ext cx="633488" cy="137100"/>
            <a:chOff x="5655129" y="211061"/>
            <a:chExt cx="633488" cy="137100"/>
          </a:xfrm>
        </p:grpSpPr>
        <p:sp>
          <p:nvSpPr>
            <p:cNvPr id="397" name="Google Shape;397;p5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98" name="Google Shape;398;p5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99" name="Google Shape;399;p5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00" name="Google Shape;400;p57"/>
          <p:cNvGrpSpPr/>
          <p:nvPr/>
        </p:nvGrpSpPr>
        <p:grpSpPr>
          <a:xfrm>
            <a:off x="90" y="6775681"/>
            <a:ext cx="12192148" cy="82352"/>
            <a:chOff x="1063925" y="1155200"/>
            <a:chExt cx="10673333" cy="88200"/>
          </a:xfrm>
        </p:grpSpPr>
        <p:sp>
          <p:nvSpPr>
            <p:cNvPr id="401" name="Google Shape;401;p5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5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5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04" name="Google Shape;404;p5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405" name="Shape 405"/>
        <p:cNvGrpSpPr/>
        <p:nvPr/>
      </p:nvGrpSpPr>
      <p:grpSpPr>
        <a:xfrm>
          <a:off x="0" y="0"/>
          <a:ext cx="0" cy="0"/>
          <a:chOff x="0" y="0"/>
          <a:chExt cx="0" cy="0"/>
        </a:xfrm>
      </p:grpSpPr>
      <p:sp>
        <p:nvSpPr>
          <p:cNvPr id="406" name="Google Shape;406;p58"/>
          <p:cNvSpPr/>
          <p:nvPr>
            <p:ph idx="2" type="pic"/>
          </p:nvPr>
        </p:nvSpPr>
        <p:spPr>
          <a:xfrm>
            <a:off x="8133805" y="1987826"/>
            <a:ext cx="3312000" cy="4870200"/>
          </a:xfrm>
          <a:prstGeom prst="rect">
            <a:avLst/>
          </a:prstGeom>
          <a:solidFill>
            <a:srgbClr val="F2F2F2"/>
          </a:solidFill>
          <a:ln>
            <a:noFill/>
          </a:ln>
        </p:spPr>
      </p:sp>
      <p:sp>
        <p:nvSpPr>
          <p:cNvPr id="407" name="Google Shape;407;p58"/>
          <p:cNvSpPr/>
          <p:nvPr/>
        </p:nvSpPr>
        <p:spPr>
          <a:xfrm>
            <a:off x="8133805" y="0"/>
            <a:ext cx="3312000" cy="1860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8" name="Google Shape;408;p58"/>
          <p:cNvSpPr/>
          <p:nvPr>
            <p:ph idx="3" type="pic"/>
          </p:nvPr>
        </p:nvSpPr>
        <p:spPr>
          <a:xfrm>
            <a:off x="4650651" y="0"/>
            <a:ext cx="3312000" cy="4870200"/>
          </a:xfrm>
          <a:prstGeom prst="rect">
            <a:avLst/>
          </a:prstGeom>
          <a:solidFill>
            <a:srgbClr val="F2F2F2"/>
          </a:solidFill>
          <a:ln>
            <a:noFill/>
          </a:ln>
        </p:spPr>
      </p:sp>
      <p:sp>
        <p:nvSpPr>
          <p:cNvPr id="409" name="Google Shape;409;p58"/>
          <p:cNvSpPr/>
          <p:nvPr/>
        </p:nvSpPr>
        <p:spPr>
          <a:xfrm>
            <a:off x="4650651" y="4997807"/>
            <a:ext cx="3312000" cy="1860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10" name="Google Shape;410;p58"/>
          <p:cNvGrpSpPr/>
          <p:nvPr/>
        </p:nvGrpSpPr>
        <p:grpSpPr>
          <a:xfrm>
            <a:off x="90" y="6775681"/>
            <a:ext cx="12192148" cy="82352"/>
            <a:chOff x="1063925" y="1155200"/>
            <a:chExt cx="10673333" cy="88200"/>
          </a:xfrm>
        </p:grpSpPr>
        <p:sp>
          <p:nvSpPr>
            <p:cNvPr id="411" name="Google Shape;411;p5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5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414" name="Shape 414"/>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415" name="Shape 415"/>
        <p:cNvGrpSpPr/>
        <p:nvPr/>
      </p:nvGrpSpPr>
      <p:grpSpPr>
        <a:xfrm>
          <a:off x="0" y="0"/>
          <a:ext cx="0" cy="0"/>
          <a:chOff x="0" y="0"/>
          <a:chExt cx="0" cy="0"/>
        </a:xfrm>
      </p:grpSpPr>
      <p:sp>
        <p:nvSpPr>
          <p:cNvPr id="416" name="Google Shape;416;p60"/>
          <p:cNvSpPr/>
          <p:nvPr/>
        </p:nvSpPr>
        <p:spPr>
          <a:xfrm>
            <a:off x="0" y="3254185"/>
            <a:ext cx="12192000" cy="1296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17" name="Google Shape;417;p60"/>
          <p:cNvGrpSpPr/>
          <p:nvPr/>
        </p:nvGrpSpPr>
        <p:grpSpPr>
          <a:xfrm>
            <a:off x="741800" y="1570966"/>
            <a:ext cx="2520000" cy="4680000"/>
            <a:chOff x="445712" y="1449040"/>
            <a:chExt cx="2520000" cy="4680000"/>
          </a:xfrm>
        </p:grpSpPr>
        <p:sp>
          <p:nvSpPr>
            <p:cNvPr id="418" name="Google Shape;418;p60"/>
            <p:cNvSpPr/>
            <p:nvPr/>
          </p:nvSpPr>
          <p:spPr>
            <a:xfrm>
              <a:off x="445712" y="1449040"/>
              <a:ext cx="2520000" cy="4680000"/>
            </a:xfrm>
            <a:prstGeom prst="roundRect">
              <a:avLst>
                <a:gd fmla="val 13580" name="adj"/>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419" name="Google Shape;419;p60"/>
            <p:cNvSpPr/>
            <p:nvPr/>
          </p:nvSpPr>
          <p:spPr>
            <a:xfrm>
              <a:off x="1597700" y="1680321"/>
              <a:ext cx="216000" cy="34500"/>
            </a:xfrm>
            <a:prstGeom prst="rect">
              <a:avLst/>
            </a:prstGeom>
            <a:solidFill>
              <a:srgbClr val="B0B0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420" name="Google Shape;420;p60"/>
            <p:cNvGrpSpPr/>
            <p:nvPr/>
          </p:nvGrpSpPr>
          <p:grpSpPr>
            <a:xfrm>
              <a:off x="1549420" y="5712364"/>
              <a:ext cx="312600" cy="312600"/>
              <a:chOff x="1570727" y="5532687"/>
              <a:chExt cx="312600" cy="312600"/>
            </a:xfrm>
          </p:grpSpPr>
          <p:sp>
            <p:nvSpPr>
              <p:cNvPr id="421" name="Google Shape;421;p60"/>
              <p:cNvSpPr/>
              <p:nvPr/>
            </p:nvSpPr>
            <p:spPr>
              <a:xfrm>
                <a:off x="1570727" y="5532687"/>
                <a:ext cx="312600" cy="312600"/>
              </a:xfrm>
              <a:prstGeom prst="ellipse">
                <a:avLst/>
              </a:prstGeom>
              <a:gradFill>
                <a:gsLst>
                  <a:gs pos="0">
                    <a:srgbClr val="0F0F0F"/>
                  </a:gs>
                  <a:gs pos="56000">
                    <a:srgbClr val="595959"/>
                  </a:gs>
                  <a:gs pos="91000">
                    <a:srgbClr val="7F7F7F"/>
                  </a:gs>
                  <a:gs pos="100000">
                    <a:srgbClr val="BFBFBF"/>
                  </a:gs>
                </a:gsLst>
                <a:lin ang="10800025" scaled="0"/>
              </a:gra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422" name="Google Shape;422;p60"/>
              <p:cNvSpPr/>
              <p:nvPr/>
            </p:nvSpPr>
            <p:spPr>
              <a:xfrm>
                <a:off x="1655532" y="5616970"/>
                <a:ext cx="143100" cy="144000"/>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grpSp>
      <p:sp>
        <p:nvSpPr>
          <p:cNvPr id="423" name="Google Shape;423;p60"/>
          <p:cNvSpPr/>
          <p:nvPr>
            <p:ph idx="2" type="pic"/>
          </p:nvPr>
        </p:nvSpPr>
        <p:spPr>
          <a:xfrm>
            <a:off x="921680" y="1930403"/>
            <a:ext cx="2160300" cy="3744300"/>
          </a:xfrm>
          <a:prstGeom prst="rect">
            <a:avLst/>
          </a:prstGeom>
          <a:solidFill>
            <a:srgbClr val="F2F2F2"/>
          </a:solidFill>
          <a:ln>
            <a:noFill/>
          </a:ln>
        </p:spPr>
      </p:sp>
      <p:sp>
        <p:nvSpPr>
          <p:cNvPr id="424" name="Google Shape;424;p60"/>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425" name="Google Shape;425;p60"/>
          <p:cNvGrpSpPr/>
          <p:nvPr/>
        </p:nvGrpSpPr>
        <p:grpSpPr>
          <a:xfrm>
            <a:off x="5779254" y="186836"/>
            <a:ext cx="633488" cy="137100"/>
            <a:chOff x="5655129" y="211061"/>
            <a:chExt cx="633488" cy="137100"/>
          </a:xfrm>
        </p:grpSpPr>
        <p:sp>
          <p:nvSpPr>
            <p:cNvPr id="426" name="Google Shape;426;p6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27" name="Google Shape;427;p6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28" name="Google Shape;428;p6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29" name="Google Shape;429;p60"/>
          <p:cNvGrpSpPr/>
          <p:nvPr/>
        </p:nvGrpSpPr>
        <p:grpSpPr>
          <a:xfrm>
            <a:off x="90" y="6775681"/>
            <a:ext cx="12192148" cy="82352"/>
            <a:chOff x="1063925" y="1155200"/>
            <a:chExt cx="10673333" cy="88200"/>
          </a:xfrm>
        </p:grpSpPr>
        <p:sp>
          <p:nvSpPr>
            <p:cNvPr id="430" name="Google Shape;430;p6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6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6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3" name="Google Shape;433;p6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434" name="Shape 434"/>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435" name="Shape 435"/>
        <p:cNvGrpSpPr/>
        <p:nvPr/>
      </p:nvGrpSpPr>
      <p:grpSpPr>
        <a:xfrm>
          <a:off x="0" y="0"/>
          <a:ext cx="0" cy="0"/>
          <a:chOff x="0" y="0"/>
          <a:chExt cx="0" cy="0"/>
        </a:xfrm>
      </p:grpSpPr>
      <p:sp>
        <p:nvSpPr>
          <p:cNvPr id="436" name="Google Shape;436;p62"/>
          <p:cNvSpPr/>
          <p:nvPr>
            <p:ph idx="2" type="pic"/>
          </p:nvPr>
        </p:nvSpPr>
        <p:spPr>
          <a:xfrm>
            <a:off x="3779656" y="1838324"/>
            <a:ext cx="8412300" cy="4067100"/>
          </a:xfrm>
          <a:prstGeom prst="rect">
            <a:avLst/>
          </a:prstGeom>
          <a:solidFill>
            <a:srgbClr val="F2F2F2"/>
          </a:solidFill>
          <a:ln>
            <a:noFill/>
          </a:ln>
        </p:spPr>
      </p:sp>
      <p:sp>
        <p:nvSpPr>
          <p:cNvPr id="437" name="Google Shape;437;p62"/>
          <p:cNvSpPr/>
          <p:nvPr>
            <p:ph idx="3" type="pic"/>
          </p:nvPr>
        </p:nvSpPr>
        <p:spPr>
          <a:xfrm>
            <a:off x="0" y="1285875"/>
            <a:ext cx="4432200" cy="4067100"/>
          </a:xfrm>
          <a:prstGeom prst="rect">
            <a:avLst/>
          </a:prstGeom>
          <a:solidFill>
            <a:srgbClr val="F2F2F2"/>
          </a:solidFill>
          <a:ln>
            <a:noFill/>
          </a:ln>
        </p:spPr>
      </p:sp>
      <p:grpSp>
        <p:nvGrpSpPr>
          <p:cNvPr id="438" name="Google Shape;438;p62"/>
          <p:cNvGrpSpPr/>
          <p:nvPr/>
        </p:nvGrpSpPr>
        <p:grpSpPr>
          <a:xfrm>
            <a:off x="5779254" y="186836"/>
            <a:ext cx="633488" cy="137100"/>
            <a:chOff x="5655129" y="211061"/>
            <a:chExt cx="633488" cy="137100"/>
          </a:xfrm>
        </p:grpSpPr>
        <p:sp>
          <p:nvSpPr>
            <p:cNvPr id="439" name="Google Shape;439;p6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40" name="Google Shape;440;p6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41" name="Google Shape;441;p6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42" name="Google Shape;442;p62"/>
          <p:cNvGrpSpPr/>
          <p:nvPr/>
        </p:nvGrpSpPr>
        <p:grpSpPr>
          <a:xfrm>
            <a:off x="90" y="6775681"/>
            <a:ext cx="12192148" cy="82352"/>
            <a:chOff x="1063925" y="1155200"/>
            <a:chExt cx="10673333" cy="88200"/>
          </a:xfrm>
        </p:grpSpPr>
        <p:sp>
          <p:nvSpPr>
            <p:cNvPr id="443" name="Google Shape;443;p6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6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6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6" name="Google Shape;446;p6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447" name="Shape 447"/>
        <p:cNvGrpSpPr/>
        <p:nvPr/>
      </p:nvGrpSpPr>
      <p:grpSpPr>
        <a:xfrm>
          <a:off x="0" y="0"/>
          <a:ext cx="0" cy="0"/>
          <a:chOff x="0" y="0"/>
          <a:chExt cx="0" cy="0"/>
        </a:xfrm>
      </p:grpSpPr>
      <p:sp>
        <p:nvSpPr>
          <p:cNvPr id="448" name="Google Shape;448;p63"/>
          <p:cNvSpPr/>
          <p:nvPr>
            <p:ph idx="2" type="pic"/>
          </p:nvPr>
        </p:nvSpPr>
        <p:spPr>
          <a:xfrm>
            <a:off x="0" y="-1"/>
            <a:ext cx="12192000" cy="4580400"/>
          </a:xfrm>
          <a:prstGeom prst="rect">
            <a:avLst/>
          </a:prstGeom>
          <a:solidFill>
            <a:srgbClr val="F2F2F2"/>
          </a:solidFill>
          <a:ln>
            <a:noFill/>
          </a:ln>
        </p:spPr>
      </p:sp>
      <p:grpSp>
        <p:nvGrpSpPr>
          <p:cNvPr id="449" name="Google Shape;449;p63"/>
          <p:cNvGrpSpPr/>
          <p:nvPr/>
        </p:nvGrpSpPr>
        <p:grpSpPr>
          <a:xfrm>
            <a:off x="90" y="6775681"/>
            <a:ext cx="12192148" cy="82352"/>
            <a:chOff x="1063925" y="1155200"/>
            <a:chExt cx="10673333" cy="88200"/>
          </a:xfrm>
        </p:grpSpPr>
        <p:sp>
          <p:nvSpPr>
            <p:cNvPr id="450" name="Google Shape;450;p6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6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3" name="Google Shape;453;p6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454" name="Shape 454"/>
        <p:cNvGrpSpPr/>
        <p:nvPr/>
      </p:nvGrpSpPr>
      <p:grpSpPr>
        <a:xfrm>
          <a:off x="0" y="0"/>
          <a:ext cx="0" cy="0"/>
          <a:chOff x="0" y="0"/>
          <a:chExt cx="0" cy="0"/>
        </a:xfrm>
      </p:grpSpPr>
      <p:sp>
        <p:nvSpPr>
          <p:cNvPr id="455" name="Google Shape;455;p64"/>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56" name="Shape 456"/>
        <p:cNvGrpSpPr/>
        <p:nvPr/>
      </p:nvGrpSpPr>
      <p:grpSpPr>
        <a:xfrm>
          <a:off x="0" y="0"/>
          <a:ext cx="0" cy="0"/>
          <a:chOff x="0" y="0"/>
          <a:chExt cx="0" cy="0"/>
        </a:xfrm>
      </p:grpSpPr>
      <p:sp>
        <p:nvSpPr>
          <p:cNvPr id="457" name="Google Shape;457;p65"/>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8" name="Google Shape;458;p65"/>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459" name="Google Shape;459;p65"/>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460" name="Google Shape;460;p65"/>
          <p:cNvSpPr/>
          <p:nvPr/>
        </p:nvSpPr>
        <p:spPr>
          <a:xfrm rot="5400000">
            <a:off x="3057175" y="1276603"/>
            <a:ext cx="6858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461" name="Google Shape;461;p65"/>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462" name="Google Shape;462;p65"/>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463" name="Google Shape;463;p65"/>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464" name="Google Shape;464;p65"/>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465" name="Google Shape;465;p65"/>
          <p:cNvGrpSpPr/>
          <p:nvPr/>
        </p:nvGrpSpPr>
        <p:grpSpPr>
          <a:xfrm>
            <a:off x="5779254" y="186836"/>
            <a:ext cx="633488" cy="137100"/>
            <a:chOff x="5655129" y="211061"/>
            <a:chExt cx="633488" cy="137100"/>
          </a:xfrm>
        </p:grpSpPr>
        <p:sp>
          <p:nvSpPr>
            <p:cNvPr id="466" name="Google Shape;466;p6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67" name="Google Shape;467;p6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68" name="Google Shape;468;p6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69" name="Google Shape;469;p65"/>
          <p:cNvGrpSpPr/>
          <p:nvPr/>
        </p:nvGrpSpPr>
        <p:grpSpPr>
          <a:xfrm>
            <a:off x="90" y="6775681"/>
            <a:ext cx="12192148" cy="82352"/>
            <a:chOff x="1063925" y="1155200"/>
            <a:chExt cx="10673333" cy="88200"/>
          </a:xfrm>
        </p:grpSpPr>
        <p:sp>
          <p:nvSpPr>
            <p:cNvPr id="470" name="Google Shape;470;p6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6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6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73" name="Google Shape;473;p6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474" name="Shape 474"/>
        <p:cNvGrpSpPr/>
        <p:nvPr/>
      </p:nvGrpSpPr>
      <p:grpSpPr>
        <a:xfrm>
          <a:off x="0" y="0"/>
          <a:ext cx="0" cy="0"/>
          <a:chOff x="0" y="0"/>
          <a:chExt cx="0" cy="0"/>
        </a:xfrm>
      </p:grpSpPr>
      <p:sp>
        <p:nvSpPr>
          <p:cNvPr id="475" name="Google Shape;475;p66"/>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476" name="Google Shape;476;p66"/>
          <p:cNvGrpSpPr/>
          <p:nvPr/>
        </p:nvGrpSpPr>
        <p:grpSpPr>
          <a:xfrm>
            <a:off x="5779254" y="186836"/>
            <a:ext cx="633488" cy="137100"/>
            <a:chOff x="5655129" y="211061"/>
            <a:chExt cx="633488" cy="137100"/>
          </a:xfrm>
        </p:grpSpPr>
        <p:sp>
          <p:nvSpPr>
            <p:cNvPr id="477" name="Google Shape;477;p6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78" name="Google Shape;478;p6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79" name="Google Shape;479;p6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80" name="Google Shape;480;p66"/>
          <p:cNvGrpSpPr/>
          <p:nvPr/>
        </p:nvGrpSpPr>
        <p:grpSpPr>
          <a:xfrm>
            <a:off x="90" y="6775681"/>
            <a:ext cx="12192148" cy="82352"/>
            <a:chOff x="1063925" y="1155200"/>
            <a:chExt cx="10673333" cy="88200"/>
          </a:xfrm>
        </p:grpSpPr>
        <p:sp>
          <p:nvSpPr>
            <p:cNvPr id="481" name="Google Shape;481;p6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6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6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4" name="Google Shape;484;p6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41" name="Shape 41"/>
        <p:cNvGrpSpPr/>
        <p:nvPr/>
      </p:nvGrpSpPr>
      <p:grpSpPr>
        <a:xfrm>
          <a:off x="0" y="0"/>
          <a:ext cx="0" cy="0"/>
          <a:chOff x="0" y="0"/>
          <a:chExt cx="0" cy="0"/>
        </a:xfrm>
      </p:grpSpPr>
      <p:sp>
        <p:nvSpPr>
          <p:cNvPr id="42" name="Google Shape;42;p23"/>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43" name="Google Shape;43;p23"/>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44" name="Google Shape;44;p23"/>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45" name="Google Shape;45;p23"/>
          <p:cNvGrpSpPr/>
          <p:nvPr/>
        </p:nvGrpSpPr>
        <p:grpSpPr>
          <a:xfrm>
            <a:off x="13500" y="6007500"/>
            <a:ext cx="12192118" cy="664200"/>
            <a:chOff x="-13500" y="6236050"/>
            <a:chExt cx="12219000" cy="664200"/>
          </a:xfrm>
        </p:grpSpPr>
        <p:sp>
          <p:nvSpPr>
            <p:cNvPr id="46" name="Google Shape;46;p2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 name="Google Shape;47;p2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8" name="Google Shape;48;p2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485" name="Shape 485"/>
        <p:cNvGrpSpPr/>
        <p:nvPr/>
      </p:nvGrpSpPr>
      <p:grpSpPr>
        <a:xfrm>
          <a:off x="0" y="0"/>
          <a:ext cx="0" cy="0"/>
          <a:chOff x="0" y="0"/>
          <a:chExt cx="0" cy="0"/>
        </a:xfrm>
      </p:grpSpPr>
      <p:sp>
        <p:nvSpPr>
          <p:cNvPr id="486" name="Google Shape;486;p67"/>
          <p:cNvSpPr/>
          <p:nvPr>
            <p:ph idx="2" type="pic"/>
          </p:nvPr>
        </p:nvSpPr>
        <p:spPr>
          <a:xfrm>
            <a:off x="905523" y="1523993"/>
            <a:ext cx="2769600" cy="4508100"/>
          </a:xfrm>
          <a:prstGeom prst="rect">
            <a:avLst/>
          </a:prstGeom>
          <a:solidFill>
            <a:srgbClr val="F2F2F2"/>
          </a:solidFill>
          <a:ln>
            <a:noFill/>
          </a:ln>
        </p:spPr>
      </p:sp>
      <p:sp>
        <p:nvSpPr>
          <p:cNvPr id="487" name="Google Shape;487;p67"/>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488" name="Google Shape;488;p67"/>
          <p:cNvGrpSpPr/>
          <p:nvPr/>
        </p:nvGrpSpPr>
        <p:grpSpPr>
          <a:xfrm>
            <a:off x="5779254" y="186836"/>
            <a:ext cx="633488" cy="137100"/>
            <a:chOff x="5655129" y="211061"/>
            <a:chExt cx="633488" cy="137100"/>
          </a:xfrm>
        </p:grpSpPr>
        <p:sp>
          <p:nvSpPr>
            <p:cNvPr id="489" name="Google Shape;489;p6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90" name="Google Shape;490;p6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91" name="Google Shape;491;p6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92" name="Google Shape;492;p67"/>
          <p:cNvGrpSpPr/>
          <p:nvPr/>
        </p:nvGrpSpPr>
        <p:grpSpPr>
          <a:xfrm>
            <a:off x="90" y="6775681"/>
            <a:ext cx="12192148" cy="82352"/>
            <a:chOff x="1063925" y="1155200"/>
            <a:chExt cx="10673333" cy="88200"/>
          </a:xfrm>
        </p:grpSpPr>
        <p:sp>
          <p:nvSpPr>
            <p:cNvPr id="493" name="Google Shape;493;p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96" name="Google Shape;496;p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497" name="Shape 497"/>
        <p:cNvGrpSpPr/>
        <p:nvPr/>
      </p:nvGrpSpPr>
      <p:grpSpPr>
        <a:xfrm>
          <a:off x="0" y="0"/>
          <a:ext cx="0" cy="0"/>
          <a:chOff x="0" y="0"/>
          <a:chExt cx="0" cy="0"/>
        </a:xfrm>
      </p:grpSpPr>
      <p:sp>
        <p:nvSpPr>
          <p:cNvPr id="498" name="Google Shape;498;p6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499" name="Google Shape;499;p68"/>
          <p:cNvGrpSpPr/>
          <p:nvPr/>
        </p:nvGrpSpPr>
        <p:grpSpPr>
          <a:xfrm>
            <a:off x="5779254" y="186836"/>
            <a:ext cx="633488" cy="137100"/>
            <a:chOff x="5655129" y="211061"/>
            <a:chExt cx="633488" cy="137100"/>
          </a:xfrm>
        </p:grpSpPr>
        <p:sp>
          <p:nvSpPr>
            <p:cNvPr id="500" name="Google Shape;500;p6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1" name="Google Shape;501;p6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2" name="Google Shape;502;p6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03" name="Google Shape;503;p68"/>
          <p:cNvGrpSpPr/>
          <p:nvPr/>
        </p:nvGrpSpPr>
        <p:grpSpPr>
          <a:xfrm>
            <a:off x="90" y="6775681"/>
            <a:ext cx="12192148" cy="82352"/>
            <a:chOff x="1063925" y="1155200"/>
            <a:chExt cx="10673333" cy="88200"/>
          </a:xfrm>
        </p:grpSpPr>
        <p:sp>
          <p:nvSpPr>
            <p:cNvPr id="504" name="Google Shape;504;p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07" name="Google Shape;507;p6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508" name="Shape 508"/>
        <p:cNvGrpSpPr/>
        <p:nvPr/>
      </p:nvGrpSpPr>
      <p:grpSpPr>
        <a:xfrm>
          <a:off x="0" y="0"/>
          <a:ext cx="0" cy="0"/>
          <a:chOff x="0" y="0"/>
          <a:chExt cx="0" cy="0"/>
        </a:xfrm>
      </p:grpSpPr>
      <p:grpSp>
        <p:nvGrpSpPr>
          <p:cNvPr id="509" name="Google Shape;509;p69"/>
          <p:cNvGrpSpPr/>
          <p:nvPr/>
        </p:nvGrpSpPr>
        <p:grpSpPr>
          <a:xfrm>
            <a:off x="8908567" y="1442601"/>
            <a:ext cx="2607927" cy="4867617"/>
            <a:chOff x="3501573" y="3178068"/>
            <a:chExt cx="1341043" cy="2738771"/>
          </a:xfrm>
        </p:grpSpPr>
        <p:sp>
          <p:nvSpPr>
            <p:cNvPr id="510" name="Google Shape;510;p69"/>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11" name="Google Shape;511;p69"/>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12" name="Google Shape;512;p69"/>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13" name="Google Shape;513;p69"/>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14" name="Google Shape;514;p69"/>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15" name="Google Shape;515;p69"/>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516" name="Google Shape;516;p69"/>
            <p:cNvGrpSpPr/>
            <p:nvPr/>
          </p:nvGrpSpPr>
          <p:grpSpPr>
            <a:xfrm>
              <a:off x="4092679" y="5635777"/>
              <a:ext cx="164577" cy="172999"/>
              <a:chOff x="6772303" y="6038214"/>
              <a:chExt cx="140700" cy="147900"/>
            </a:xfrm>
          </p:grpSpPr>
          <p:sp>
            <p:nvSpPr>
              <p:cNvPr id="517" name="Google Shape;517;p69"/>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18" name="Google Shape;518;p69"/>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519" name="Google Shape;519;p69"/>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0" name="Google Shape;520;p69"/>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21" name="Google Shape;521;p69"/>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522" name="Google Shape;522;p6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23" name="Google Shape;523;p69"/>
          <p:cNvSpPr/>
          <p:nvPr>
            <p:ph idx="2" type="pic"/>
          </p:nvPr>
        </p:nvSpPr>
        <p:spPr>
          <a:xfrm>
            <a:off x="9175736" y="2152874"/>
            <a:ext cx="2168700" cy="3501300"/>
          </a:xfrm>
          <a:prstGeom prst="rect">
            <a:avLst/>
          </a:prstGeom>
          <a:solidFill>
            <a:srgbClr val="F2F2F2"/>
          </a:solidFill>
          <a:ln>
            <a:noFill/>
          </a:ln>
        </p:spPr>
      </p:sp>
      <p:grpSp>
        <p:nvGrpSpPr>
          <p:cNvPr id="524" name="Google Shape;524;p69"/>
          <p:cNvGrpSpPr/>
          <p:nvPr/>
        </p:nvGrpSpPr>
        <p:grpSpPr>
          <a:xfrm>
            <a:off x="5779254" y="186836"/>
            <a:ext cx="633488" cy="137100"/>
            <a:chOff x="5655129" y="211061"/>
            <a:chExt cx="633488" cy="137100"/>
          </a:xfrm>
        </p:grpSpPr>
        <p:sp>
          <p:nvSpPr>
            <p:cNvPr id="525" name="Google Shape;525;p6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26" name="Google Shape;526;p6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27" name="Google Shape;527;p6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28" name="Google Shape;528;p69"/>
          <p:cNvGrpSpPr/>
          <p:nvPr/>
        </p:nvGrpSpPr>
        <p:grpSpPr>
          <a:xfrm>
            <a:off x="90" y="6775681"/>
            <a:ext cx="12192148" cy="82352"/>
            <a:chOff x="1063925" y="1155200"/>
            <a:chExt cx="10673333" cy="88200"/>
          </a:xfrm>
        </p:grpSpPr>
        <p:sp>
          <p:nvSpPr>
            <p:cNvPr id="529" name="Google Shape;529;p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32" name="Google Shape;532;p6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533" name="Shape 533"/>
        <p:cNvGrpSpPr/>
        <p:nvPr/>
      </p:nvGrpSpPr>
      <p:grpSpPr>
        <a:xfrm>
          <a:off x="0" y="0"/>
          <a:ext cx="0" cy="0"/>
          <a:chOff x="0" y="0"/>
          <a:chExt cx="0" cy="0"/>
        </a:xfrm>
      </p:grpSpPr>
      <p:sp>
        <p:nvSpPr>
          <p:cNvPr id="534" name="Google Shape;534;p70"/>
          <p:cNvSpPr/>
          <p:nvPr>
            <p:ph idx="2" type="pic"/>
          </p:nvPr>
        </p:nvSpPr>
        <p:spPr>
          <a:xfrm>
            <a:off x="0" y="1277783"/>
            <a:ext cx="4204500" cy="4328100"/>
          </a:xfrm>
          <a:prstGeom prst="rect">
            <a:avLst/>
          </a:prstGeom>
          <a:solidFill>
            <a:srgbClr val="F2F2F2"/>
          </a:solidFill>
          <a:ln>
            <a:noFill/>
          </a:ln>
        </p:spPr>
      </p:sp>
      <p:sp>
        <p:nvSpPr>
          <p:cNvPr id="535" name="Google Shape;535;p70"/>
          <p:cNvSpPr/>
          <p:nvPr>
            <p:ph idx="3" type="pic"/>
          </p:nvPr>
        </p:nvSpPr>
        <p:spPr>
          <a:xfrm>
            <a:off x="8002512" y="1272138"/>
            <a:ext cx="4194900" cy="4333500"/>
          </a:xfrm>
          <a:prstGeom prst="rect">
            <a:avLst/>
          </a:prstGeom>
          <a:solidFill>
            <a:srgbClr val="F2F2F2"/>
          </a:solidFill>
          <a:ln>
            <a:noFill/>
          </a:ln>
        </p:spPr>
      </p:sp>
      <p:grpSp>
        <p:nvGrpSpPr>
          <p:cNvPr id="536" name="Google Shape;536;p70"/>
          <p:cNvGrpSpPr/>
          <p:nvPr/>
        </p:nvGrpSpPr>
        <p:grpSpPr>
          <a:xfrm>
            <a:off x="5779254" y="186836"/>
            <a:ext cx="633488" cy="137100"/>
            <a:chOff x="5655129" y="211061"/>
            <a:chExt cx="633488" cy="137100"/>
          </a:xfrm>
        </p:grpSpPr>
        <p:sp>
          <p:nvSpPr>
            <p:cNvPr id="537" name="Google Shape;537;p7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38" name="Google Shape;538;p7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39" name="Google Shape;539;p7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40" name="Google Shape;540;p70"/>
          <p:cNvGrpSpPr/>
          <p:nvPr/>
        </p:nvGrpSpPr>
        <p:grpSpPr>
          <a:xfrm>
            <a:off x="90" y="6775681"/>
            <a:ext cx="12192148" cy="82352"/>
            <a:chOff x="1063925" y="1155200"/>
            <a:chExt cx="10673333" cy="88200"/>
          </a:xfrm>
        </p:grpSpPr>
        <p:sp>
          <p:nvSpPr>
            <p:cNvPr id="541" name="Google Shape;541;p7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4" name="Google Shape;544;p7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545" name="Shape 545"/>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546" name="Shape 546"/>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547" name="Shape 547"/>
        <p:cNvGrpSpPr/>
        <p:nvPr/>
      </p:nvGrpSpPr>
      <p:grpSpPr>
        <a:xfrm>
          <a:off x="0" y="0"/>
          <a:ext cx="0" cy="0"/>
          <a:chOff x="0" y="0"/>
          <a:chExt cx="0" cy="0"/>
        </a:xfrm>
      </p:grpSpPr>
      <p:sp>
        <p:nvSpPr>
          <p:cNvPr id="548" name="Google Shape;548;p73"/>
          <p:cNvSpPr/>
          <p:nvPr>
            <p:ph idx="2" type="pic"/>
          </p:nvPr>
        </p:nvSpPr>
        <p:spPr>
          <a:xfrm>
            <a:off x="0" y="0"/>
            <a:ext cx="5754900" cy="6858000"/>
          </a:xfrm>
          <a:prstGeom prst="rect">
            <a:avLst/>
          </a:prstGeom>
          <a:solidFill>
            <a:srgbClr val="F2F2F2"/>
          </a:solidFill>
          <a:ln>
            <a:noFill/>
          </a:ln>
        </p:spPr>
      </p:sp>
      <p:grpSp>
        <p:nvGrpSpPr>
          <p:cNvPr id="549" name="Google Shape;549;p73"/>
          <p:cNvGrpSpPr/>
          <p:nvPr/>
        </p:nvGrpSpPr>
        <p:grpSpPr>
          <a:xfrm>
            <a:off x="90" y="6775681"/>
            <a:ext cx="12192148" cy="82352"/>
            <a:chOff x="1063925" y="1155200"/>
            <a:chExt cx="10673333" cy="88200"/>
          </a:xfrm>
        </p:grpSpPr>
        <p:sp>
          <p:nvSpPr>
            <p:cNvPr id="550" name="Google Shape;550;p7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3" name="Google Shape;553;p7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554" name="Shape 554"/>
        <p:cNvGrpSpPr/>
        <p:nvPr/>
      </p:nvGrpSpPr>
      <p:grpSpPr>
        <a:xfrm>
          <a:off x="0" y="0"/>
          <a:ext cx="0" cy="0"/>
          <a:chOff x="0" y="0"/>
          <a:chExt cx="0" cy="0"/>
        </a:xfrm>
      </p:grpSpPr>
      <p:sp>
        <p:nvSpPr>
          <p:cNvPr id="555" name="Google Shape;555;p74"/>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56" name="Google Shape;556;p74"/>
          <p:cNvSpPr/>
          <p:nvPr>
            <p:ph idx="2" type="pic"/>
          </p:nvPr>
        </p:nvSpPr>
        <p:spPr>
          <a:xfrm>
            <a:off x="1" y="2"/>
            <a:ext cx="7190400" cy="6858000"/>
          </a:xfrm>
          <a:prstGeom prst="rect">
            <a:avLst/>
          </a:prstGeom>
          <a:solidFill>
            <a:srgbClr val="F2F2F2"/>
          </a:solidFill>
          <a:ln>
            <a:noFill/>
          </a:ln>
        </p:spPr>
      </p:sp>
      <p:grpSp>
        <p:nvGrpSpPr>
          <p:cNvPr id="557" name="Google Shape;557;p74"/>
          <p:cNvGrpSpPr/>
          <p:nvPr/>
        </p:nvGrpSpPr>
        <p:grpSpPr>
          <a:xfrm>
            <a:off x="90" y="6775681"/>
            <a:ext cx="12192148" cy="82352"/>
            <a:chOff x="1063925" y="1155200"/>
            <a:chExt cx="10673333" cy="88200"/>
          </a:xfrm>
        </p:grpSpPr>
        <p:sp>
          <p:nvSpPr>
            <p:cNvPr id="558" name="Google Shape;558;p7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61" name="Google Shape;561;p7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562" name="Shape 562"/>
        <p:cNvGrpSpPr/>
        <p:nvPr/>
      </p:nvGrpSpPr>
      <p:grpSpPr>
        <a:xfrm>
          <a:off x="0" y="0"/>
          <a:ext cx="0" cy="0"/>
          <a:chOff x="0" y="0"/>
          <a:chExt cx="0" cy="0"/>
        </a:xfrm>
      </p:grpSpPr>
      <p:sp>
        <p:nvSpPr>
          <p:cNvPr id="563" name="Google Shape;563;p75"/>
          <p:cNvSpPr/>
          <p:nvPr>
            <p:ph idx="2" type="pic"/>
          </p:nvPr>
        </p:nvSpPr>
        <p:spPr>
          <a:xfrm>
            <a:off x="143339" y="144391"/>
            <a:ext cx="11905200" cy="5160900"/>
          </a:xfrm>
          <a:prstGeom prst="rect">
            <a:avLst/>
          </a:prstGeom>
          <a:solidFill>
            <a:srgbClr val="F2F2F2"/>
          </a:solidFill>
          <a:ln>
            <a:noFill/>
          </a:ln>
        </p:spPr>
      </p:sp>
      <p:sp>
        <p:nvSpPr>
          <p:cNvPr id="564" name="Google Shape;564;p75"/>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565" name="Google Shape;565;p75"/>
          <p:cNvGrpSpPr/>
          <p:nvPr/>
        </p:nvGrpSpPr>
        <p:grpSpPr>
          <a:xfrm>
            <a:off x="90" y="6775681"/>
            <a:ext cx="12192148" cy="82352"/>
            <a:chOff x="1063925" y="1155200"/>
            <a:chExt cx="10673333" cy="88200"/>
          </a:xfrm>
        </p:grpSpPr>
        <p:sp>
          <p:nvSpPr>
            <p:cNvPr id="566" name="Google Shape;566;p7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569" name="Shape 569"/>
        <p:cNvGrpSpPr/>
        <p:nvPr/>
      </p:nvGrpSpPr>
      <p:grpSpPr>
        <a:xfrm>
          <a:off x="0" y="0"/>
          <a:ext cx="0" cy="0"/>
          <a:chOff x="0" y="0"/>
          <a:chExt cx="0" cy="0"/>
        </a:xfrm>
      </p:grpSpPr>
      <p:sp>
        <p:nvSpPr>
          <p:cNvPr id="570" name="Google Shape;570;p76"/>
          <p:cNvSpPr/>
          <p:nvPr>
            <p:ph idx="2" type="pic"/>
          </p:nvPr>
        </p:nvSpPr>
        <p:spPr>
          <a:xfrm>
            <a:off x="8381999" y="1531249"/>
            <a:ext cx="3200400" cy="4572000"/>
          </a:xfrm>
          <a:prstGeom prst="rect">
            <a:avLst/>
          </a:prstGeom>
          <a:solidFill>
            <a:srgbClr val="F2F2F2"/>
          </a:solidFill>
          <a:ln>
            <a:noFill/>
          </a:ln>
        </p:spPr>
      </p:sp>
      <p:sp>
        <p:nvSpPr>
          <p:cNvPr id="571" name="Google Shape;571;p76"/>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72" name="Google Shape;572;p76"/>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573" name="Google Shape;573;p76"/>
          <p:cNvGrpSpPr/>
          <p:nvPr/>
        </p:nvGrpSpPr>
        <p:grpSpPr>
          <a:xfrm>
            <a:off x="5779254" y="186836"/>
            <a:ext cx="633488" cy="137100"/>
            <a:chOff x="5655129" y="211061"/>
            <a:chExt cx="633488" cy="137100"/>
          </a:xfrm>
        </p:grpSpPr>
        <p:sp>
          <p:nvSpPr>
            <p:cNvPr id="574" name="Google Shape;574;p7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75" name="Google Shape;575;p7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76" name="Google Shape;576;p7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77" name="Google Shape;577;p76"/>
          <p:cNvGrpSpPr/>
          <p:nvPr/>
        </p:nvGrpSpPr>
        <p:grpSpPr>
          <a:xfrm>
            <a:off x="90" y="6775681"/>
            <a:ext cx="12192148" cy="82352"/>
            <a:chOff x="1063925" y="1155200"/>
            <a:chExt cx="10673333" cy="88200"/>
          </a:xfrm>
        </p:grpSpPr>
        <p:sp>
          <p:nvSpPr>
            <p:cNvPr id="578" name="Google Shape;578;p7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1" name="Google Shape;581;p7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49" name="Shape 49"/>
        <p:cNvGrpSpPr/>
        <p:nvPr/>
      </p:nvGrpSpPr>
      <p:grpSpPr>
        <a:xfrm>
          <a:off x="0" y="0"/>
          <a:ext cx="0" cy="0"/>
          <a:chOff x="0" y="0"/>
          <a:chExt cx="0" cy="0"/>
        </a:xfrm>
      </p:grpSpPr>
      <p:cxnSp>
        <p:nvCxnSpPr>
          <p:cNvPr id="50" name="Google Shape;50;p24"/>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51" name="Google Shape;51;p24"/>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52" name="Google Shape;52;p24"/>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53" name="Google Shape;53;p24"/>
          <p:cNvSpPr/>
          <p:nvPr/>
        </p:nvSpPr>
        <p:spPr>
          <a:xfrm>
            <a:off x="324790" y="579481"/>
            <a:ext cx="161483" cy="161463"/>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4"/>
          <p:cNvSpPr/>
          <p:nvPr/>
        </p:nvSpPr>
        <p:spPr>
          <a:xfrm>
            <a:off x="324790" y="851859"/>
            <a:ext cx="161483" cy="161463"/>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4"/>
          <p:cNvSpPr/>
          <p:nvPr/>
        </p:nvSpPr>
        <p:spPr>
          <a:xfrm>
            <a:off x="324790" y="1416185"/>
            <a:ext cx="161483" cy="161463"/>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24"/>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4"/>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24"/>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4"/>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24"/>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24"/>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24"/>
          <p:cNvSpPr/>
          <p:nvPr/>
        </p:nvSpPr>
        <p:spPr>
          <a:xfrm>
            <a:off x="683381" y="206575"/>
            <a:ext cx="161483" cy="161463"/>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4"/>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4"/>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24"/>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4"/>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24"/>
          <p:cNvSpPr/>
          <p:nvPr/>
        </p:nvSpPr>
        <p:spPr>
          <a:xfrm>
            <a:off x="1041972" y="417920"/>
            <a:ext cx="161483" cy="161463"/>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24"/>
          <p:cNvSpPr/>
          <p:nvPr/>
        </p:nvSpPr>
        <p:spPr>
          <a:xfrm>
            <a:off x="1041972" y="1178191"/>
            <a:ext cx="161483" cy="161463"/>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4"/>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4"/>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24"/>
          <p:cNvSpPr/>
          <p:nvPr/>
        </p:nvSpPr>
        <p:spPr>
          <a:xfrm>
            <a:off x="606239" y="948948"/>
            <a:ext cx="323208" cy="323168"/>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24"/>
          <p:cNvSpPr/>
          <p:nvPr/>
        </p:nvSpPr>
        <p:spPr>
          <a:xfrm>
            <a:off x="686377" y="1029076"/>
            <a:ext cx="162932" cy="162911"/>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4"/>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4"/>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24"/>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4"/>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 name="Google Shape;77;p24"/>
          <p:cNvGrpSpPr/>
          <p:nvPr/>
        </p:nvGrpSpPr>
        <p:grpSpPr>
          <a:xfrm>
            <a:off x="-13500" y="6007500"/>
            <a:ext cx="12219000" cy="664200"/>
            <a:chOff x="-13500" y="6236050"/>
            <a:chExt cx="12219000" cy="664200"/>
          </a:xfrm>
        </p:grpSpPr>
        <p:sp>
          <p:nvSpPr>
            <p:cNvPr id="78" name="Google Shape;78;p2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9" name="Google Shape;79;p2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0" name="Google Shape;80;p2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582" name="Shape 582"/>
        <p:cNvGrpSpPr/>
        <p:nvPr/>
      </p:nvGrpSpPr>
      <p:grpSpPr>
        <a:xfrm>
          <a:off x="0" y="0"/>
          <a:ext cx="0" cy="0"/>
          <a:chOff x="0" y="0"/>
          <a:chExt cx="0" cy="0"/>
        </a:xfrm>
      </p:grpSpPr>
      <p:sp>
        <p:nvSpPr>
          <p:cNvPr id="583" name="Google Shape;583;p77"/>
          <p:cNvSpPr/>
          <p:nvPr>
            <p:ph idx="2" type="pic"/>
          </p:nvPr>
        </p:nvSpPr>
        <p:spPr>
          <a:xfrm>
            <a:off x="504825" y="1332216"/>
            <a:ext cx="11182500" cy="3573300"/>
          </a:xfrm>
          <a:prstGeom prst="rect">
            <a:avLst/>
          </a:prstGeom>
          <a:solidFill>
            <a:srgbClr val="F2F2F2"/>
          </a:solidFill>
          <a:ln>
            <a:noFill/>
          </a:ln>
        </p:spPr>
      </p:sp>
      <p:sp>
        <p:nvSpPr>
          <p:cNvPr id="584" name="Google Shape;584;p77"/>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585" name="Google Shape;585;p77"/>
          <p:cNvGrpSpPr/>
          <p:nvPr/>
        </p:nvGrpSpPr>
        <p:grpSpPr>
          <a:xfrm>
            <a:off x="5779254" y="186836"/>
            <a:ext cx="633488" cy="137100"/>
            <a:chOff x="5655129" y="211061"/>
            <a:chExt cx="633488" cy="137100"/>
          </a:xfrm>
        </p:grpSpPr>
        <p:sp>
          <p:nvSpPr>
            <p:cNvPr id="586" name="Google Shape;586;p7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87" name="Google Shape;587;p7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88" name="Google Shape;588;p7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89" name="Google Shape;589;p77"/>
          <p:cNvGrpSpPr/>
          <p:nvPr/>
        </p:nvGrpSpPr>
        <p:grpSpPr>
          <a:xfrm>
            <a:off x="90" y="6775681"/>
            <a:ext cx="12192148" cy="82352"/>
            <a:chOff x="1063925" y="1155200"/>
            <a:chExt cx="10673333" cy="88200"/>
          </a:xfrm>
        </p:grpSpPr>
        <p:sp>
          <p:nvSpPr>
            <p:cNvPr id="590" name="Google Shape;590;p7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7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3" name="Google Shape;593;p7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4" name="Shape 594"/>
        <p:cNvGrpSpPr/>
        <p:nvPr/>
      </p:nvGrpSpPr>
      <p:grpSpPr>
        <a:xfrm>
          <a:off x="0" y="0"/>
          <a:ext cx="0" cy="0"/>
          <a:chOff x="0" y="0"/>
          <a:chExt cx="0" cy="0"/>
        </a:xfrm>
      </p:grpSpPr>
      <p:grpSp>
        <p:nvGrpSpPr>
          <p:cNvPr id="595" name="Google Shape;595;p78"/>
          <p:cNvGrpSpPr/>
          <p:nvPr/>
        </p:nvGrpSpPr>
        <p:grpSpPr>
          <a:xfrm>
            <a:off x="5779254" y="186836"/>
            <a:ext cx="633488" cy="137100"/>
            <a:chOff x="5655129" y="211061"/>
            <a:chExt cx="633488" cy="137100"/>
          </a:xfrm>
        </p:grpSpPr>
        <p:sp>
          <p:nvSpPr>
            <p:cNvPr id="596" name="Google Shape;596;p7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97" name="Google Shape;597;p7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98" name="Google Shape;598;p7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99" name="Google Shape;599;p78"/>
          <p:cNvGrpSpPr/>
          <p:nvPr/>
        </p:nvGrpSpPr>
        <p:grpSpPr>
          <a:xfrm>
            <a:off x="90" y="6775681"/>
            <a:ext cx="12192148" cy="82352"/>
            <a:chOff x="1063925" y="1155200"/>
            <a:chExt cx="10673333" cy="88200"/>
          </a:xfrm>
        </p:grpSpPr>
        <p:sp>
          <p:nvSpPr>
            <p:cNvPr id="600" name="Google Shape;600;p7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03" name="Google Shape;603;p7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4" name="Shape 604"/>
        <p:cNvGrpSpPr/>
        <p:nvPr/>
      </p:nvGrpSpPr>
      <p:grpSpPr>
        <a:xfrm>
          <a:off x="0" y="0"/>
          <a:ext cx="0" cy="0"/>
          <a:chOff x="0" y="0"/>
          <a:chExt cx="0" cy="0"/>
        </a:xfrm>
      </p:grpSpPr>
      <p:sp>
        <p:nvSpPr>
          <p:cNvPr id="605" name="Google Shape;605;p79"/>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9"/>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607" name="Google Shape;607;p79"/>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608" name="Google Shape;608;p79"/>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609" name="Google Shape;609;p7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610" name="Google Shape;610;p79"/>
          <p:cNvGrpSpPr/>
          <p:nvPr/>
        </p:nvGrpSpPr>
        <p:grpSpPr>
          <a:xfrm>
            <a:off x="90" y="6775681"/>
            <a:ext cx="12192148" cy="82352"/>
            <a:chOff x="1063925" y="1155200"/>
            <a:chExt cx="10673333" cy="88200"/>
          </a:xfrm>
        </p:grpSpPr>
        <p:sp>
          <p:nvSpPr>
            <p:cNvPr id="611" name="Google Shape;611;p7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4" name="Google Shape;614;p7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615" name="Shape 615"/>
        <p:cNvGrpSpPr/>
        <p:nvPr/>
      </p:nvGrpSpPr>
      <p:grpSpPr>
        <a:xfrm>
          <a:off x="0" y="0"/>
          <a:ext cx="0" cy="0"/>
          <a:chOff x="0" y="0"/>
          <a:chExt cx="0" cy="0"/>
        </a:xfrm>
      </p:grpSpPr>
      <p:grpSp>
        <p:nvGrpSpPr>
          <p:cNvPr id="616" name="Google Shape;616;p80"/>
          <p:cNvGrpSpPr/>
          <p:nvPr/>
        </p:nvGrpSpPr>
        <p:grpSpPr>
          <a:xfrm>
            <a:off x="90" y="6775681"/>
            <a:ext cx="12192148" cy="82352"/>
            <a:chOff x="1063925" y="1155200"/>
            <a:chExt cx="10673333" cy="88200"/>
          </a:xfrm>
        </p:grpSpPr>
        <p:sp>
          <p:nvSpPr>
            <p:cNvPr id="617" name="Google Shape;617;p8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8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8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0" name="Google Shape;620;p80"/>
          <p:cNvGrpSpPr/>
          <p:nvPr/>
        </p:nvGrpSpPr>
        <p:grpSpPr>
          <a:xfrm>
            <a:off x="5779254" y="211061"/>
            <a:ext cx="633488" cy="137100"/>
            <a:chOff x="5215346" y="150098"/>
            <a:chExt cx="633488" cy="137100"/>
          </a:xfrm>
        </p:grpSpPr>
        <p:sp>
          <p:nvSpPr>
            <p:cNvPr id="621" name="Google Shape;621;p80"/>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22" name="Google Shape;622;p80"/>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23" name="Google Shape;623;p80"/>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624" name="Google Shape;624;p80"/>
          <p:cNvSpPr txBox="1"/>
          <p:nvPr>
            <p:ph type="ctrTitle"/>
          </p:nvPr>
        </p:nvSpPr>
        <p:spPr>
          <a:xfrm>
            <a:off x="953700" y="348150"/>
            <a:ext cx="102846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81" name="Shape 81"/>
        <p:cNvGrpSpPr/>
        <p:nvPr/>
      </p:nvGrpSpPr>
      <p:grpSpPr>
        <a:xfrm>
          <a:off x="0" y="0"/>
          <a:ext cx="0" cy="0"/>
          <a:chOff x="0" y="0"/>
          <a:chExt cx="0" cy="0"/>
        </a:xfrm>
      </p:grpSpPr>
      <p:sp>
        <p:nvSpPr>
          <p:cNvPr id="82" name="Google Shape;82;p2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5"/>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 name="Google Shape;84;p25"/>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85" name="Google Shape;85;p25"/>
          <p:cNvGrpSpPr/>
          <p:nvPr/>
        </p:nvGrpSpPr>
        <p:grpSpPr>
          <a:xfrm>
            <a:off x="-13500" y="6007500"/>
            <a:ext cx="12219000" cy="664200"/>
            <a:chOff x="-13500" y="6236050"/>
            <a:chExt cx="12219000" cy="664200"/>
          </a:xfrm>
        </p:grpSpPr>
        <p:sp>
          <p:nvSpPr>
            <p:cNvPr id="86" name="Google Shape;86;p2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7" name="Google Shape;87;p2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8" name="Google Shape;88;p2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89" name="Shape 89"/>
        <p:cNvGrpSpPr/>
        <p:nvPr/>
      </p:nvGrpSpPr>
      <p:grpSpPr>
        <a:xfrm>
          <a:off x="0" y="0"/>
          <a:ext cx="0" cy="0"/>
          <a:chOff x="0" y="0"/>
          <a:chExt cx="0" cy="0"/>
        </a:xfrm>
      </p:grpSpPr>
      <p:sp>
        <p:nvSpPr>
          <p:cNvPr id="90" name="Google Shape;90;p26"/>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6"/>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26"/>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6"/>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6"/>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 name="Google Shape;95;p26"/>
          <p:cNvGrpSpPr/>
          <p:nvPr/>
        </p:nvGrpSpPr>
        <p:grpSpPr>
          <a:xfrm>
            <a:off x="-13500" y="6236050"/>
            <a:ext cx="12219000" cy="664200"/>
            <a:chOff x="-13500" y="6236050"/>
            <a:chExt cx="12219000" cy="664200"/>
          </a:xfrm>
        </p:grpSpPr>
        <p:sp>
          <p:nvSpPr>
            <p:cNvPr id="96" name="Google Shape;96;p2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7" name="Google Shape;97;p2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8" name="Google Shape;98;p2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99" name="Google Shape;99;p26"/>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00" name="Shape 10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2.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4.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26" Type="http://schemas.openxmlformats.org/officeDocument/2006/relationships/slideLayout" Target="../slideLayouts/slideLayout60.xml"/><Relationship Id="rId25" Type="http://schemas.openxmlformats.org/officeDocument/2006/relationships/slideLayout" Target="../slideLayouts/slideLayout59.xml"/><Relationship Id="rId28" Type="http://schemas.openxmlformats.org/officeDocument/2006/relationships/slideLayout" Target="../slideLayouts/slideLayout62.xml"/><Relationship Id="rId27" Type="http://schemas.openxmlformats.org/officeDocument/2006/relationships/slideLayout" Target="../slideLayouts/slideLayout61.xml"/><Relationship Id="rId5" Type="http://schemas.openxmlformats.org/officeDocument/2006/relationships/slideLayout" Target="../slideLayouts/slideLayout39.xml"/><Relationship Id="rId6" Type="http://schemas.openxmlformats.org/officeDocument/2006/relationships/slideLayout" Target="../slideLayouts/slideLayout40.xml"/><Relationship Id="rId29" Type="http://schemas.openxmlformats.org/officeDocument/2006/relationships/slideLayout" Target="../slideLayouts/slideLayout63.xml"/><Relationship Id="rId7" Type="http://schemas.openxmlformats.org/officeDocument/2006/relationships/slideLayout" Target="../slideLayouts/slideLayout41.xml"/><Relationship Id="rId8" Type="http://schemas.openxmlformats.org/officeDocument/2006/relationships/slideLayout" Target="../slideLayouts/slideLayout42.xml"/><Relationship Id="rId30" Type="http://schemas.openxmlformats.org/officeDocument/2006/relationships/theme" Target="../theme/theme1.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32.png"/><Relationship Id="rId9" Type="http://schemas.openxmlformats.org/officeDocument/2006/relationships/image" Target="../media/image51.png"/><Relationship Id="rId5" Type="http://schemas.openxmlformats.org/officeDocument/2006/relationships/image" Target="../media/image37.png"/><Relationship Id="rId6" Type="http://schemas.openxmlformats.org/officeDocument/2006/relationships/image" Target="../media/image71.png"/><Relationship Id="rId7" Type="http://schemas.openxmlformats.org/officeDocument/2006/relationships/image" Target="../media/image80.png"/><Relationship Id="rId8" Type="http://schemas.openxmlformats.org/officeDocument/2006/relationships/image" Target="../media/image58.png"/><Relationship Id="rId11" Type="http://schemas.openxmlformats.org/officeDocument/2006/relationships/image" Target="../media/image64.png"/><Relationship Id="rId10" Type="http://schemas.openxmlformats.org/officeDocument/2006/relationships/image" Target="../media/image56.png"/><Relationship Id="rId13" Type="http://schemas.openxmlformats.org/officeDocument/2006/relationships/image" Target="../media/image39.png"/><Relationship Id="rId1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63.png"/><Relationship Id="rId5" Type="http://schemas.openxmlformats.org/officeDocument/2006/relationships/image" Target="../media/image60.png"/><Relationship Id="rId6"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6.png"/><Relationship Id="rId4"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6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5.png"/><Relationship Id="rId4" Type="http://schemas.openxmlformats.org/officeDocument/2006/relationships/image" Target="../media/image78.png"/><Relationship Id="rId9" Type="http://schemas.openxmlformats.org/officeDocument/2006/relationships/image" Target="../media/image51.png"/><Relationship Id="rId5" Type="http://schemas.openxmlformats.org/officeDocument/2006/relationships/image" Target="../media/image63.png"/><Relationship Id="rId6" Type="http://schemas.openxmlformats.org/officeDocument/2006/relationships/image" Target="../media/image32.png"/><Relationship Id="rId7" Type="http://schemas.openxmlformats.org/officeDocument/2006/relationships/image" Target="../media/image80.png"/><Relationship Id="rId8" Type="http://schemas.openxmlformats.org/officeDocument/2006/relationships/image" Target="../media/image58.png"/><Relationship Id="rId11" Type="http://schemas.openxmlformats.org/officeDocument/2006/relationships/image" Target="../media/image81.png"/><Relationship Id="rId10" Type="http://schemas.openxmlformats.org/officeDocument/2006/relationships/image" Target="../media/image37.png"/><Relationship Id="rId13" Type="http://schemas.openxmlformats.org/officeDocument/2006/relationships/image" Target="../media/image68.png"/><Relationship Id="rId12" Type="http://schemas.openxmlformats.org/officeDocument/2006/relationships/image" Target="../media/image70.png"/><Relationship Id="rId15" Type="http://schemas.openxmlformats.org/officeDocument/2006/relationships/image" Target="../media/image73.png"/><Relationship Id="rId14" Type="http://schemas.openxmlformats.org/officeDocument/2006/relationships/image" Target="../media/image69.png"/><Relationship Id="rId17" Type="http://schemas.openxmlformats.org/officeDocument/2006/relationships/image" Target="../media/image39.png"/><Relationship Id="rId16" Type="http://schemas.openxmlformats.org/officeDocument/2006/relationships/image" Target="../media/image76.png"/><Relationship Id="rId18"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8.png"/><Relationship Id="rId5" Type="http://schemas.openxmlformats.org/officeDocument/2006/relationships/image" Target="../media/image71.png"/><Relationship Id="rId6" Type="http://schemas.openxmlformats.org/officeDocument/2006/relationships/image" Target="../media/image32.png"/><Relationship Id="rId7" Type="http://schemas.openxmlformats.org/officeDocument/2006/relationships/image" Target="../media/image76.png"/><Relationship Id="rId8" Type="http://schemas.openxmlformats.org/officeDocument/2006/relationships/image" Target="../media/image80.png"/><Relationship Id="rId11" Type="http://schemas.openxmlformats.org/officeDocument/2006/relationships/image" Target="../media/image75.png"/><Relationship Id="rId10" Type="http://schemas.openxmlformats.org/officeDocument/2006/relationships/image" Target="../media/image51.png"/><Relationship Id="rId13" Type="http://schemas.openxmlformats.org/officeDocument/2006/relationships/image" Target="../media/image78.png"/><Relationship Id="rId12" Type="http://schemas.openxmlformats.org/officeDocument/2006/relationships/image" Target="../media/image81.png"/><Relationship Id="rId14"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26.png"/><Relationship Id="rId7" Type="http://schemas.openxmlformats.org/officeDocument/2006/relationships/image" Target="../media/image17.png"/><Relationship Id="rId8" Type="http://schemas.openxmlformats.org/officeDocument/2006/relationships/image" Target="../media/image19.png"/><Relationship Id="rId11" Type="http://schemas.openxmlformats.org/officeDocument/2006/relationships/image" Target="../media/image23.png"/><Relationship Id="rId10" Type="http://schemas.openxmlformats.org/officeDocument/2006/relationships/image" Target="../media/image28.png"/><Relationship Id="rId12"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45.png"/><Relationship Id="rId5" Type="http://schemas.openxmlformats.org/officeDocument/2006/relationships/image" Target="../media/image21.png"/><Relationship Id="rId6"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2.png"/><Relationship Id="rId7"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41.png"/><Relationship Id="rId5" Type="http://schemas.openxmlformats.org/officeDocument/2006/relationships/image" Target="../media/image57.png"/><Relationship Id="rId6" Type="http://schemas.openxmlformats.org/officeDocument/2006/relationships/image" Target="../media/image47.png"/><Relationship Id="rId7" Type="http://schemas.openxmlformats.org/officeDocument/2006/relationships/image" Target="../media/image32.png"/><Relationship Id="rId8" Type="http://schemas.openxmlformats.org/officeDocument/2006/relationships/image" Target="../media/image48.png"/><Relationship Id="rId11" Type="http://schemas.openxmlformats.org/officeDocument/2006/relationships/image" Target="../media/image52.png"/><Relationship Id="rId10" Type="http://schemas.openxmlformats.org/officeDocument/2006/relationships/image" Target="../media/image46.png"/><Relationship Id="rId13" Type="http://schemas.openxmlformats.org/officeDocument/2006/relationships/image" Target="../media/image37.png"/><Relationship Id="rId12" Type="http://schemas.openxmlformats.org/officeDocument/2006/relationships/image" Target="../media/image38.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1"/>
          <p:cNvSpPr txBox="1"/>
          <p:nvPr/>
        </p:nvSpPr>
        <p:spPr>
          <a:xfrm>
            <a:off x="410475" y="3291525"/>
            <a:ext cx="57297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Call Center Solution</a:t>
            </a:r>
            <a:endParaRPr b="0" i="0" sz="5000" u="none" cap="none" strike="noStrike">
              <a:solidFill>
                <a:srgbClr val="000000"/>
              </a:solidFill>
              <a:latin typeface="Calibri"/>
              <a:ea typeface="Calibri"/>
              <a:cs typeface="Calibri"/>
              <a:sym typeface="Calibri"/>
            </a:endParaRPr>
          </a:p>
        </p:txBody>
      </p:sp>
      <p:cxnSp>
        <p:nvCxnSpPr>
          <p:cNvPr id="630" name="Google Shape;630;p1"/>
          <p:cNvCxnSpPr/>
          <p:nvPr/>
        </p:nvCxnSpPr>
        <p:spPr>
          <a:xfrm>
            <a:off x="486000" y="4365200"/>
            <a:ext cx="5382900" cy="0"/>
          </a:xfrm>
          <a:prstGeom prst="straightConnector1">
            <a:avLst/>
          </a:prstGeom>
          <a:noFill/>
          <a:ln cap="flat" cmpd="sng" w="9525">
            <a:solidFill>
              <a:srgbClr val="1AC5D8"/>
            </a:solidFill>
            <a:prstDash val="solid"/>
            <a:round/>
            <a:headEnd len="med" w="med" type="oval"/>
            <a:tailEnd len="med" w="med" type="oval"/>
          </a:ln>
        </p:spPr>
      </p:cxnSp>
      <p:sp>
        <p:nvSpPr>
          <p:cNvPr id="631" name="Google Shape;631;p1"/>
          <p:cNvSpPr txBox="1"/>
          <p:nvPr/>
        </p:nvSpPr>
        <p:spPr>
          <a:xfrm>
            <a:off x="486000" y="4565600"/>
            <a:ext cx="564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Document Version - November 2021</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2" name="Shape 962"/>
        <p:cNvGrpSpPr/>
        <p:nvPr/>
      </p:nvGrpSpPr>
      <p:grpSpPr>
        <a:xfrm>
          <a:off x="0" y="0"/>
          <a:ext cx="0" cy="0"/>
          <a:chOff x="0" y="0"/>
          <a:chExt cx="0" cy="0"/>
        </a:xfrm>
      </p:grpSpPr>
      <p:sp>
        <p:nvSpPr>
          <p:cNvPr id="963" name="Google Shape;963;p10"/>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Use Cases</a:t>
            </a:r>
            <a:endParaRPr b="1" i="0" sz="3600" u="none" cap="none" strike="noStrike">
              <a:solidFill>
                <a:srgbClr val="000000"/>
              </a:solidFill>
              <a:latin typeface="Calibri"/>
              <a:ea typeface="Calibri"/>
              <a:cs typeface="Calibri"/>
              <a:sym typeface="Calibri"/>
            </a:endParaRPr>
          </a:p>
        </p:txBody>
      </p:sp>
      <p:grpSp>
        <p:nvGrpSpPr>
          <p:cNvPr id="964" name="Google Shape;964;p10"/>
          <p:cNvGrpSpPr/>
          <p:nvPr/>
        </p:nvGrpSpPr>
        <p:grpSpPr>
          <a:xfrm>
            <a:off x="710900" y="1257300"/>
            <a:ext cx="4811700" cy="4846900"/>
            <a:chOff x="558500" y="1257300"/>
            <a:chExt cx="4811700" cy="4846900"/>
          </a:xfrm>
        </p:grpSpPr>
        <p:sp>
          <p:nvSpPr>
            <p:cNvPr id="965" name="Google Shape;965;p10"/>
            <p:cNvSpPr txBox="1"/>
            <p:nvPr/>
          </p:nvSpPr>
          <p:spPr>
            <a:xfrm>
              <a:off x="558500" y="4810000"/>
              <a:ext cx="4811700" cy="12942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Drive business results by calling customers to offer discounts and new products. With note configuration, you can get an insight on what your customers feel about the purpose of the call.</a:t>
              </a:r>
              <a:endParaRPr b="0" i="0" sz="1800" u="none" cap="none" strike="noStrike">
                <a:solidFill>
                  <a:srgbClr val="000000"/>
                </a:solidFill>
                <a:latin typeface="Calibri"/>
                <a:ea typeface="Calibri"/>
                <a:cs typeface="Calibri"/>
                <a:sym typeface="Calibri"/>
              </a:endParaRPr>
            </a:p>
          </p:txBody>
        </p:sp>
        <p:sp>
          <p:nvSpPr>
            <p:cNvPr id="966" name="Google Shape;966;p10"/>
            <p:cNvSpPr txBox="1"/>
            <p:nvPr/>
          </p:nvSpPr>
          <p:spPr>
            <a:xfrm>
              <a:off x="558500" y="1257300"/>
              <a:ext cx="4729200" cy="492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Retail Industry</a:t>
              </a:r>
              <a:endParaRPr b="1" i="0" sz="2000" u="none" cap="none" strike="noStrike">
                <a:solidFill>
                  <a:schemeClr val="lt1"/>
                </a:solidFill>
                <a:latin typeface="Calibri"/>
                <a:ea typeface="Calibri"/>
                <a:cs typeface="Calibri"/>
                <a:sym typeface="Calibri"/>
              </a:endParaRPr>
            </a:p>
          </p:txBody>
        </p:sp>
        <p:pic>
          <p:nvPicPr>
            <p:cNvPr id="967" name="Google Shape;967;p10"/>
            <p:cNvPicPr preferRelativeResize="0"/>
            <p:nvPr/>
          </p:nvPicPr>
          <p:blipFill rotWithShape="1">
            <a:blip r:embed="rId3">
              <a:alphaModFix/>
            </a:blip>
            <a:srcRect b="0" l="0" r="0" t="0"/>
            <a:stretch/>
          </p:blipFill>
          <p:spPr>
            <a:xfrm>
              <a:off x="558575" y="1834050"/>
              <a:ext cx="4729276" cy="2834649"/>
            </a:xfrm>
            <a:prstGeom prst="rect">
              <a:avLst/>
            </a:prstGeom>
            <a:noFill/>
            <a:ln>
              <a:noFill/>
            </a:ln>
          </p:spPr>
        </p:pic>
      </p:grpSp>
      <p:sp>
        <p:nvSpPr>
          <p:cNvPr id="968" name="Google Shape;968;p10"/>
          <p:cNvSpPr/>
          <p:nvPr/>
        </p:nvSpPr>
        <p:spPr>
          <a:xfrm>
            <a:off x="7499200" y="2182238"/>
            <a:ext cx="2046000" cy="12318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9" name="Google Shape;969;p10"/>
          <p:cNvPicPr preferRelativeResize="0"/>
          <p:nvPr/>
        </p:nvPicPr>
        <p:blipFill rotWithShape="1">
          <a:blip r:embed="rId4">
            <a:alphaModFix/>
          </a:blip>
          <a:srcRect b="0" l="0" r="0" t="0"/>
          <a:stretch/>
        </p:blipFill>
        <p:spPr>
          <a:xfrm>
            <a:off x="8295975" y="1257375"/>
            <a:ext cx="457050" cy="457050"/>
          </a:xfrm>
          <a:prstGeom prst="rect">
            <a:avLst/>
          </a:prstGeom>
          <a:noFill/>
          <a:ln>
            <a:noFill/>
          </a:ln>
        </p:spPr>
      </p:pic>
      <p:pic>
        <p:nvPicPr>
          <p:cNvPr id="970" name="Google Shape;970;p10"/>
          <p:cNvPicPr preferRelativeResize="0"/>
          <p:nvPr/>
        </p:nvPicPr>
        <p:blipFill rotWithShape="1">
          <a:blip r:embed="rId5">
            <a:alphaModFix/>
          </a:blip>
          <a:srcRect b="0" l="0" r="0" t="0"/>
          <a:stretch/>
        </p:blipFill>
        <p:spPr>
          <a:xfrm>
            <a:off x="8295888" y="1954938"/>
            <a:ext cx="457200" cy="457200"/>
          </a:xfrm>
          <a:prstGeom prst="rect">
            <a:avLst/>
          </a:prstGeom>
          <a:noFill/>
          <a:ln>
            <a:noFill/>
          </a:ln>
        </p:spPr>
      </p:pic>
      <p:sp>
        <p:nvSpPr>
          <p:cNvPr id="971" name="Google Shape;971;p10"/>
          <p:cNvSpPr txBox="1"/>
          <p:nvPr/>
        </p:nvSpPr>
        <p:spPr>
          <a:xfrm>
            <a:off x="6199537" y="1257300"/>
            <a:ext cx="1826700" cy="4572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Auto-dials customers’ numbers and assigns to call center queue</a:t>
            </a:r>
            <a:endParaRPr b="0" i="0" sz="1300" u="none" cap="none" strike="noStrike">
              <a:solidFill>
                <a:srgbClr val="000000"/>
              </a:solidFill>
              <a:latin typeface="Arial"/>
              <a:ea typeface="Arial"/>
              <a:cs typeface="Arial"/>
              <a:sym typeface="Arial"/>
            </a:endParaRPr>
          </a:p>
        </p:txBody>
      </p:sp>
      <p:pic>
        <p:nvPicPr>
          <p:cNvPr id="972" name="Google Shape;972;p10"/>
          <p:cNvPicPr preferRelativeResize="0"/>
          <p:nvPr/>
        </p:nvPicPr>
        <p:blipFill rotWithShape="1">
          <a:blip r:embed="rId6">
            <a:alphaModFix/>
          </a:blip>
          <a:srcRect b="0" l="0" r="0" t="0"/>
          <a:stretch/>
        </p:blipFill>
        <p:spPr>
          <a:xfrm>
            <a:off x="8295904" y="3653684"/>
            <a:ext cx="457200" cy="457200"/>
          </a:xfrm>
          <a:prstGeom prst="rect">
            <a:avLst/>
          </a:prstGeom>
          <a:noFill/>
          <a:ln>
            <a:noFill/>
          </a:ln>
        </p:spPr>
      </p:pic>
      <p:pic>
        <p:nvPicPr>
          <p:cNvPr id="973" name="Google Shape;973;p10"/>
          <p:cNvPicPr preferRelativeResize="0"/>
          <p:nvPr/>
        </p:nvPicPr>
        <p:blipFill rotWithShape="1">
          <a:blip r:embed="rId7">
            <a:alphaModFix/>
          </a:blip>
          <a:srcRect b="0" l="0" r="0" t="0"/>
          <a:stretch/>
        </p:blipFill>
        <p:spPr>
          <a:xfrm>
            <a:off x="7617875" y="2567419"/>
            <a:ext cx="457199" cy="457199"/>
          </a:xfrm>
          <a:prstGeom prst="rect">
            <a:avLst/>
          </a:prstGeom>
          <a:noFill/>
          <a:ln>
            <a:noFill/>
          </a:ln>
        </p:spPr>
      </p:pic>
      <p:pic>
        <p:nvPicPr>
          <p:cNvPr id="974" name="Google Shape;974;p10"/>
          <p:cNvPicPr preferRelativeResize="0"/>
          <p:nvPr/>
        </p:nvPicPr>
        <p:blipFill rotWithShape="1">
          <a:blip r:embed="rId8">
            <a:alphaModFix/>
          </a:blip>
          <a:srcRect b="0" l="0" r="0" t="0"/>
          <a:stretch/>
        </p:blipFill>
        <p:spPr>
          <a:xfrm>
            <a:off x="8295888" y="2567425"/>
            <a:ext cx="457199" cy="457199"/>
          </a:xfrm>
          <a:prstGeom prst="rect">
            <a:avLst/>
          </a:prstGeom>
          <a:noFill/>
          <a:ln>
            <a:noFill/>
          </a:ln>
        </p:spPr>
      </p:pic>
      <p:pic>
        <p:nvPicPr>
          <p:cNvPr id="975" name="Google Shape;975;p10"/>
          <p:cNvPicPr preferRelativeResize="0"/>
          <p:nvPr/>
        </p:nvPicPr>
        <p:blipFill rotWithShape="1">
          <a:blip r:embed="rId9">
            <a:alphaModFix/>
          </a:blip>
          <a:srcRect b="0" l="0" r="0" t="0"/>
          <a:stretch/>
        </p:blipFill>
        <p:spPr>
          <a:xfrm>
            <a:off x="8973912" y="2567425"/>
            <a:ext cx="457199" cy="457199"/>
          </a:xfrm>
          <a:prstGeom prst="rect">
            <a:avLst/>
          </a:prstGeom>
          <a:noFill/>
          <a:ln>
            <a:noFill/>
          </a:ln>
        </p:spPr>
      </p:pic>
      <p:sp>
        <p:nvSpPr>
          <p:cNvPr id="976" name="Google Shape;976;p10"/>
          <p:cNvSpPr txBox="1"/>
          <p:nvPr/>
        </p:nvSpPr>
        <p:spPr>
          <a:xfrm>
            <a:off x="7532363" y="3058375"/>
            <a:ext cx="628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Agent 1</a:t>
            </a:r>
            <a:endParaRPr b="0" i="0" sz="1000" u="none" cap="none" strike="noStrike">
              <a:solidFill>
                <a:srgbClr val="000000"/>
              </a:solidFill>
              <a:latin typeface="Arial"/>
              <a:ea typeface="Arial"/>
              <a:cs typeface="Arial"/>
              <a:sym typeface="Arial"/>
            </a:endParaRPr>
          </a:p>
        </p:txBody>
      </p:sp>
      <p:sp>
        <p:nvSpPr>
          <p:cNvPr id="977" name="Google Shape;977;p10"/>
          <p:cNvSpPr txBox="1"/>
          <p:nvPr/>
        </p:nvSpPr>
        <p:spPr>
          <a:xfrm>
            <a:off x="8210388" y="3058375"/>
            <a:ext cx="628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Agent 2</a:t>
            </a:r>
            <a:endParaRPr b="0" i="0" sz="1000" u="none" cap="none" strike="noStrike">
              <a:solidFill>
                <a:srgbClr val="000000"/>
              </a:solidFill>
              <a:latin typeface="Arial"/>
              <a:ea typeface="Arial"/>
              <a:cs typeface="Arial"/>
              <a:sym typeface="Arial"/>
            </a:endParaRPr>
          </a:p>
        </p:txBody>
      </p:sp>
      <p:sp>
        <p:nvSpPr>
          <p:cNvPr id="978" name="Google Shape;978;p10"/>
          <p:cNvSpPr txBox="1"/>
          <p:nvPr/>
        </p:nvSpPr>
        <p:spPr>
          <a:xfrm>
            <a:off x="8888425" y="3058375"/>
            <a:ext cx="628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Agent 3</a:t>
            </a:r>
            <a:endParaRPr b="0" i="0" sz="1000" u="none" cap="none" strike="noStrike">
              <a:solidFill>
                <a:srgbClr val="000000"/>
              </a:solidFill>
              <a:latin typeface="Arial"/>
              <a:ea typeface="Arial"/>
              <a:cs typeface="Arial"/>
              <a:sym typeface="Arial"/>
            </a:endParaRPr>
          </a:p>
        </p:txBody>
      </p:sp>
      <p:pic>
        <p:nvPicPr>
          <p:cNvPr id="979" name="Google Shape;979;p10"/>
          <p:cNvPicPr preferRelativeResize="0"/>
          <p:nvPr/>
        </p:nvPicPr>
        <p:blipFill rotWithShape="1">
          <a:blip r:embed="rId10">
            <a:alphaModFix/>
          </a:blip>
          <a:srcRect b="0" l="0" r="0" t="0"/>
          <a:stretch/>
        </p:blipFill>
        <p:spPr>
          <a:xfrm>
            <a:off x="8295888" y="4373988"/>
            <a:ext cx="457201" cy="457201"/>
          </a:xfrm>
          <a:prstGeom prst="rect">
            <a:avLst/>
          </a:prstGeom>
          <a:noFill/>
          <a:ln>
            <a:noFill/>
          </a:ln>
        </p:spPr>
      </p:pic>
      <p:pic>
        <p:nvPicPr>
          <p:cNvPr id="980" name="Google Shape;980;p10"/>
          <p:cNvPicPr preferRelativeResize="0"/>
          <p:nvPr/>
        </p:nvPicPr>
        <p:blipFill rotWithShape="1">
          <a:blip r:embed="rId11">
            <a:alphaModFix/>
          </a:blip>
          <a:srcRect b="0" l="0" r="0" t="0"/>
          <a:stretch/>
        </p:blipFill>
        <p:spPr>
          <a:xfrm>
            <a:off x="8295888" y="5767713"/>
            <a:ext cx="457201" cy="457201"/>
          </a:xfrm>
          <a:prstGeom prst="rect">
            <a:avLst/>
          </a:prstGeom>
          <a:noFill/>
          <a:ln>
            <a:noFill/>
          </a:ln>
        </p:spPr>
      </p:pic>
      <p:pic>
        <p:nvPicPr>
          <p:cNvPr id="981" name="Google Shape;981;p10"/>
          <p:cNvPicPr preferRelativeResize="0"/>
          <p:nvPr/>
        </p:nvPicPr>
        <p:blipFill rotWithShape="1">
          <a:blip r:embed="rId12">
            <a:alphaModFix/>
          </a:blip>
          <a:srcRect b="0" l="0" r="0" t="0"/>
          <a:stretch/>
        </p:blipFill>
        <p:spPr>
          <a:xfrm>
            <a:off x="8295888" y="5094313"/>
            <a:ext cx="457201" cy="457201"/>
          </a:xfrm>
          <a:prstGeom prst="rect">
            <a:avLst/>
          </a:prstGeom>
          <a:noFill/>
          <a:ln>
            <a:noFill/>
          </a:ln>
        </p:spPr>
      </p:pic>
      <p:cxnSp>
        <p:nvCxnSpPr>
          <p:cNvPr id="982" name="Google Shape;982;p10"/>
          <p:cNvCxnSpPr>
            <a:stCxn id="972" idx="2"/>
            <a:endCxn id="979" idx="0"/>
          </p:cNvCxnSpPr>
          <p:nvPr/>
        </p:nvCxnSpPr>
        <p:spPr>
          <a:xfrm>
            <a:off x="8524504" y="4110884"/>
            <a:ext cx="0" cy="263100"/>
          </a:xfrm>
          <a:prstGeom prst="straightConnector1">
            <a:avLst/>
          </a:prstGeom>
          <a:noFill/>
          <a:ln cap="flat" cmpd="sng" w="9525">
            <a:solidFill>
              <a:schemeClr val="dk1"/>
            </a:solidFill>
            <a:prstDash val="solid"/>
            <a:round/>
            <a:headEnd len="sm" w="sm" type="none"/>
            <a:tailEnd len="med" w="med" type="triangle"/>
          </a:ln>
        </p:spPr>
      </p:cxnSp>
      <p:cxnSp>
        <p:nvCxnSpPr>
          <p:cNvPr id="983" name="Google Shape;983;p10"/>
          <p:cNvCxnSpPr>
            <a:stCxn id="979" idx="2"/>
            <a:endCxn id="981" idx="0"/>
          </p:cNvCxnSpPr>
          <p:nvPr/>
        </p:nvCxnSpPr>
        <p:spPr>
          <a:xfrm>
            <a:off x="8524489" y="4831189"/>
            <a:ext cx="0" cy="263100"/>
          </a:xfrm>
          <a:prstGeom prst="straightConnector1">
            <a:avLst/>
          </a:prstGeom>
          <a:noFill/>
          <a:ln cap="flat" cmpd="sng" w="9525">
            <a:solidFill>
              <a:schemeClr val="dk1"/>
            </a:solidFill>
            <a:prstDash val="solid"/>
            <a:round/>
            <a:headEnd len="sm" w="sm" type="none"/>
            <a:tailEnd len="med" w="med" type="triangle"/>
          </a:ln>
        </p:spPr>
      </p:cxnSp>
      <p:cxnSp>
        <p:nvCxnSpPr>
          <p:cNvPr id="984" name="Google Shape;984;p10"/>
          <p:cNvCxnSpPr>
            <a:stCxn id="981" idx="2"/>
            <a:endCxn id="980" idx="0"/>
          </p:cNvCxnSpPr>
          <p:nvPr/>
        </p:nvCxnSpPr>
        <p:spPr>
          <a:xfrm>
            <a:off x="8524489" y="5551514"/>
            <a:ext cx="0" cy="216300"/>
          </a:xfrm>
          <a:prstGeom prst="straightConnector1">
            <a:avLst/>
          </a:prstGeom>
          <a:noFill/>
          <a:ln cap="flat" cmpd="sng" w="9525">
            <a:solidFill>
              <a:schemeClr val="dk1"/>
            </a:solidFill>
            <a:prstDash val="solid"/>
            <a:round/>
            <a:headEnd len="sm" w="sm" type="none"/>
            <a:tailEnd len="med" w="med" type="triangle"/>
          </a:ln>
        </p:spPr>
      </p:cxnSp>
      <p:cxnSp>
        <p:nvCxnSpPr>
          <p:cNvPr id="985" name="Google Shape;985;p10"/>
          <p:cNvCxnSpPr>
            <a:stCxn id="977" idx="2"/>
            <a:endCxn id="972" idx="0"/>
          </p:cNvCxnSpPr>
          <p:nvPr/>
        </p:nvCxnSpPr>
        <p:spPr>
          <a:xfrm>
            <a:off x="8524488" y="3397075"/>
            <a:ext cx="0" cy="256500"/>
          </a:xfrm>
          <a:prstGeom prst="straightConnector1">
            <a:avLst/>
          </a:prstGeom>
          <a:noFill/>
          <a:ln cap="flat" cmpd="sng" w="9525">
            <a:solidFill>
              <a:schemeClr val="dk1"/>
            </a:solidFill>
            <a:prstDash val="solid"/>
            <a:round/>
            <a:headEnd len="med" w="med" type="triangle"/>
            <a:tailEnd len="med" w="med" type="triangle"/>
          </a:ln>
        </p:spPr>
      </p:cxnSp>
      <p:cxnSp>
        <p:nvCxnSpPr>
          <p:cNvPr id="986" name="Google Shape;986;p10"/>
          <p:cNvCxnSpPr>
            <a:stCxn id="969" idx="2"/>
            <a:endCxn id="970" idx="0"/>
          </p:cNvCxnSpPr>
          <p:nvPr/>
        </p:nvCxnSpPr>
        <p:spPr>
          <a:xfrm>
            <a:off x="8524500" y="1714425"/>
            <a:ext cx="0" cy="240600"/>
          </a:xfrm>
          <a:prstGeom prst="straightConnector1">
            <a:avLst/>
          </a:prstGeom>
          <a:noFill/>
          <a:ln cap="flat" cmpd="sng" w="9525">
            <a:solidFill>
              <a:schemeClr val="dk1"/>
            </a:solidFill>
            <a:prstDash val="solid"/>
            <a:round/>
            <a:headEnd len="sm" w="sm" type="none"/>
            <a:tailEnd len="med" w="med" type="triangle"/>
          </a:ln>
        </p:spPr>
      </p:cxnSp>
      <p:sp>
        <p:nvSpPr>
          <p:cNvPr id="987" name="Google Shape;987;p10"/>
          <p:cNvSpPr txBox="1"/>
          <p:nvPr/>
        </p:nvSpPr>
        <p:spPr>
          <a:xfrm>
            <a:off x="8888425" y="5603775"/>
            <a:ext cx="2496300" cy="78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Arial"/>
                <a:ea typeface="Arial"/>
                <a:cs typeface="Arial"/>
                <a:sym typeface="Arial"/>
              </a:rPr>
              <a:t>Agents answer pre-determined questions, ex: Did the customer agree to renew or not?</a:t>
            </a:r>
            <a:endParaRPr b="0" i="0" sz="1700" u="none" cap="none" strike="noStrike">
              <a:solidFill>
                <a:schemeClr val="dk1"/>
              </a:solidFill>
              <a:latin typeface="Arial"/>
              <a:ea typeface="Arial"/>
              <a:cs typeface="Arial"/>
              <a:sym typeface="Arial"/>
            </a:endParaRPr>
          </a:p>
        </p:txBody>
      </p:sp>
      <p:pic>
        <p:nvPicPr>
          <p:cNvPr id="988" name="Google Shape;988;p10"/>
          <p:cNvPicPr preferRelativeResize="0"/>
          <p:nvPr/>
        </p:nvPicPr>
        <p:blipFill rotWithShape="1">
          <a:blip r:embed="rId13">
            <a:alphaModFix/>
          </a:blip>
          <a:srcRect b="0" l="0" r="0" t="0"/>
          <a:stretch/>
        </p:blipFill>
        <p:spPr>
          <a:xfrm>
            <a:off x="10061407" y="2567400"/>
            <a:ext cx="457200" cy="457200"/>
          </a:xfrm>
          <a:prstGeom prst="rect">
            <a:avLst/>
          </a:prstGeom>
          <a:noFill/>
          <a:ln>
            <a:noFill/>
          </a:ln>
        </p:spPr>
      </p:pic>
      <p:cxnSp>
        <p:nvCxnSpPr>
          <p:cNvPr id="989" name="Google Shape;989;p10"/>
          <p:cNvCxnSpPr/>
          <p:nvPr/>
        </p:nvCxnSpPr>
        <p:spPr>
          <a:xfrm>
            <a:off x="9544788" y="2800750"/>
            <a:ext cx="516600" cy="0"/>
          </a:xfrm>
          <a:prstGeom prst="straightConnector1">
            <a:avLst/>
          </a:prstGeom>
          <a:noFill/>
          <a:ln cap="flat" cmpd="sng" w="9525">
            <a:solidFill>
              <a:schemeClr val="dk1"/>
            </a:solidFill>
            <a:prstDash val="dash"/>
            <a:round/>
            <a:headEnd len="sm" w="sm"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1"/>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Interface Of Included Applications</a:t>
            </a:r>
            <a:endParaRPr b="1" i="0" sz="3600" u="none" cap="none" strike="noStrike">
              <a:solidFill>
                <a:srgbClr val="000000"/>
              </a:solidFill>
              <a:latin typeface="Calibri"/>
              <a:ea typeface="Calibri"/>
              <a:cs typeface="Calibri"/>
              <a:sym typeface="Calibri"/>
            </a:endParaRPr>
          </a:p>
        </p:txBody>
      </p:sp>
      <p:grpSp>
        <p:nvGrpSpPr>
          <p:cNvPr id="996" name="Google Shape;996;p11"/>
          <p:cNvGrpSpPr/>
          <p:nvPr/>
        </p:nvGrpSpPr>
        <p:grpSpPr>
          <a:xfrm>
            <a:off x="40988" y="1705875"/>
            <a:ext cx="5834211" cy="4203800"/>
            <a:chOff x="40988" y="1705875"/>
            <a:chExt cx="5834211" cy="4203800"/>
          </a:xfrm>
        </p:grpSpPr>
        <p:grpSp>
          <p:nvGrpSpPr>
            <p:cNvPr id="997" name="Google Shape;997;p11"/>
            <p:cNvGrpSpPr/>
            <p:nvPr/>
          </p:nvGrpSpPr>
          <p:grpSpPr>
            <a:xfrm>
              <a:off x="253725" y="1705875"/>
              <a:ext cx="5621474" cy="2901300"/>
              <a:chOff x="-1497174" y="1028702"/>
              <a:chExt cx="7294931" cy="3610827"/>
            </a:xfrm>
          </p:grpSpPr>
          <p:grpSp>
            <p:nvGrpSpPr>
              <p:cNvPr id="998" name="Google Shape;998;p11"/>
              <p:cNvGrpSpPr/>
              <p:nvPr/>
            </p:nvGrpSpPr>
            <p:grpSpPr>
              <a:xfrm>
                <a:off x="-1497174" y="1028702"/>
                <a:ext cx="7294931" cy="3610827"/>
                <a:chOff x="152468" y="1354392"/>
                <a:chExt cx="8839127" cy="3366425"/>
              </a:xfrm>
            </p:grpSpPr>
            <p:pic>
              <p:nvPicPr>
                <p:cNvPr id="999" name="Google Shape;999;p11"/>
                <p:cNvPicPr preferRelativeResize="0"/>
                <p:nvPr/>
              </p:nvPicPr>
              <p:blipFill rotWithShape="1">
                <a:blip r:embed="rId3">
                  <a:alphaModFix/>
                </a:blip>
                <a:srcRect b="0" l="0" r="0" t="0"/>
                <a:stretch/>
              </p:blipFill>
              <p:spPr>
                <a:xfrm>
                  <a:off x="152468" y="1354392"/>
                  <a:ext cx="8839127" cy="3366425"/>
                </a:xfrm>
                <a:prstGeom prst="rect">
                  <a:avLst/>
                </a:prstGeom>
                <a:noFill/>
                <a:ln cap="flat" cmpd="sng" w="9525">
                  <a:solidFill>
                    <a:srgbClr val="5F6767"/>
                  </a:solidFill>
                  <a:prstDash val="solid"/>
                  <a:round/>
                  <a:headEnd len="sm" w="sm" type="none"/>
                  <a:tailEnd len="sm" w="sm" type="none"/>
                </a:ln>
              </p:spPr>
            </p:pic>
            <p:sp>
              <p:nvSpPr>
                <p:cNvPr id="1000" name="Google Shape;1000;p11"/>
                <p:cNvSpPr/>
                <p:nvPr/>
              </p:nvSpPr>
              <p:spPr>
                <a:xfrm>
                  <a:off x="7628675" y="1395375"/>
                  <a:ext cx="254700" cy="152700"/>
                </a:xfrm>
                <a:prstGeom prst="rect">
                  <a:avLst/>
                </a:prstGeom>
                <a:solidFill>
                  <a:srgbClr val="FF9900"/>
                </a:solidFill>
                <a:ln cap="flat" cmpd="sng" w="9525">
                  <a:solidFill>
                    <a:srgbClr val="5F6767"/>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1" name="Google Shape;1001;p11"/>
              <p:cNvSpPr/>
              <p:nvPr/>
            </p:nvSpPr>
            <p:spPr>
              <a:xfrm>
                <a:off x="-1079625" y="3401850"/>
                <a:ext cx="234300" cy="102000"/>
              </a:xfrm>
              <a:prstGeom prst="rect">
                <a:avLst/>
              </a:prstGeom>
              <a:solidFill>
                <a:srgbClr val="E9ED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2" name="Google Shape;1002;p11"/>
            <p:cNvSpPr txBox="1"/>
            <p:nvPr/>
          </p:nvSpPr>
          <p:spPr>
            <a:xfrm>
              <a:off x="1883150" y="4781825"/>
              <a:ext cx="3890700" cy="1108200"/>
            </a:xfrm>
            <a:prstGeom prst="rect">
              <a:avLst/>
            </a:prstGeom>
            <a:noFill/>
            <a:ln>
              <a:noFill/>
            </a:ln>
          </p:spPr>
          <p:txBody>
            <a:bodyPr anchorCtr="0" anchor="ctr" bIns="91425" lIns="91425" spcFirstLastPara="1" rIns="91425" wrap="square" tIns="91425">
              <a:noAutofit/>
            </a:bodyPr>
            <a:lstStyle/>
            <a:p>
              <a:pPr indent="-203200" lvl="0" marL="228600" marR="0" rtl="0" algn="just">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Interactive voice response system.</a:t>
              </a:r>
              <a:endParaRPr b="0" i="0" sz="1400" u="none" cap="none" strike="noStrike">
                <a:solidFill>
                  <a:srgbClr val="434343"/>
                </a:solidFill>
                <a:latin typeface="Calibri"/>
                <a:ea typeface="Calibri"/>
                <a:cs typeface="Calibri"/>
                <a:sym typeface="Calibri"/>
              </a:endParaRPr>
            </a:p>
            <a:p>
              <a:pPr indent="-203200" lvl="0" marL="228600" marR="0" rtl="0" algn="just">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Enable easy routing of different team phone calls to the individuals, queues, groups.</a:t>
              </a:r>
              <a:endParaRPr b="0" i="0" sz="1400" u="none" cap="none" strike="noStrike">
                <a:solidFill>
                  <a:srgbClr val="434343"/>
                </a:solidFill>
                <a:latin typeface="Calibri"/>
                <a:ea typeface="Calibri"/>
                <a:cs typeface="Calibri"/>
                <a:sym typeface="Calibri"/>
              </a:endParaRPr>
            </a:p>
            <a:p>
              <a:pPr indent="-203200" lvl="0" marL="228600" marR="0" rtl="0" algn="just">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Work-shift scheduler.</a:t>
              </a:r>
              <a:endParaRPr b="0" i="0" sz="1400" u="none" cap="none" strike="noStrike">
                <a:solidFill>
                  <a:srgbClr val="000000"/>
                </a:solidFill>
                <a:latin typeface="Calibri"/>
                <a:ea typeface="Calibri"/>
                <a:cs typeface="Calibri"/>
                <a:sym typeface="Calibri"/>
              </a:endParaRPr>
            </a:p>
          </p:txBody>
        </p:sp>
        <p:grpSp>
          <p:nvGrpSpPr>
            <p:cNvPr id="1003" name="Google Shape;1003;p11"/>
            <p:cNvGrpSpPr/>
            <p:nvPr/>
          </p:nvGrpSpPr>
          <p:grpSpPr>
            <a:xfrm>
              <a:off x="40988" y="4762175"/>
              <a:ext cx="1970700" cy="1147500"/>
              <a:chOff x="987200" y="4381175"/>
              <a:chExt cx="1970700" cy="1147500"/>
            </a:xfrm>
          </p:grpSpPr>
          <p:pic>
            <p:nvPicPr>
              <p:cNvPr id="1004" name="Google Shape;1004;p11"/>
              <p:cNvPicPr preferRelativeResize="0"/>
              <p:nvPr/>
            </p:nvPicPr>
            <p:blipFill rotWithShape="1">
              <a:blip r:embed="rId4">
                <a:alphaModFix/>
              </a:blip>
              <a:srcRect b="0" l="0" r="0" t="0"/>
              <a:stretch/>
            </p:blipFill>
            <p:spPr>
              <a:xfrm>
                <a:off x="1629650" y="4842875"/>
                <a:ext cx="685800" cy="685800"/>
              </a:xfrm>
              <a:prstGeom prst="rect">
                <a:avLst/>
              </a:prstGeom>
              <a:noFill/>
              <a:ln>
                <a:noFill/>
              </a:ln>
            </p:spPr>
          </p:pic>
          <p:sp>
            <p:nvSpPr>
              <p:cNvPr id="1005" name="Google Shape;1005;p11"/>
              <p:cNvSpPr txBox="1"/>
              <p:nvPr/>
            </p:nvSpPr>
            <p:spPr>
              <a:xfrm>
                <a:off x="987200" y="4381175"/>
                <a:ext cx="1970700" cy="46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434343"/>
                    </a:solidFill>
                    <a:latin typeface="Calibri"/>
                    <a:ea typeface="Calibri"/>
                    <a:cs typeface="Calibri"/>
                    <a:sym typeface="Calibri"/>
                  </a:rPr>
                  <a:t>VIRTUAL LINE</a:t>
                </a:r>
                <a:endParaRPr b="0" i="0" sz="1800" u="none" cap="none" strike="noStrike">
                  <a:solidFill>
                    <a:srgbClr val="000000"/>
                  </a:solidFill>
                  <a:latin typeface="Calibri"/>
                  <a:ea typeface="Calibri"/>
                  <a:cs typeface="Calibri"/>
                  <a:sym typeface="Calibri"/>
                </a:endParaRPr>
              </a:p>
            </p:txBody>
          </p:sp>
        </p:grpSp>
      </p:grpSp>
      <p:grpSp>
        <p:nvGrpSpPr>
          <p:cNvPr id="1006" name="Google Shape;1006;p11"/>
          <p:cNvGrpSpPr/>
          <p:nvPr/>
        </p:nvGrpSpPr>
        <p:grpSpPr>
          <a:xfrm>
            <a:off x="6055900" y="1713600"/>
            <a:ext cx="5860650" cy="4196063"/>
            <a:chOff x="6055900" y="1713600"/>
            <a:chExt cx="5860650" cy="4196063"/>
          </a:xfrm>
        </p:grpSpPr>
        <p:pic>
          <p:nvPicPr>
            <p:cNvPr id="1007" name="Google Shape;1007;p11"/>
            <p:cNvPicPr preferRelativeResize="0"/>
            <p:nvPr/>
          </p:nvPicPr>
          <p:blipFill rotWithShape="1">
            <a:blip r:embed="rId5">
              <a:alphaModFix/>
            </a:blip>
            <a:srcRect b="0" l="1380" r="0" t="0"/>
            <a:stretch/>
          </p:blipFill>
          <p:spPr>
            <a:xfrm>
              <a:off x="6055900" y="1713600"/>
              <a:ext cx="5860645" cy="2901301"/>
            </a:xfrm>
            <a:prstGeom prst="rect">
              <a:avLst/>
            </a:prstGeom>
            <a:noFill/>
            <a:ln cap="flat" cmpd="sng" w="9525">
              <a:solidFill>
                <a:srgbClr val="5F6767"/>
              </a:solidFill>
              <a:prstDash val="solid"/>
              <a:round/>
              <a:headEnd len="sm" w="sm" type="none"/>
              <a:tailEnd len="sm" w="sm" type="none"/>
            </a:ln>
          </p:spPr>
        </p:pic>
        <p:sp>
          <p:nvSpPr>
            <p:cNvPr id="1008" name="Google Shape;1008;p11"/>
            <p:cNvSpPr txBox="1"/>
            <p:nvPr/>
          </p:nvSpPr>
          <p:spPr>
            <a:xfrm>
              <a:off x="7717450" y="4781825"/>
              <a:ext cx="4199100" cy="1108200"/>
            </a:xfrm>
            <a:prstGeom prst="rect">
              <a:avLst/>
            </a:prstGeom>
            <a:noFill/>
            <a:ln>
              <a:noFill/>
            </a:ln>
          </p:spPr>
          <p:txBody>
            <a:bodyPr anchorCtr="0" anchor="ctr" bIns="91425" lIns="91425" spcFirstLastPara="1" rIns="91425" wrap="square" tIns="91425">
              <a:noAutofit/>
            </a:bodyPr>
            <a:lstStyle/>
            <a:p>
              <a:pPr indent="-203200" lvl="0" marL="285750" marR="0" rtl="0" algn="just">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For internal/external calling.</a:t>
              </a:r>
              <a:endParaRPr b="0" i="0" sz="1400" u="none" cap="none" strike="noStrike">
                <a:solidFill>
                  <a:srgbClr val="434343"/>
                </a:solidFill>
                <a:latin typeface="Calibri"/>
                <a:ea typeface="Calibri"/>
                <a:cs typeface="Calibri"/>
                <a:sym typeface="Calibri"/>
              </a:endParaRPr>
            </a:p>
            <a:p>
              <a:pPr indent="-203200" lvl="0" marL="285750" marR="0" rtl="0" algn="just">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Supports call transfer, call hold, call into group and call into conference (max 8 parties).</a:t>
              </a:r>
              <a:endParaRPr b="0" i="0" sz="1400" u="none" cap="none" strike="noStrike">
                <a:solidFill>
                  <a:srgbClr val="000000"/>
                </a:solidFill>
                <a:latin typeface="Calibri"/>
                <a:ea typeface="Calibri"/>
                <a:cs typeface="Calibri"/>
                <a:sym typeface="Calibri"/>
              </a:endParaRPr>
            </a:p>
          </p:txBody>
        </p:sp>
        <p:grpSp>
          <p:nvGrpSpPr>
            <p:cNvPr id="1009" name="Google Shape;1009;p11"/>
            <p:cNvGrpSpPr/>
            <p:nvPr/>
          </p:nvGrpSpPr>
          <p:grpSpPr>
            <a:xfrm>
              <a:off x="6113465" y="4762175"/>
              <a:ext cx="1970700" cy="1147488"/>
              <a:chOff x="6450125" y="4381175"/>
              <a:chExt cx="1970700" cy="1147488"/>
            </a:xfrm>
          </p:grpSpPr>
          <p:sp>
            <p:nvSpPr>
              <p:cNvPr id="1010" name="Google Shape;1010;p11"/>
              <p:cNvSpPr txBox="1"/>
              <p:nvPr/>
            </p:nvSpPr>
            <p:spPr>
              <a:xfrm>
                <a:off x="6450125" y="4381175"/>
                <a:ext cx="1970700" cy="46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434343"/>
                    </a:solidFill>
                    <a:latin typeface="Calibri"/>
                    <a:ea typeface="Calibri"/>
                    <a:cs typeface="Calibri"/>
                    <a:sym typeface="Calibri"/>
                  </a:rPr>
                  <a:t>BIZPHONE</a:t>
                </a:r>
                <a:endParaRPr b="0" i="0" sz="1800" u="none" cap="none" strike="noStrike">
                  <a:solidFill>
                    <a:srgbClr val="000000"/>
                  </a:solidFill>
                  <a:latin typeface="Calibri"/>
                  <a:ea typeface="Calibri"/>
                  <a:cs typeface="Calibri"/>
                  <a:sym typeface="Calibri"/>
                </a:endParaRPr>
              </a:p>
            </p:txBody>
          </p:sp>
          <p:pic>
            <p:nvPicPr>
              <p:cNvPr id="1011" name="Google Shape;1011;p11"/>
              <p:cNvPicPr preferRelativeResize="0"/>
              <p:nvPr/>
            </p:nvPicPr>
            <p:blipFill rotWithShape="1">
              <a:blip r:embed="rId6">
                <a:alphaModFix/>
              </a:blip>
              <a:srcRect b="0" l="0" r="0" t="0"/>
              <a:stretch/>
            </p:blipFill>
            <p:spPr>
              <a:xfrm>
                <a:off x="7092575" y="4842863"/>
                <a:ext cx="685800" cy="685800"/>
              </a:xfrm>
              <a:prstGeom prst="rect">
                <a:avLst/>
              </a:prstGeom>
              <a:noFill/>
              <a:ln>
                <a:noFill/>
              </a:ln>
            </p:spPr>
          </p:pic>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2"/>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Interface Of Included Applications</a:t>
            </a:r>
            <a:endParaRPr b="1" i="0" sz="3600" u="none" cap="none" strike="noStrike">
              <a:solidFill>
                <a:srgbClr val="000000"/>
              </a:solidFill>
              <a:latin typeface="Calibri"/>
              <a:ea typeface="Calibri"/>
              <a:cs typeface="Calibri"/>
              <a:sym typeface="Calibri"/>
            </a:endParaRPr>
          </a:p>
        </p:txBody>
      </p:sp>
      <p:grpSp>
        <p:nvGrpSpPr>
          <p:cNvPr id="1018" name="Google Shape;1018;p12"/>
          <p:cNvGrpSpPr/>
          <p:nvPr/>
        </p:nvGrpSpPr>
        <p:grpSpPr>
          <a:xfrm>
            <a:off x="6310251" y="1490100"/>
            <a:ext cx="5588324" cy="4864075"/>
            <a:chOff x="6310251" y="1490100"/>
            <a:chExt cx="5588324" cy="4864075"/>
          </a:xfrm>
        </p:grpSpPr>
        <p:pic>
          <p:nvPicPr>
            <p:cNvPr id="1019" name="Google Shape;1019;p12"/>
            <p:cNvPicPr preferRelativeResize="0"/>
            <p:nvPr/>
          </p:nvPicPr>
          <p:blipFill rotWithShape="1">
            <a:blip r:embed="rId3">
              <a:alphaModFix/>
            </a:blip>
            <a:srcRect b="0" l="0" r="0" t="0"/>
            <a:stretch/>
          </p:blipFill>
          <p:spPr>
            <a:xfrm>
              <a:off x="6638838" y="1490100"/>
              <a:ext cx="5180129" cy="3386100"/>
            </a:xfrm>
            <a:prstGeom prst="rect">
              <a:avLst/>
            </a:prstGeom>
            <a:noFill/>
            <a:ln cap="flat" cmpd="sng" w="9525">
              <a:solidFill>
                <a:srgbClr val="9E9E9E"/>
              </a:solidFill>
              <a:prstDash val="solid"/>
              <a:round/>
              <a:headEnd len="sm" w="sm" type="none"/>
              <a:tailEnd len="sm" w="sm" type="none"/>
            </a:ln>
          </p:spPr>
        </p:pic>
        <p:sp>
          <p:nvSpPr>
            <p:cNvPr id="1020" name="Google Shape;1020;p12"/>
            <p:cNvSpPr txBox="1"/>
            <p:nvPr/>
          </p:nvSpPr>
          <p:spPr>
            <a:xfrm>
              <a:off x="8106875" y="5061175"/>
              <a:ext cx="3791700" cy="1293000"/>
            </a:xfrm>
            <a:prstGeom prst="rect">
              <a:avLst/>
            </a:prstGeom>
            <a:noFill/>
            <a:ln>
              <a:noFill/>
            </a:ln>
          </p:spPr>
          <p:txBody>
            <a:bodyPr anchorCtr="0" anchor="ctr" bIns="91425" lIns="91425" spcFirstLastPara="1" rIns="91425" wrap="square" tIns="91425">
              <a:noAutofit/>
            </a:bodyPr>
            <a:lstStyle/>
            <a:p>
              <a:pPr indent="-203200" lvl="0" marL="285750" marR="0" rtl="0" algn="l">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Outbound/Inbound call center management.</a:t>
              </a:r>
              <a:endParaRPr b="0" i="0" sz="1400" u="none" cap="none" strike="noStrike">
                <a:solidFill>
                  <a:srgbClr val="434343"/>
                </a:solidFill>
                <a:latin typeface="Calibri"/>
                <a:ea typeface="Calibri"/>
                <a:cs typeface="Calibri"/>
                <a:sym typeface="Calibri"/>
              </a:endParaRPr>
            </a:p>
            <a:p>
              <a:pPr indent="-203200" lvl="0" marL="285750" marR="0" rtl="0" algn="l">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Workforce management.</a:t>
              </a:r>
              <a:endParaRPr b="0" i="0" sz="1400" u="none" cap="none" strike="noStrike">
                <a:solidFill>
                  <a:srgbClr val="434343"/>
                </a:solidFill>
                <a:latin typeface="Calibri"/>
                <a:ea typeface="Calibri"/>
                <a:cs typeface="Calibri"/>
                <a:sym typeface="Calibri"/>
              </a:endParaRPr>
            </a:p>
            <a:p>
              <a:pPr indent="-203200" lvl="0" marL="285750" marR="0" rtl="0" algn="l">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Call queue with music on hold.</a:t>
              </a:r>
              <a:endParaRPr b="0" i="0" sz="1400" u="none" cap="none" strike="noStrike">
                <a:solidFill>
                  <a:srgbClr val="434343"/>
                </a:solidFill>
                <a:latin typeface="Calibri"/>
                <a:ea typeface="Calibri"/>
                <a:cs typeface="Calibri"/>
                <a:sym typeface="Calibri"/>
              </a:endParaRPr>
            </a:p>
            <a:p>
              <a:pPr indent="-203200" lvl="0" marL="285750" marR="0" rtl="0" algn="l">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Automatic call distribution.</a:t>
              </a:r>
              <a:endParaRPr b="0" i="0" sz="1400" u="none" cap="none" strike="noStrike">
                <a:solidFill>
                  <a:srgbClr val="434343"/>
                </a:solidFill>
                <a:latin typeface="Calibri"/>
                <a:ea typeface="Calibri"/>
                <a:cs typeface="Calibri"/>
                <a:sym typeface="Calibri"/>
              </a:endParaRPr>
            </a:p>
            <a:p>
              <a:pPr indent="-203200" lvl="0" marL="285750" marR="0" rtl="0" algn="l">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Post call survey.</a:t>
              </a:r>
              <a:endParaRPr b="0" i="0" sz="1400" u="none" cap="none" strike="noStrike">
                <a:solidFill>
                  <a:srgbClr val="000000"/>
                </a:solidFill>
                <a:latin typeface="Calibri"/>
                <a:ea typeface="Calibri"/>
                <a:cs typeface="Calibri"/>
                <a:sym typeface="Calibri"/>
              </a:endParaRPr>
            </a:p>
          </p:txBody>
        </p:sp>
        <p:grpSp>
          <p:nvGrpSpPr>
            <p:cNvPr id="1021" name="Google Shape;1021;p12"/>
            <p:cNvGrpSpPr/>
            <p:nvPr/>
          </p:nvGrpSpPr>
          <p:grpSpPr>
            <a:xfrm>
              <a:off x="6310251" y="5041563"/>
              <a:ext cx="2091300" cy="1179837"/>
              <a:chOff x="6379825" y="5121213"/>
              <a:chExt cx="2091300" cy="1179837"/>
            </a:xfrm>
          </p:grpSpPr>
          <p:sp>
            <p:nvSpPr>
              <p:cNvPr id="1022" name="Google Shape;1022;p12"/>
              <p:cNvSpPr txBox="1"/>
              <p:nvPr/>
            </p:nvSpPr>
            <p:spPr>
              <a:xfrm>
                <a:off x="6379825" y="5121213"/>
                <a:ext cx="2091300" cy="46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434343"/>
                    </a:solidFill>
                    <a:latin typeface="Calibri"/>
                    <a:ea typeface="Calibri"/>
                    <a:cs typeface="Calibri"/>
                    <a:sym typeface="Calibri"/>
                  </a:rPr>
                  <a:t>WALLBOARD</a:t>
                </a:r>
                <a:endParaRPr b="0" i="0" sz="1800" u="none" cap="none" strike="noStrike">
                  <a:solidFill>
                    <a:srgbClr val="000000"/>
                  </a:solidFill>
                  <a:latin typeface="Calibri"/>
                  <a:ea typeface="Calibri"/>
                  <a:cs typeface="Calibri"/>
                  <a:sym typeface="Calibri"/>
                </a:endParaRPr>
              </a:p>
            </p:txBody>
          </p:sp>
          <p:pic>
            <p:nvPicPr>
              <p:cNvPr id="1023" name="Google Shape;1023;p12"/>
              <p:cNvPicPr preferRelativeResize="0"/>
              <p:nvPr/>
            </p:nvPicPr>
            <p:blipFill rotWithShape="1">
              <a:blip r:embed="rId4">
                <a:alphaModFix/>
              </a:blip>
              <a:srcRect b="0" l="0" r="0" t="0"/>
              <a:stretch/>
            </p:blipFill>
            <p:spPr>
              <a:xfrm>
                <a:off x="7082575" y="5615250"/>
                <a:ext cx="685800" cy="685800"/>
              </a:xfrm>
              <a:prstGeom prst="rect">
                <a:avLst/>
              </a:prstGeom>
              <a:noFill/>
              <a:ln>
                <a:noFill/>
              </a:ln>
            </p:spPr>
          </p:pic>
        </p:grpSp>
      </p:grpSp>
      <p:grpSp>
        <p:nvGrpSpPr>
          <p:cNvPr id="1024" name="Google Shape;1024;p12"/>
          <p:cNvGrpSpPr/>
          <p:nvPr/>
        </p:nvGrpSpPr>
        <p:grpSpPr>
          <a:xfrm>
            <a:off x="337775" y="1490100"/>
            <a:ext cx="5980200" cy="4715125"/>
            <a:chOff x="337775" y="1490100"/>
            <a:chExt cx="5980200" cy="4715125"/>
          </a:xfrm>
        </p:grpSpPr>
        <p:sp>
          <p:nvSpPr>
            <p:cNvPr id="1025" name="Google Shape;1025;p12"/>
            <p:cNvSpPr txBox="1"/>
            <p:nvPr/>
          </p:nvSpPr>
          <p:spPr>
            <a:xfrm>
              <a:off x="2573977" y="5057725"/>
              <a:ext cx="3667800" cy="1147500"/>
            </a:xfrm>
            <a:prstGeom prst="rect">
              <a:avLst/>
            </a:prstGeom>
            <a:noFill/>
            <a:ln>
              <a:noFill/>
            </a:ln>
          </p:spPr>
          <p:txBody>
            <a:bodyPr anchorCtr="0" anchor="ctr" bIns="91425" lIns="91425" spcFirstLastPara="1" rIns="91425" wrap="square" tIns="91425">
              <a:noAutofit/>
            </a:bodyPr>
            <a:lstStyle/>
            <a:p>
              <a:pPr indent="-203200" lvl="0" marL="285750" marR="0" rtl="0" algn="just">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Record all incoming and outgoing calls.</a:t>
              </a:r>
              <a:endParaRPr b="0" i="0" sz="1400" u="none" cap="none" strike="noStrike">
                <a:solidFill>
                  <a:srgbClr val="434343"/>
                </a:solidFill>
                <a:latin typeface="Calibri"/>
                <a:ea typeface="Calibri"/>
                <a:cs typeface="Calibri"/>
                <a:sym typeface="Calibri"/>
              </a:endParaRPr>
            </a:p>
            <a:p>
              <a:pPr indent="-203200" lvl="0" marL="285750" marR="0" rtl="0" algn="just">
                <a:lnSpc>
                  <a:spcPct val="100000"/>
                </a:lnSpc>
                <a:spcBef>
                  <a:spcPts val="0"/>
                </a:spcBef>
                <a:spcAft>
                  <a:spcPts val="0"/>
                </a:spcAft>
                <a:buClr>
                  <a:srgbClr val="434343"/>
                </a:buClr>
                <a:buSzPts val="1400"/>
                <a:buFont typeface="Calibri"/>
                <a:buChar char="●"/>
              </a:pPr>
              <a:r>
                <a:rPr b="0" i="0" lang="en-US" sz="1400" u="none" cap="none" strike="noStrike">
                  <a:solidFill>
                    <a:srgbClr val="434343"/>
                  </a:solidFill>
                  <a:latin typeface="Calibri"/>
                  <a:ea typeface="Calibri"/>
                  <a:cs typeface="Calibri"/>
                  <a:sym typeface="Calibri"/>
                </a:rPr>
                <a:t>Secure CR logs by encrypted data or SFTP.</a:t>
              </a:r>
              <a:endParaRPr b="0" i="0" sz="1400" u="none" cap="none" strike="noStrike">
                <a:solidFill>
                  <a:srgbClr val="000000"/>
                </a:solidFill>
                <a:latin typeface="Calibri"/>
                <a:ea typeface="Calibri"/>
                <a:cs typeface="Calibri"/>
                <a:sym typeface="Calibri"/>
              </a:endParaRPr>
            </a:p>
          </p:txBody>
        </p:sp>
        <p:grpSp>
          <p:nvGrpSpPr>
            <p:cNvPr id="1026" name="Google Shape;1026;p12"/>
            <p:cNvGrpSpPr/>
            <p:nvPr/>
          </p:nvGrpSpPr>
          <p:grpSpPr>
            <a:xfrm>
              <a:off x="644963" y="5057731"/>
              <a:ext cx="1970700" cy="1147488"/>
              <a:chOff x="757075" y="5226300"/>
              <a:chExt cx="1970700" cy="1147488"/>
            </a:xfrm>
          </p:grpSpPr>
          <p:sp>
            <p:nvSpPr>
              <p:cNvPr id="1027" name="Google Shape;1027;p12"/>
              <p:cNvSpPr txBox="1"/>
              <p:nvPr/>
            </p:nvSpPr>
            <p:spPr>
              <a:xfrm>
                <a:off x="757075" y="5226300"/>
                <a:ext cx="1970700" cy="461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434343"/>
                    </a:solidFill>
                    <a:latin typeface="Calibri"/>
                    <a:ea typeface="Calibri"/>
                    <a:cs typeface="Calibri"/>
                    <a:sym typeface="Calibri"/>
                  </a:rPr>
                  <a:t>CALL RECORDING</a:t>
                </a:r>
                <a:endParaRPr b="0" i="0" sz="1800" u="none" cap="none" strike="noStrike">
                  <a:solidFill>
                    <a:srgbClr val="000000"/>
                  </a:solidFill>
                  <a:latin typeface="Calibri"/>
                  <a:ea typeface="Calibri"/>
                  <a:cs typeface="Calibri"/>
                  <a:sym typeface="Calibri"/>
                </a:endParaRPr>
              </a:p>
            </p:txBody>
          </p:sp>
          <p:pic>
            <p:nvPicPr>
              <p:cNvPr id="1028" name="Google Shape;1028;p12"/>
              <p:cNvPicPr preferRelativeResize="0"/>
              <p:nvPr/>
            </p:nvPicPr>
            <p:blipFill rotWithShape="1">
              <a:blip r:embed="rId5">
                <a:alphaModFix/>
              </a:blip>
              <a:srcRect b="0" l="0" r="0" t="0"/>
              <a:stretch/>
            </p:blipFill>
            <p:spPr>
              <a:xfrm>
                <a:off x="1399525" y="5687988"/>
                <a:ext cx="685800" cy="685800"/>
              </a:xfrm>
              <a:prstGeom prst="rect">
                <a:avLst/>
              </a:prstGeom>
              <a:noFill/>
              <a:ln>
                <a:noFill/>
              </a:ln>
            </p:spPr>
          </p:pic>
        </p:grpSp>
        <p:pic>
          <p:nvPicPr>
            <p:cNvPr id="1029" name="Google Shape;1029;p12"/>
            <p:cNvPicPr preferRelativeResize="0"/>
            <p:nvPr/>
          </p:nvPicPr>
          <p:blipFill rotWithShape="1">
            <a:blip r:embed="rId6">
              <a:alphaModFix/>
            </a:blip>
            <a:srcRect b="0" l="0" r="1729" t="0"/>
            <a:stretch/>
          </p:blipFill>
          <p:spPr>
            <a:xfrm>
              <a:off x="337775" y="1490100"/>
              <a:ext cx="5980200" cy="3386099"/>
            </a:xfrm>
            <a:prstGeom prst="rect">
              <a:avLst/>
            </a:prstGeom>
            <a:noFill/>
            <a:ln cap="flat" cmpd="sng" w="9525">
              <a:solidFill>
                <a:srgbClr val="9E9E9E"/>
              </a:solidFill>
              <a:prstDash val="solid"/>
              <a:round/>
              <a:headEnd len="sm" w="sm" type="none"/>
              <a:tailEnd len="sm" w="sm" type="none"/>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3"/>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Integration</a:t>
            </a:r>
            <a:endParaRPr b="1" i="0" sz="3600" u="none" cap="none" strike="noStrike">
              <a:solidFill>
                <a:srgbClr val="000000"/>
              </a:solidFill>
              <a:latin typeface="Calibri"/>
              <a:ea typeface="Calibri"/>
              <a:cs typeface="Calibri"/>
              <a:sym typeface="Calibri"/>
            </a:endParaRPr>
          </a:p>
        </p:txBody>
      </p:sp>
      <p:grpSp>
        <p:nvGrpSpPr>
          <p:cNvPr id="1036" name="Google Shape;1036;p13"/>
          <p:cNvGrpSpPr/>
          <p:nvPr/>
        </p:nvGrpSpPr>
        <p:grpSpPr>
          <a:xfrm>
            <a:off x="5630489" y="1437025"/>
            <a:ext cx="6158090" cy="4735175"/>
            <a:chOff x="5785553" y="1437025"/>
            <a:chExt cx="6158090" cy="4735175"/>
          </a:xfrm>
        </p:grpSpPr>
        <p:pic>
          <p:nvPicPr>
            <p:cNvPr id="1037" name="Google Shape;1037;p13"/>
            <p:cNvPicPr preferRelativeResize="0"/>
            <p:nvPr/>
          </p:nvPicPr>
          <p:blipFill rotWithShape="1">
            <a:blip r:embed="rId3">
              <a:alphaModFix/>
            </a:blip>
            <a:srcRect b="0" l="0" r="0" t="0"/>
            <a:stretch/>
          </p:blipFill>
          <p:spPr>
            <a:xfrm>
              <a:off x="6170182" y="1437025"/>
              <a:ext cx="685800" cy="685800"/>
            </a:xfrm>
            <a:prstGeom prst="rect">
              <a:avLst/>
            </a:prstGeom>
            <a:noFill/>
            <a:ln>
              <a:noFill/>
            </a:ln>
          </p:spPr>
        </p:pic>
        <p:pic>
          <p:nvPicPr>
            <p:cNvPr id="1038" name="Google Shape;1038;p13"/>
            <p:cNvPicPr preferRelativeResize="0"/>
            <p:nvPr/>
          </p:nvPicPr>
          <p:blipFill rotWithShape="1">
            <a:blip r:embed="rId4">
              <a:alphaModFix/>
            </a:blip>
            <a:srcRect b="0" l="0" r="0" t="0"/>
            <a:stretch/>
          </p:blipFill>
          <p:spPr>
            <a:xfrm>
              <a:off x="5785553" y="1619675"/>
              <a:ext cx="457201" cy="457201"/>
            </a:xfrm>
            <a:prstGeom prst="rect">
              <a:avLst/>
            </a:prstGeom>
            <a:noFill/>
            <a:ln>
              <a:noFill/>
            </a:ln>
          </p:spPr>
        </p:pic>
        <p:pic>
          <p:nvPicPr>
            <p:cNvPr id="1039" name="Google Shape;1039;p13"/>
            <p:cNvPicPr preferRelativeResize="0"/>
            <p:nvPr/>
          </p:nvPicPr>
          <p:blipFill rotWithShape="1">
            <a:blip r:embed="rId5">
              <a:alphaModFix/>
            </a:blip>
            <a:srcRect b="0" l="0" r="0" t="0"/>
            <a:stretch/>
          </p:blipFill>
          <p:spPr>
            <a:xfrm>
              <a:off x="5998720" y="2606075"/>
              <a:ext cx="685800" cy="685800"/>
            </a:xfrm>
            <a:prstGeom prst="rect">
              <a:avLst/>
            </a:prstGeom>
            <a:noFill/>
            <a:ln>
              <a:noFill/>
            </a:ln>
          </p:spPr>
        </p:pic>
        <p:pic>
          <p:nvPicPr>
            <p:cNvPr id="1040" name="Google Shape;1040;p13"/>
            <p:cNvPicPr preferRelativeResize="0"/>
            <p:nvPr/>
          </p:nvPicPr>
          <p:blipFill rotWithShape="1">
            <a:blip r:embed="rId6">
              <a:alphaModFix/>
            </a:blip>
            <a:srcRect b="0" l="0" r="0" t="0"/>
            <a:stretch/>
          </p:blipFill>
          <p:spPr>
            <a:xfrm>
              <a:off x="5998720" y="3775125"/>
              <a:ext cx="685800" cy="685800"/>
            </a:xfrm>
            <a:prstGeom prst="rect">
              <a:avLst/>
            </a:prstGeom>
            <a:noFill/>
            <a:ln>
              <a:noFill/>
            </a:ln>
          </p:spPr>
        </p:pic>
        <p:sp>
          <p:nvSpPr>
            <p:cNvPr id="1041" name="Google Shape;1041;p13"/>
            <p:cNvSpPr/>
            <p:nvPr/>
          </p:nvSpPr>
          <p:spPr>
            <a:xfrm rot="-5400000">
              <a:off x="6245332" y="2849550"/>
              <a:ext cx="4244400" cy="2400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2" name="Google Shape;1042;p13"/>
            <p:cNvPicPr preferRelativeResize="0"/>
            <p:nvPr/>
          </p:nvPicPr>
          <p:blipFill rotWithShape="1">
            <a:blip r:embed="rId7">
              <a:alphaModFix/>
            </a:blip>
            <a:srcRect b="0" l="0" r="0" t="0"/>
            <a:stretch/>
          </p:blipFill>
          <p:spPr>
            <a:xfrm>
              <a:off x="7495120" y="3885219"/>
              <a:ext cx="548640" cy="548640"/>
            </a:xfrm>
            <a:prstGeom prst="rect">
              <a:avLst/>
            </a:prstGeom>
            <a:noFill/>
            <a:ln>
              <a:noFill/>
            </a:ln>
          </p:spPr>
        </p:pic>
        <p:pic>
          <p:nvPicPr>
            <p:cNvPr id="1043" name="Google Shape;1043;p13"/>
            <p:cNvPicPr preferRelativeResize="0"/>
            <p:nvPr/>
          </p:nvPicPr>
          <p:blipFill rotWithShape="1">
            <a:blip r:embed="rId8">
              <a:alphaModFix/>
            </a:blip>
            <a:srcRect b="0" l="0" r="0" t="0"/>
            <a:stretch/>
          </p:blipFill>
          <p:spPr>
            <a:xfrm>
              <a:off x="8093207" y="3840400"/>
              <a:ext cx="548640" cy="548640"/>
            </a:xfrm>
            <a:prstGeom prst="rect">
              <a:avLst/>
            </a:prstGeom>
            <a:noFill/>
            <a:ln>
              <a:noFill/>
            </a:ln>
          </p:spPr>
        </p:pic>
        <p:pic>
          <p:nvPicPr>
            <p:cNvPr id="1044" name="Google Shape;1044;p13"/>
            <p:cNvPicPr preferRelativeResize="0"/>
            <p:nvPr/>
          </p:nvPicPr>
          <p:blipFill rotWithShape="1">
            <a:blip r:embed="rId9">
              <a:alphaModFix/>
            </a:blip>
            <a:srcRect b="0" l="0" r="0" t="0"/>
            <a:stretch/>
          </p:blipFill>
          <p:spPr>
            <a:xfrm>
              <a:off x="8670069" y="3885212"/>
              <a:ext cx="548640" cy="548640"/>
            </a:xfrm>
            <a:prstGeom prst="rect">
              <a:avLst/>
            </a:prstGeom>
            <a:noFill/>
            <a:ln>
              <a:noFill/>
            </a:ln>
          </p:spPr>
        </p:pic>
        <p:pic>
          <p:nvPicPr>
            <p:cNvPr id="1045" name="Google Shape;1045;p13"/>
            <p:cNvPicPr preferRelativeResize="0"/>
            <p:nvPr/>
          </p:nvPicPr>
          <p:blipFill rotWithShape="1">
            <a:blip r:embed="rId10">
              <a:alphaModFix/>
            </a:blip>
            <a:srcRect b="0" l="0" r="0" t="0"/>
            <a:stretch/>
          </p:blipFill>
          <p:spPr>
            <a:xfrm>
              <a:off x="8024620" y="1619663"/>
              <a:ext cx="685800" cy="685800"/>
            </a:xfrm>
            <a:prstGeom prst="rect">
              <a:avLst/>
            </a:prstGeom>
            <a:noFill/>
            <a:ln>
              <a:noFill/>
            </a:ln>
          </p:spPr>
        </p:pic>
        <p:cxnSp>
          <p:nvCxnSpPr>
            <p:cNvPr id="1046" name="Google Shape;1046;p13"/>
            <p:cNvCxnSpPr/>
            <p:nvPr/>
          </p:nvCxnSpPr>
          <p:spPr>
            <a:xfrm flipH="1" rot="10800000">
              <a:off x="6684520" y="4114125"/>
              <a:ext cx="435000" cy="1200"/>
            </a:xfrm>
            <a:prstGeom prst="straightConnector1">
              <a:avLst/>
            </a:prstGeom>
            <a:noFill/>
            <a:ln cap="flat" cmpd="sng" w="9525">
              <a:solidFill>
                <a:schemeClr val="dk1"/>
              </a:solidFill>
              <a:prstDash val="solid"/>
              <a:round/>
              <a:headEnd len="sm" w="sm" type="none"/>
              <a:tailEnd len="med" w="med" type="triangle"/>
            </a:ln>
          </p:spPr>
        </p:cxnSp>
        <p:cxnSp>
          <p:nvCxnSpPr>
            <p:cNvPr id="1047" name="Google Shape;1047;p13"/>
            <p:cNvCxnSpPr>
              <a:endCxn id="1039" idx="0"/>
            </p:cNvCxnSpPr>
            <p:nvPr/>
          </p:nvCxnSpPr>
          <p:spPr>
            <a:xfrm flipH="1">
              <a:off x="6341620" y="2114975"/>
              <a:ext cx="7500" cy="491100"/>
            </a:xfrm>
            <a:prstGeom prst="straightConnector1">
              <a:avLst/>
            </a:prstGeom>
            <a:noFill/>
            <a:ln cap="flat" cmpd="sng" w="9525">
              <a:solidFill>
                <a:schemeClr val="dk1"/>
              </a:solidFill>
              <a:prstDash val="dash"/>
              <a:round/>
              <a:headEnd len="sm" w="sm" type="none"/>
              <a:tailEnd len="med" w="med" type="triangle"/>
            </a:ln>
          </p:spPr>
        </p:cxnSp>
        <p:cxnSp>
          <p:nvCxnSpPr>
            <p:cNvPr id="1048" name="Google Shape;1048;p13"/>
            <p:cNvCxnSpPr/>
            <p:nvPr/>
          </p:nvCxnSpPr>
          <p:spPr>
            <a:xfrm flipH="1">
              <a:off x="6337882" y="3278575"/>
              <a:ext cx="7500" cy="491100"/>
            </a:xfrm>
            <a:prstGeom prst="straightConnector1">
              <a:avLst/>
            </a:prstGeom>
            <a:noFill/>
            <a:ln cap="flat" cmpd="sng" w="9525">
              <a:solidFill>
                <a:schemeClr val="dk1"/>
              </a:solidFill>
              <a:prstDash val="dash"/>
              <a:round/>
              <a:headEnd len="sm" w="sm" type="none"/>
              <a:tailEnd len="med" w="med" type="triangle"/>
            </a:ln>
          </p:spPr>
        </p:cxnSp>
        <p:pic>
          <p:nvPicPr>
            <p:cNvPr id="1049" name="Google Shape;1049;p13"/>
            <p:cNvPicPr preferRelativeResize="0"/>
            <p:nvPr/>
          </p:nvPicPr>
          <p:blipFill rotWithShape="1">
            <a:blip r:embed="rId11">
              <a:alphaModFix/>
            </a:blip>
            <a:srcRect b="0" l="0" r="0" t="0"/>
            <a:stretch/>
          </p:blipFill>
          <p:spPr>
            <a:xfrm>
              <a:off x="6462020" y="2188650"/>
              <a:ext cx="274321" cy="274321"/>
            </a:xfrm>
            <a:prstGeom prst="rect">
              <a:avLst/>
            </a:prstGeom>
            <a:noFill/>
            <a:ln>
              <a:noFill/>
            </a:ln>
          </p:spPr>
        </p:pic>
        <p:pic>
          <p:nvPicPr>
            <p:cNvPr id="1050" name="Google Shape;1050;p13"/>
            <p:cNvPicPr preferRelativeResize="0"/>
            <p:nvPr/>
          </p:nvPicPr>
          <p:blipFill rotWithShape="1">
            <a:blip r:embed="rId12">
              <a:alphaModFix/>
            </a:blip>
            <a:srcRect b="0" l="0" r="0" t="0"/>
            <a:stretch/>
          </p:blipFill>
          <p:spPr>
            <a:xfrm>
              <a:off x="8658470" y="2495425"/>
              <a:ext cx="685800" cy="685800"/>
            </a:xfrm>
            <a:prstGeom prst="rect">
              <a:avLst/>
            </a:prstGeom>
            <a:noFill/>
            <a:ln>
              <a:noFill/>
            </a:ln>
          </p:spPr>
        </p:pic>
        <p:pic>
          <p:nvPicPr>
            <p:cNvPr id="1051" name="Google Shape;1051;p13"/>
            <p:cNvPicPr preferRelativeResize="0"/>
            <p:nvPr/>
          </p:nvPicPr>
          <p:blipFill rotWithShape="1">
            <a:blip r:embed="rId13">
              <a:alphaModFix/>
            </a:blip>
            <a:srcRect b="0" l="0" r="0" t="0"/>
            <a:stretch/>
          </p:blipFill>
          <p:spPr>
            <a:xfrm>
              <a:off x="8658470" y="5249175"/>
              <a:ext cx="685800" cy="685800"/>
            </a:xfrm>
            <a:prstGeom prst="rect">
              <a:avLst/>
            </a:prstGeom>
            <a:noFill/>
            <a:ln>
              <a:noFill/>
            </a:ln>
          </p:spPr>
        </p:pic>
        <p:sp>
          <p:nvSpPr>
            <p:cNvPr id="1052" name="Google Shape;1052;p13"/>
            <p:cNvSpPr txBox="1"/>
            <p:nvPr/>
          </p:nvSpPr>
          <p:spPr>
            <a:xfrm>
              <a:off x="8000770" y="2828075"/>
              <a:ext cx="733500" cy="241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Onshore</a:t>
              </a:r>
              <a:endParaRPr b="0" i="0" sz="1000" u="none" cap="none" strike="noStrike">
                <a:solidFill>
                  <a:srgbClr val="000000"/>
                </a:solidFill>
                <a:latin typeface="Arial"/>
                <a:ea typeface="Arial"/>
                <a:cs typeface="Arial"/>
                <a:sym typeface="Arial"/>
              </a:endParaRPr>
            </a:p>
          </p:txBody>
        </p:sp>
        <p:pic>
          <p:nvPicPr>
            <p:cNvPr id="1053" name="Google Shape;1053;p13"/>
            <p:cNvPicPr preferRelativeResize="0"/>
            <p:nvPr/>
          </p:nvPicPr>
          <p:blipFill rotWithShape="1">
            <a:blip r:embed="rId14">
              <a:alphaModFix/>
            </a:blip>
            <a:srcRect b="0" l="0" r="0" t="0"/>
            <a:stretch/>
          </p:blipFill>
          <p:spPr>
            <a:xfrm>
              <a:off x="7328607" y="2495434"/>
              <a:ext cx="685800" cy="685800"/>
            </a:xfrm>
            <a:prstGeom prst="rect">
              <a:avLst/>
            </a:prstGeom>
            <a:noFill/>
            <a:ln>
              <a:noFill/>
            </a:ln>
          </p:spPr>
        </p:pic>
        <p:pic>
          <p:nvPicPr>
            <p:cNvPr id="1054" name="Google Shape;1054;p13"/>
            <p:cNvPicPr preferRelativeResize="0"/>
            <p:nvPr/>
          </p:nvPicPr>
          <p:blipFill rotWithShape="1">
            <a:blip r:embed="rId15">
              <a:alphaModFix/>
            </a:blip>
            <a:srcRect b="0" l="0" r="0" t="0"/>
            <a:stretch/>
          </p:blipFill>
          <p:spPr>
            <a:xfrm>
              <a:off x="7328607" y="5249209"/>
              <a:ext cx="685800" cy="685800"/>
            </a:xfrm>
            <a:prstGeom prst="rect">
              <a:avLst/>
            </a:prstGeom>
            <a:noFill/>
            <a:ln>
              <a:noFill/>
            </a:ln>
          </p:spPr>
        </p:pic>
        <p:sp>
          <p:nvSpPr>
            <p:cNvPr id="1055" name="Google Shape;1055;p13"/>
            <p:cNvSpPr txBox="1"/>
            <p:nvPr/>
          </p:nvSpPr>
          <p:spPr>
            <a:xfrm>
              <a:off x="8000770" y="5471200"/>
              <a:ext cx="733500" cy="241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Offshore</a:t>
              </a:r>
              <a:endParaRPr b="0" i="0" sz="1000" u="none" cap="none" strike="noStrike">
                <a:solidFill>
                  <a:srgbClr val="000000"/>
                </a:solidFill>
                <a:latin typeface="Arial"/>
                <a:ea typeface="Arial"/>
                <a:cs typeface="Arial"/>
                <a:sym typeface="Arial"/>
              </a:endParaRPr>
            </a:p>
          </p:txBody>
        </p:sp>
        <p:pic>
          <p:nvPicPr>
            <p:cNvPr id="1056" name="Google Shape;1056;p13"/>
            <p:cNvPicPr preferRelativeResize="0"/>
            <p:nvPr/>
          </p:nvPicPr>
          <p:blipFill rotWithShape="1">
            <a:blip r:embed="rId11">
              <a:alphaModFix/>
            </a:blip>
            <a:srcRect b="0" l="0" r="0" t="0"/>
            <a:stretch/>
          </p:blipFill>
          <p:spPr>
            <a:xfrm>
              <a:off x="9651470" y="2114963"/>
              <a:ext cx="274321" cy="274321"/>
            </a:xfrm>
            <a:prstGeom prst="rect">
              <a:avLst/>
            </a:prstGeom>
            <a:noFill/>
            <a:ln>
              <a:noFill/>
            </a:ln>
          </p:spPr>
        </p:pic>
        <p:cxnSp>
          <p:nvCxnSpPr>
            <p:cNvPr id="1057" name="Google Shape;1057;p13"/>
            <p:cNvCxnSpPr/>
            <p:nvPr/>
          </p:nvCxnSpPr>
          <p:spPr>
            <a:xfrm>
              <a:off x="9559132" y="2462975"/>
              <a:ext cx="633600" cy="0"/>
            </a:xfrm>
            <a:prstGeom prst="straightConnector1">
              <a:avLst/>
            </a:prstGeom>
            <a:noFill/>
            <a:ln cap="flat" cmpd="sng" w="9525">
              <a:solidFill>
                <a:schemeClr val="dk1"/>
              </a:solidFill>
              <a:prstDash val="dash"/>
              <a:round/>
              <a:headEnd len="sm" w="sm" type="none"/>
              <a:tailEnd len="sm" w="sm" type="none"/>
            </a:ln>
          </p:spPr>
        </p:cxnSp>
        <p:cxnSp>
          <p:nvCxnSpPr>
            <p:cNvPr id="1058" name="Google Shape;1058;p13"/>
            <p:cNvCxnSpPr/>
            <p:nvPr/>
          </p:nvCxnSpPr>
          <p:spPr>
            <a:xfrm flipH="1" rot="10800000">
              <a:off x="9559132" y="5709100"/>
              <a:ext cx="655500" cy="3900"/>
            </a:xfrm>
            <a:prstGeom prst="straightConnector1">
              <a:avLst/>
            </a:prstGeom>
            <a:noFill/>
            <a:ln cap="flat" cmpd="sng" w="9525">
              <a:solidFill>
                <a:schemeClr val="dk1"/>
              </a:solidFill>
              <a:prstDash val="dash"/>
              <a:round/>
              <a:headEnd len="sm" w="sm" type="none"/>
              <a:tailEnd len="sm" w="sm" type="none"/>
            </a:ln>
          </p:spPr>
        </p:cxnSp>
        <p:cxnSp>
          <p:nvCxnSpPr>
            <p:cNvPr id="1059" name="Google Shape;1059;p13"/>
            <p:cNvCxnSpPr/>
            <p:nvPr/>
          </p:nvCxnSpPr>
          <p:spPr>
            <a:xfrm>
              <a:off x="10202025" y="2474750"/>
              <a:ext cx="0" cy="3234300"/>
            </a:xfrm>
            <a:prstGeom prst="straightConnector1">
              <a:avLst/>
            </a:prstGeom>
            <a:noFill/>
            <a:ln cap="flat" cmpd="sng" w="9525">
              <a:solidFill>
                <a:schemeClr val="dk1"/>
              </a:solidFill>
              <a:prstDash val="dash"/>
              <a:round/>
              <a:headEnd len="sm" w="sm" type="none"/>
              <a:tailEnd len="sm" w="sm" type="none"/>
            </a:ln>
          </p:spPr>
        </p:cxnSp>
        <p:pic>
          <p:nvPicPr>
            <p:cNvPr id="1060" name="Google Shape;1060;p13"/>
            <p:cNvPicPr preferRelativeResize="0"/>
            <p:nvPr/>
          </p:nvPicPr>
          <p:blipFill rotWithShape="1">
            <a:blip r:embed="rId7">
              <a:alphaModFix/>
            </a:blip>
            <a:srcRect b="0" l="0" r="0" t="0"/>
            <a:stretch/>
          </p:blipFill>
          <p:spPr>
            <a:xfrm>
              <a:off x="9905920" y="2837194"/>
              <a:ext cx="548640" cy="548640"/>
            </a:xfrm>
            <a:prstGeom prst="rect">
              <a:avLst/>
            </a:prstGeom>
            <a:noFill/>
            <a:ln>
              <a:noFill/>
            </a:ln>
          </p:spPr>
        </p:pic>
        <p:pic>
          <p:nvPicPr>
            <p:cNvPr id="1061" name="Google Shape;1061;p13"/>
            <p:cNvPicPr preferRelativeResize="0"/>
            <p:nvPr/>
          </p:nvPicPr>
          <p:blipFill rotWithShape="1">
            <a:blip r:embed="rId8">
              <a:alphaModFix/>
            </a:blip>
            <a:srcRect b="0" l="0" r="0" t="0"/>
            <a:stretch/>
          </p:blipFill>
          <p:spPr>
            <a:xfrm>
              <a:off x="9905920" y="3833761"/>
              <a:ext cx="548640" cy="548640"/>
            </a:xfrm>
            <a:prstGeom prst="rect">
              <a:avLst/>
            </a:prstGeom>
            <a:noFill/>
            <a:ln>
              <a:noFill/>
            </a:ln>
          </p:spPr>
        </p:pic>
        <p:pic>
          <p:nvPicPr>
            <p:cNvPr id="1062" name="Google Shape;1062;p13"/>
            <p:cNvPicPr preferRelativeResize="0"/>
            <p:nvPr/>
          </p:nvPicPr>
          <p:blipFill rotWithShape="1">
            <a:blip r:embed="rId9">
              <a:alphaModFix/>
            </a:blip>
            <a:srcRect b="0" l="24997" r="16666" t="0"/>
            <a:stretch/>
          </p:blipFill>
          <p:spPr>
            <a:xfrm>
              <a:off x="10039000" y="4922550"/>
              <a:ext cx="320050" cy="548650"/>
            </a:xfrm>
            <a:prstGeom prst="rect">
              <a:avLst/>
            </a:prstGeom>
            <a:noFill/>
            <a:ln>
              <a:noFill/>
            </a:ln>
          </p:spPr>
        </p:pic>
        <p:cxnSp>
          <p:nvCxnSpPr>
            <p:cNvPr id="1063" name="Google Shape;1063;p13"/>
            <p:cNvCxnSpPr>
              <a:stCxn id="1060" idx="3"/>
              <a:endCxn id="1062" idx="3"/>
            </p:cNvCxnSpPr>
            <p:nvPr/>
          </p:nvCxnSpPr>
          <p:spPr>
            <a:xfrm flipH="1">
              <a:off x="10359160" y="3111514"/>
              <a:ext cx="95400" cy="2085300"/>
            </a:xfrm>
            <a:prstGeom prst="bentConnector3">
              <a:avLst>
                <a:gd fmla="val -412148" name="adj1"/>
              </a:avLst>
            </a:prstGeom>
            <a:noFill/>
            <a:ln cap="flat" cmpd="sng" w="9525">
              <a:solidFill>
                <a:schemeClr val="dk1"/>
              </a:solidFill>
              <a:prstDash val="dash"/>
              <a:round/>
              <a:headEnd len="sm" w="sm" type="none"/>
              <a:tailEnd len="sm" w="sm" type="none"/>
            </a:ln>
          </p:spPr>
        </p:cxnSp>
        <p:cxnSp>
          <p:nvCxnSpPr>
            <p:cNvPr id="1064" name="Google Shape;1064;p13"/>
            <p:cNvCxnSpPr>
              <a:endCxn id="1065" idx="1"/>
            </p:cNvCxnSpPr>
            <p:nvPr/>
          </p:nvCxnSpPr>
          <p:spPr>
            <a:xfrm>
              <a:off x="10442170" y="4043848"/>
              <a:ext cx="699600" cy="6300"/>
            </a:xfrm>
            <a:prstGeom prst="straightConnector1">
              <a:avLst/>
            </a:prstGeom>
            <a:noFill/>
            <a:ln cap="flat" cmpd="sng" w="9525">
              <a:solidFill>
                <a:schemeClr val="dk1"/>
              </a:solidFill>
              <a:prstDash val="dash"/>
              <a:round/>
              <a:headEnd len="sm" w="sm" type="none"/>
              <a:tailEnd len="med" w="med" type="triangle"/>
            </a:ln>
          </p:spPr>
        </p:cxnSp>
        <p:pic>
          <p:nvPicPr>
            <p:cNvPr id="1065" name="Google Shape;1065;p13"/>
            <p:cNvPicPr preferRelativeResize="0"/>
            <p:nvPr/>
          </p:nvPicPr>
          <p:blipFill rotWithShape="1">
            <a:blip r:embed="rId16">
              <a:alphaModFix/>
            </a:blip>
            <a:srcRect b="0" l="0" r="0" t="0"/>
            <a:stretch/>
          </p:blipFill>
          <p:spPr>
            <a:xfrm>
              <a:off x="11141770" y="3821547"/>
              <a:ext cx="457199" cy="457201"/>
            </a:xfrm>
            <a:prstGeom prst="rect">
              <a:avLst/>
            </a:prstGeom>
            <a:noFill/>
            <a:ln>
              <a:noFill/>
            </a:ln>
          </p:spPr>
        </p:pic>
        <p:pic>
          <p:nvPicPr>
            <p:cNvPr id="1066" name="Google Shape;1066;p13"/>
            <p:cNvPicPr preferRelativeResize="0"/>
            <p:nvPr/>
          </p:nvPicPr>
          <p:blipFill rotWithShape="1">
            <a:blip r:embed="rId4">
              <a:alphaModFix/>
            </a:blip>
            <a:srcRect b="0" l="0" r="0" t="0"/>
            <a:stretch/>
          </p:blipFill>
          <p:spPr>
            <a:xfrm>
              <a:off x="11623603" y="3808663"/>
              <a:ext cx="320040" cy="320040"/>
            </a:xfrm>
            <a:prstGeom prst="rect">
              <a:avLst/>
            </a:prstGeom>
            <a:noFill/>
            <a:ln>
              <a:noFill/>
            </a:ln>
          </p:spPr>
        </p:pic>
      </p:grpSp>
      <p:grpSp>
        <p:nvGrpSpPr>
          <p:cNvPr id="1067" name="Google Shape;1067;p13"/>
          <p:cNvGrpSpPr/>
          <p:nvPr/>
        </p:nvGrpSpPr>
        <p:grpSpPr>
          <a:xfrm>
            <a:off x="403422" y="1471438"/>
            <a:ext cx="4963233" cy="4666350"/>
            <a:chOff x="248357" y="1571225"/>
            <a:chExt cx="5163043" cy="4666350"/>
          </a:xfrm>
        </p:grpSpPr>
        <p:sp>
          <p:nvSpPr>
            <p:cNvPr id="1068" name="Google Shape;1068;p13"/>
            <p:cNvSpPr txBox="1"/>
            <p:nvPr/>
          </p:nvSpPr>
          <p:spPr>
            <a:xfrm>
              <a:off x="248357" y="2305475"/>
              <a:ext cx="5163000" cy="39321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Virtual Line will receive inbound calls and distribute them to call center queues in Wallboard, which are then received by agents in Bizphone accordingly. And the possibility of third-party Integrations just completes the overall solution.</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It is a great way of managing the number of calls against the available agents. Added ability to analyse call data, listen to both inbound and outbound calls, monitor agent activities, and read customer survey responses are for business improvement.</a:t>
              </a:r>
              <a:endParaRPr b="0" i="0" sz="1800" u="none" cap="none" strike="noStrike">
                <a:solidFill>
                  <a:schemeClr val="dk1"/>
                </a:solidFill>
                <a:latin typeface="Calibri"/>
                <a:ea typeface="Calibri"/>
                <a:cs typeface="Calibri"/>
                <a:sym typeface="Calibri"/>
              </a:endParaRPr>
            </a:p>
          </p:txBody>
        </p:sp>
        <p:sp>
          <p:nvSpPr>
            <p:cNvPr id="1069" name="Google Shape;1069;p13"/>
            <p:cNvSpPr txBox="1"/>
            <p:nvPr/>
          </p:nvSpPr>
          <p:spPr>
            <a:xfrm>
              <a:off x="248400" y="1571225"/>
              <a:ext cx="5163000" cy="554100"/>
            </a:xfrm>
            <a:prstGeom prst="rect">
              <a:avLst/>
            </a:prstGeom>
            <a:solidFill>
              <a:srgbClr val="E3249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US" sz="2400" u="none" cap="none" strike="noStrike">
                  <a:solidFill>
                    <a:schemeClr val="lt1"/>
                  </a:solidFill>
                  <a:latin typeface="Calibri"/>
                  <a:ea typeface="Calibri"/>
                  <a:cs typeface="Calibri"/>
                  <a:sym typeface="Calibri"/>
                </a:rPr>
                <a:t>Inbound Call Center</a:t>
              </a:r>
              <a:endParaRPr b="0" i="0" sz="2400" u="none" cap="none" strike="noStrike">
                <a:solidFill>
                  <a:schemeClr val="lt1"/>
                </a:solidFill>
                <a:latin typeface="Calibri"/>
                <a:ea typeface="Calibri"/>
                <a:cs typeface="Calibri"/>
                <a:sym typeface="Calibri"/>
              </a:endParaRPr>
            </a:p>
          </p:txBody>
        </p:sp>
        <p:pic>
          <p:nvPicPr>
            <p:cNvPr id="1070" name="Google Shape;1070;p13"/>
            <p:cNvPicPr preferRelativeResize="0"/>
            <p:nvPr/>
          </p:nvPicPr>
          <p:blipFill rotWithShape="1">
            <a:blip r:embed="rId17">
              <a:alphaModFix/>
            </a:blip>
            <a:srcRect b="0" l="0" r="0" t="0"/>
            <a:stretch/>
          </p:blipFill>
          <p:spPr>
            <a:xfrm>
              <a:off x="3282107" y="3983488"/>
              <a:ext cx="603504" cy="576072"/>
            </a:xfrm>
            <a:prstGeom prst="rect">
              <a:avLst/>
            </a:prstGeom>
            <a:noFill/>
            <a:ln>
              <a:noFill/>
            </a:ln>
          </p:spPr>
        </p:pic>
        <p:pic>
          <p:nvPicPr>
            <p:cNvPr id="1071" name="Google Shape;1071;p13"/>
            <p:cNvPicPr preferRelativeResize="0"/>
            <p:nvPr/>
          </p:nvPicPr>
          <p:blipFill rotWithShape="1">
            <a:blip r:embed="rId5">
              <a:alphaModFix/>
            </a:blip>
            <a:srcRect b="0" l="0" r="0" t="0"/>
            <a:stretch/>
          </p:blipFill>
          <p:spPr>
            <a:xfrm>
              <a:off x="1631382" y="3985775"/>
              <a:ext cx="600075" cy="571500"/>
            </a:xfrm>
            <a:prstGeom prst="rect">
              <a:avLst/>
            </a:prstGeom>
            <a:noFill/>
            <a:ln>
              <a:noFill/>
            </a:ln>
          </p:spPr>
        </p:pic>
        <p:pic>
          <p:nvPicPr>
            <p:cNvPr id="1072" name="Google Shape;1072;p13"/>
            <p:cNvPicPr preferRelativeResize="0"/>
            <p:nvPr/>
          </p:nvPicPr>
          <p:blipFill rotWithShape="1">
            <a:blip r:embed="rId18">
              <a:alphaModFix/>
            </a:blip>
            <a:srcRect b="0" l="0" r="0" t="0"/>
            <a:stretch/>
          </p:blipFill>
          <p:spPr>
            <a:xfrm>
              <a:off x="4123024" y="3981209"/>
              <a:ext cx="603504" cy="576072"/>
            </a:xfrm>
            <a:prstGeom prst="rect">
              <a:avLst/>
            </a:prstGeom>
            <a:noFill/>
            <a:ln>
              <a:noFill/>
            </a:ln>
          </p:spPr>
        </p:pic>
        <p:sp>
          <p:nvSpPr>
            <p:cNvPr id="1073" name="Google Shape;1073;p13"/>
            <p:cNvSpPr/>
            <p:nvPr/>
          </p:nvSpPr>
          <p:spPr>
            <a:xfrm>
              <a:off x="1406445" y="4150613"/>
              <a:ext cx="228900" cy="241800"/>
            </a:xfrm>
            <a:prstGeom prst="mathPlus">
              <a:avLst>
                <a:gd fmla="val 23520" name="adj1"/>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4" name="Google Shape;1074;p13"/>
            <p:cNvPicPr preferRelativeResize="0"/>
            <p:nvPr/>
          </p:nvPicPr>
          <p:blipFill rotWithShape="1">
            <a:blip r:embed="rId6">
              <a:alphaModFix/>
            </a:blip>
            <a:srcRect b="0" l="0" r="0" t="0"/>
            <a:stretch/>
          </p:blipFill>
          <p:spPr>
            <a:xfrm>
              <a:off x="2463920" y="3985775"/>
              <a:ext cx="600075" cy="571500"/>
            </a:xfrm>
            <a:prstGeom prst="rect">
              <a:avLst/>
            </a:prstGeom>
            <a:noFill/>
            <a:ln>
              <a:noFill/>
            </a:ln>
          </p:spPr>
        </p:pic>
        <p:sp>
          <p:nvSpPr>
            <p:cNvPr id="1075" name="Google Shape;1075;p13"/>
            <p:cNvSpPr/>
            <p:nvPr/>
          </p:nvSpPr>
          <p:spPr>
            <a:xfrm>
              <a:off x="3053145" y="4150613"/>
              <a:ext cx="228900" cy="241800"/>
            </a:xfrm>
            <a:prstGeom prst="mathPlus">
              <a:avLst>
                <a:gd fmla="val 23520" name="adj1"/>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3"/>
            <p:cNvSpPr/>
            <p:nvPr/>
          </p:nvSpPr>
          <p:spPr>
            <a:xfrm>
              <a:off x="3876507" y="4148338"/>
              <a:ext cx="228900" cy="241800"/>
            </a:xfrm>
            <a:prstGeom prst="mathPlus">
              <a:avLst>
                <a:gd fmla="val 23520" name="adj1"/>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3"/>
            <p:cNvSpPr/>
            <p:nvPr/>
          </p:nvSpPr>
          <p:spPr>
            <a:xfrm>
              <a:off x="2229795" y="4150625"/>
              <a:ext cx="228900" cy="241800"/>
            </a:xfrm>
            <a:prstGeom prst="mathPlus">
              <a:avLst>
                <a:gd fmla="val 23520" name="adj1"/>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8" name="Google Shape;1078;p13"/>
            <p:cNvPicPr preferRelativeResize="0"/>
            <p:nvPr/>
          </p:nvPicPr>
          <p:blipFill rotWithShape="1">
            <a:blip r:embed="rId10">
              <a:alphaModFix/>
            </a:blip>
            <a:srcRect b="0" l="0" r="0" t="0"/>
            <a:stretch/>
          </p:blipFill>
          <p:spPr>
            <a:xfrm>
              <a:off x="798832" y="3985775"/>
              <a:ext cx="600075" cy="5715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4"/>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Integration</a:t>
            </a:r>
            <a:endParaRPr b="1" i="0" sz="3600" u="none" cap="none" strike="noStrike">
              <a:solidFill>
                <a:srgbClr val="000000"/>
              </a:solidFill>
              <a:latin typeface="Calibri"/>
              <a:ea typeface="Calibri"/>
              <a:cs typeface="Calibri"/>
              <a:sym typeface="Calibri"/>
            </a:endParaRPr>
          </a:p>
        </p:txBody>
      </p:sp>
      <p:grpSp>
        <p:nvGrpSpPr>
          <p:cNvPr id="1085" name="Google Shape;1085;p14"/>
          <p:cNvGrpSpPr/>
          <p:nvPr/>
        </p:nvGrpSpPr>
        <p:grpSpPr>
          <a:xfrm>
            <a:off x="602915" y="1815894"/>
            <a:ext cx="5354754" cy="4146112"/>
            <a:chOff x="450163" y="1661513"/>
            <a:chExt cx="5813435" cy="4146112"/>
          </a:xfrm>
        </p:grpSpPr>
        <p:sp>
          <p:nvSpPr>
            <p:cNvPr id="1086" name="Google Shape;1086;p14"/>
            <p:cNvSpPr txBox="1"/>
            <p:nvPr/>
          </p:nvSpPr>
          <p:spPr>
            <a:xfrm>
              <a:off x="450198" y="1661513"/>
              <a:ext cx="5813400" cy="576000"/>
            </a:xfrm>
            <a:prstGeom prst="rect">
              <a:avLst/>
            </a:prstGeom>
            <a:solidFill>
              <a:srgbClr val="EBE01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Calibri"/>
                  <a:ea typeface="Calibri"/>
                  <a:cs typeface="Calibri"/>
                  <a:sym typeface="Calibri"/>
                </a:rPr>
                <a:t>Outbound Call Center</a:t>
              </a:r>
              <a:endParaRPr b="0" i="0" sz="1800" u="none" cap="none" strike="noStrike">
                <a:solidFill>
                  <a:schemeClr val="dk1"/>
                </a:solidFill>
                <a:latin typeface="Calibri"/>
                <a:ea typeface="Calibri"/>
                <a:cs typeface="Calibri"/>
                <a:sym typeface="Calibri"/>
              </a:endParaRPr>
            </a:p>
          </p:txBody>
        </p:sp>
        <p:sp>
          <p:nvSpPr>
            <p:cNvPr id="1087" name="Google Shape;1087;p14"/>
            <p:cNvSpPr txBox="1"/>
            <p:nvPr/>
          </p:nvSpPr>
          <p:spPr>
            <a:xfrm>
              <a:off x="450163" y="2493825"/>
              <a:ext cx="5813400" cy="33138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To establish an Outbound Call Center solution, the following applications are involved:</a:t>
              </a:r>
              <a:endParaRPr b="0" i="0" sz="1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Wallboard will act as an auto-dialer and carry out automated call campaigns by automatically assigning calls to the chosen call center queue which are handled by agents in Bizphone.</a:t>
              </a:r>
              <a:endParaRPr b="0" i="0" sz="2600" u="none" cap="none" strike="noStrike">
                <a:solidFill>
                  <a:schemeClr val="dk1"/>
                </a:solidFill>
                <a:latin typeface="Calibri"/>
                <a:ea typeface="Calibri"/>
                <a:cs typeface="Calibri"/>
                <a:sym typeface="Calibri"/>
              </a:endParaRPr>
            </a:p>
          </p:txBody>
        </p:sp>
        <p:pic>
          <p:nvPicPr>
            <p:cNvPr id="1088" name="Google Shape;1088;p14"/>
            <p:cNvPicPr preferRelativeResize="0"/>
            <p:nvPr/>
          </p:nvPicPr>
          <p:blipFill rotWithShape="1">
            <a:blip r:embed="rId3">
              <a:alphaModFix/>
            </a:blip>
            <a:srcRect b="0" l="0" r="0" t="0"/>
            <a:stretch/>
          </p:blipFill>
          <p:spPr>
            <a:xfrm>
              <a:off x="3592121" y="3714299"/>
              <a:ext cx="647351" cy="617925"/>
            </a:xfrm>
            <a:prstGeom prst="rect">
              <a:avLst/>
            </a:prstGeom>
            <a:noFill/>
            <a:ln>
              <a:noFill/>
            </a:ln>
          </p:spPr>
        </p:pic>
        <p:pic>
          <p:nvPicPr>
            <p:cNvPr id="1089" name="Google Shape;1089;p14"/>
            <p:cNvPicPr preferRelativeResize="0"/>
            <p:nvPr/>
          </p:nvPicPr>
          <p:blipFill rotWithShape="1">
            <a:blip r:embed="rId4">
              <a:alphaModFix/>
            </a:blip>
            <a:srcRect b="0" l="0" r="0" t="0"/>
            <a:stretch/>
          </p:blipFill>
          <p:spPr>
            <a:xfrm>
              <a:off x="1425214" y="3737488"/>
              <a:ext cx="651477" cy="571500"/>
            </a:xfrm>
            <a:prstGeom prst="rect">
              <a:avLst/>
            </a:prstGeom>
            <a:noFill/>
            <a:ln>
              <a:noFill/>
            </a:ln>
          </p:spPr>
        </p:pic>
        <p:pic>
          <p:nvPicPr>
            <p:cNvPr id="1090" name="Google Shape;1090;p14"/>
            <p:cNvPicPr preferRelativeResize="0"/>
            <p:nvPr/>
          </p:nvPicPr>
          <p:blipFill rotWithShape="1">
            <a:blip r:embed="rId5">
              <a:alphaModFix/>
            </a:blip>
            <a:srcRect b="0" l="0" r="0" t="0"/>
            <a:stretch/>
          </p:blipFill>
          <p:spPr>
            <a:xfrm>
              <a:off x="4643595" y="3728600"/>
              <a:ext cx="617387" cy="589325"/>
            </a:xfrm>
            <a:prstGeom prst="rect">
              <a:avLst/>
            </a:prstGeom>
            <a:noFill/>
            <a:ln>
              <a:noFill/>
            </a:ln>
          </p:spPr>
        </p:pic>
        <p:sp>
          <p:nvSpPr>
            <p:cNvPr id="1091" name="Google Shape;1091;p14"/>
            <p:cNvSpPr/>
            <p:nvPr/>
          </p:nvSpPr>
          <p:spPr>
            <a:xfrm>
              <a:off x="2171788" y="3923325"/>
              <a:ext cx="228900" cy="241800"/>
            </a:xfrm>
            <a:prstGeom prst="mathPlus">
              <a:avLst>
                <a:gd fmla="val 23520" name="adj1"/>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2" name="Google Shape;1092;p14"/>
            <p:cNvPicPr preferRelativeResize="0"/>
            <p:nvPr/>
          </p:nvPicPr>
          <p:blipFill rotWithShape="1">
            <a:blip r:embed="rId6">
              <a:alphaModFix/>
            </a:blip>
            <a:srcRect b="0" l="0" r="0" t="0"/>
            <a:stretch/>
          </p:blipFill>
          <p:spPr>
            <a:xfrm>
              <a:off x="2495800" y="3737500"/>
              <a:ext cx="651477" cy="571500"/>
            </a:xfrm>
            <a:prstGeom prst="rect">
              <a:avLst/>
            </a:prstGeom>
            <a:noFill/>
            <a:ln>
              <a:noFill/>
            </a:ln>
          </p:spPr>
        </p:pic>
        <p:sp>
          <p:nvSpPr>
            <p:cNvPr id="1093" name="Google Shape;1093;p14"/>
            <p:cNvSpPr/>
            <p:nvPr/>
          </p:nvSpPr>
          <p:spPr>
            <a:xfrm>
              <a:off x="3255251" y="3923325"/>
              <a:ext cx="228900" cy="241800"/>
            </a:xfrm>
            <a:prstGeom prst="mathPlus">
              <a:avLst>
                <a:gd fmla="val 23520" name="adj1"/>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4"/>
            <p:cNvSpPr/>
            <p:nvPr/>
          </p:nvSpPr>
          <p:spPr>
            <a:xfrm>
              <a:off x="4327076" y="3923325"/>
              <a:ext cx="228900" cy="241800"/>
            </a:xfrm>
            <a:prstGeom prst="mathPlus">
              <a:avLst>
                <a:gd fmla="val 23520" name="adj1"/>
              </a:avLst>
            </a:prstGeom>
            <a:solidFill>
              <a:schemeClr val="accent3"/>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95" name="Google Shape;1095;p14"/>
          <p:cNvGrpSpPr/>
          <p:nvPr/>
        </p:nvGrpSpPr>
        <p:grpSpPr>
          <a:xfrm>
            <a:off x="6398244" y="1526538"/>
            <a:ext cx="5190842" cy="4724825"/>
            <a:chOff x="6582396" y="1567175"/>
            <a:chExt cx="5190842" cy="4724825"/>
          </a:xfrm>
        </p:grpSpPr>
        <p:sp>
          <p:nvSpPr>
            <p:cNvPr id="1096" name="Google Shape;1096;p14"/>
            <p:cNvSpPr/>
            <p:nvPr/>
          </p:nvSpPr>
          <p:spPr>
            <a:xfrm>
              <a:off x="7091438" y="2862288"/>
              <a:ext cx="3479400" cy="124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7" name="Google Shape;1097;p14"/>
            <p:cNvPicPr preferRelativeResize="0"/>
            <p:nvPr/>
          </p:nvPicPr>
          <p:blipFill rotWithShape="1">
            <a:blip r:embed="rId7">
              <a:alphaModFix/>
            </a:blip>
            <a:srcRect b="0" l="0" r="0" t="0"/>
            <a:stretch/>
          </p:blipFill>
          <p:spPr>
            <a:xfrm>
              <a:off x="7091425" y="1606609"/>
              <a:ext cx="685800" cy="685800"/>
            </a:xfrm>
            <a:prstGeom prst="rect">
              <a:avLst/>
            </a:prstGeom>
            <a:noFill/>
            <a:ln>
              <a:noFill/>
            </a:ln>
          </p:spPr>
        </p:pic>
        <p:pic>
          <p:nvPicPr>
            <p:cNvPr id="1098" name="Google Shape;1098;p14"/>
            <p:cNvPicPr preferRelativeResize="0"/>
            <p:nvPr/>
          </p:nvPicPr>
          <p:blipFill rotWithShape="1">
            <a:blip r:embed="rId6">
              <a:alphaModFix/>
            </a:blip>
            <a:srcRect b="0" l="0" r="0" t="0"/>
            <a:stretch/>
          </p:blipFill>
          <p:spPr>
            <a:xfrm>
              <a:off x="8490525" y="1606600"/>
              <a:ext cx="685800" cy="685800"/>
            </a:xfrm>
            <a:prstGeom prst="rect">
              <a:avLst/>
            </a:prstGeom>
            <a:noFill/>
            <a:ln>
              <a:noFill/>
            </a:ln>
          </p:spPr>
        </p:pic>
        <p:pic>
          <p:nvPicPr>
            <p:cNvPr id="1099" name="Google Shape;1099;p14"/>
            <p:cNvPicPr preferRelativeResize="0"/>
            <p:nvPr/>
          </p:nvPicPr>
          <p:blipFill rotWithShape="1">
            <a:blip r:embed="rId8">
              <a:alphaModFix/>
            </a:blip>
            <a:srcRect b="0" l="0" r="0" t="0"/>
            <a:stretch/>
          </p:blipFill>
          <p:spPr>
            <a:xfrm>
              <a:off x="7251488" y="3350394"/>
              <a:ext cx="685800" cy="685800"/>
            </a:xfrm>
            <a:prstGeom prst="rect">
              <a:avLst/>
            </a:prstGeom>
            <a:noFill/>
            <a:ln>
              <a:noFill/>
            </a:ln>
          </p:spPr>
        </p:pic>
        <p:pic>
          <p:nvPicPr>
            <p:cNvPr id="1100" name="Google Shape;1100;p14"/>
            <p:cNvPicPr preferRelativeResize="0"/>
            <p:nvPr/>
          </p:nvPicPr>
          <p:blipFill rotWithShape="1">
            <a:blip r:embed="rId9">
              <a:alphaModFix/>
            </a:blip>
            <a:srcRect b="0" l="0" r="0" t="0"/>
            <a:stretch/>
          </p:blipFill>
          <p:spPr>
            <a:xfrm>
              <a:off x="8485938" y="3289850"/>
              <a:ext cx="685800" cy="685800"/>
            </a:xfrm>
            <a:prstGeom prst="rect">
              <a:avLst/>
            </a:prstGeom>
            <a:noFill/>
            <a:ln>
              <a:noFill/>
            </a:ln>
          </p:spPr>
        </p:pic>
        <p:pic>
          <p:nvPicPr>
            <p:cNvPr id="1101" name="Google Shape;1101;p14"/>
            <p:cNvPicPr preferRelativeResize="0"/>
            <p:nvPr/>
          </p:nvPicPr>
          <p:blipFill rotWithShape="1">
            <a:blip r:embed="rId10">
              <a:alphaModFix/>
            </a:blip>
            <a:srcRect b="0" l="0" r="0" t="0"/>
            <a:stretch/>
          </p:blipFill>
          <p:spPr>
            <a:xfrm>
              <a:off x="9654100" y="3289850"/>
              <a:ext cx="685800" cy="685800"/>
            </a:xfrm>
            <a:prstGeom prst="rect">
              <a:avLst/>
            </a:prstGeom>
            <a:noFill/>
            <a:ln>
              <a:noFill/>
            </a:ln>
          </p:spPr>
        </p:pic>
        <p:pic>
          <p:nvPicPr>
            <p:cNvPr id="1102" name="Google Shape;1102;p14"/>
            <p:cNvPicPr preferRelativeResize="0"/>
            <p:nvPr/>
          </p:nvPicPr>
          <p:blipFill rotWithShape="1">
            <a:blip r:embed="rId4">
              <a:alphaModFix/>
            </a:blip>
            <a:srcRect b="0" l="0" r="0" t="0"/>
            <a:stretch/>
          </p:blipFill>
          <p:spPr>
            <a:xfrm>
              <a:off x="8488225" y="2546888"/>
              <a:ext cx="685800" cy="685800"/>
            </a:xfrm>
            <a:prstGeom prst="rect">
              <a:avLst/>
            </a:prstGeom>
            <a:noFill/>
            <a:ln>
              <a:noFill/>
            </a:ln>
          </p:spPr>
        </p:pic>
        <p:pic>
          <p:nvPicPr>
            <p:cNvPr id="1103" name="Google Shape;1103;p14"/>
            <p:cNvPicPr preferRelativeResize="0"/>
            <p:nvPr/>
          </p:nvPicPr>
          <p:blipFill rotWithShape="1">
            <a:blip r:embed="rId5">
              <a:alphaModFix/>
            </a:blip>
            <a:srcRect b="0" l="0" r="0" t="0"/>
            <a:stretch/>
          </p:blipFill>
          <p:spPr>
            <a:xfrm>
              <a:off x="8488242" y="4512534"/>
              <a:ext cx="685800" cy="685800"/>
            </a:xfrm>
            <a:prstGeom prst="rect">
              <a:avLst/>
            </a:prstGeom>
            <a:noFill/>
            <a:ln>
              <a:noFill/>
            </a:ln>
          </p:spPr>
        </p:pic>
        <p:pic>
          <p:nvPicPr>
            <p:cNvPr id="1104" name="Google Shape;1104;p14"/>
            <p:cNvPicPr preferRelativeResize="0"/>
            <p:nvPr/>
          </p:nvPicPr>
          <p:blipFill rotWithShape="1">
            <a:blip r:embed="rId11">
              <a:alphaModFix/>
            </a:blip>
            <a:srcRect b="0" l="0" r="0" t="0"/>
            <a:stretch/>
          </p:blipFill>
          <p:spPr>
            <a:xfrm>
              <a:off x="8525111" y="5684550"/>
              <a:ext cx="607425" cy="607450"/>
            </a:xfrm>
            <a:prstGeom prst="rect">
              <a:avLst/>
            </a:prstGeom>
            <a:noFill/>
            <a:ln>
              <a:noFill/>
            </a:ln>
          </p:spPr>
        </p:pic>
        <p:cxnSp>
          <p:nvCxnSpPr>
            <p:cNvPr id="1105" name="Google Shape;1105;p14"/>
            <p:cNvCxnSpPr/>
            <p:nvPr/>
          </p:nvCxnSpPr>
          <p:spPr>
            <a:xfrm flipH="1" rot="10800000">
              <a:off x="7829063" y="1948300"/>
              <a:ext cx="609600" cy="2400"/>
            </a:xfrm>
            <a:prstGeom prst="straightConnector1">
              <a:avLst/>
            </a:prstGeom>
            <a:noFill/>
            <a:ln cap="flat" cmpd="sng" w="9525">
              <a:solidFill>
                <a:schemeClr val="dk1"/>
              </a:solidFill>
              <a:prstDash val="solid"/>
              <a:round/>
              <a:headEnd len="sm" w="sm" type="none"/>
              <a:tailEnd len="med" w="med" type="triangle"/>
            </a:ln>
          </p:spPr>
        </p:cxnSp>
        <p:cxnSp>
          <p:nvCxnSpPr>
            <p:cNvPr id="1106" name="Google Shape;1106;p14"/>
            <p:cNvCxnSpPr/>
            <p:nvPr/>
          </p:nvCxnSpPr>
          <p:spPr>
            <a:xfrm>
              <a:off x="8827925" y="2292400"/>
              <a:ext cx="1800" cy="254400"/>
            </a:xfrm>
            <a:prstGeom prst="straightConnector1">
              <a:avLst/>
            </a:prstGeom>
            <a:noFill/>
            <a:ln cap="flat" cmpd="sng" w="9525">
              <a:solidFill>
                <a:schemeClr val="dk1"/>
              </a:solidFill>
              <a:prstDash val="solid"/>
              <a:round/>
              <a:headEnd len="sm" w="sm" type="none"/>
              <a:tailEnd len="med" w="med" type="triangle"/>
            </a:ln>
          </p:spPr>
        </p:cxnSp>
        <p:cxnSp>
          <p:nvCxnSpPr>
            <p:cNvPr id="1107" name="Google Shape;1107;p14"/>
            <p:cNvCxnSpPr/>
            <p:nvPr/>
          </p:nvCxnSpPr>
          <p:spPr>
            <a:xfrm rot="10800000">
              <a:off x="8831142" y="4102509"/>
              <a:ext cx="0" cy="410100"/>
            </a:xfrm>
            <a:prstGeom prst="straightConnector1">
              <a:avLst/>
            </a:prstGeom>
            <a:noFill/>
            <a:ln cap="flat" cmpd="sng" w="9525">
              <a:solidFill>
                <a:schemeClr val="dk1"/>
              </a:solidFill>
              <a:prstDash val="dash"/>
              <a:round/>
              <a:headEnd len="med" w="med" type="triangle"/>
              <a:tailEnd len="med" w="med" type="triangle"/>
            </a:ln>
          </p:spPr>
        </p:cxnSp>
        <p:cxnSp>
          <p:nvCxnSpPr>
            <p:cNvPr id="1108" name="Google Shape;1108;p14"/>
            <p:cNvCxnSpPr>
              <a:stCxn id="1103" idx="2"/>
              <a:endCxn id="1104" idx="0"/>
            </p:cNvCxnSpPr>
            <p:nvPr/>
          </p:nvCxnSpPr>
          <p:spPr>
            <a:xfrm flipH="1">
              <a:off x="8828742" y="5198334"/>
              <a:ext cx="2400" cy="486300"/>
            </a:xfrm>
            <a:prstGeom prst="straightConnector1">
              <a:avLst/>
            </a:prstGeom>
            <a:noFill/>
            <a:ln cap="flat" cmpd="sng" w="9525">
              <a:solidFill>
                <a:schemeClr val="dk1"/>
              </a:solidFill>
              <a:prstDash val="solid"/>
              <a:round/>
              <a:headEnd len="sm" w="sm" type="none"/>
              <a:tailEnd len="med" w="med" type="triangle"/>
            </a:ln>
          </p:spPr>
        </p:cxnSp>
        <p:pic>
          <p:nvPicPr>
            <p:cNvPr id="1109" name="Google Shape;1109;p14"/>
            <p:cNvPicPr preferRelativeResize="0"/>
            <p:nvPr/>
          </p:nvPicPr>
          <p:blipFill rotWithShape="1">
            <a:blip r:embed="rId12">
              <a:alphaModFix/>
            </a:blip>
            <a:srcRect b="0" l="0" r="0" t="0"/>
            <a:stretch/>
          </p:blipFill>
          <p:spPr>
            <a:xfrm>
              <a:off x="7939575" y="1567175"/>
              <a:ext cx="274321" cy="274321"/>
            </a:xfrm>
            <a:prstGeom prst="rect">
              <a:avLst/>
            </a:prstGeom>
            <a:noFill/>
            <a:ln>
              <a:noFill/>
            </a:ln>
          </p:spPr>
        </p:pic>
        <p:pic>
          <p:nvPicPr>
            <p:cNvPr id="1110" name="Google Shape;1110;p14"/>
            <p:cNvPicPr preferRelativeResize="0"/>
            <p:nvPr/>
          </p:nvPicPr>
          <p:blipFill rotWithShape="1">
            <a:blip r:embed="rId3">
              <a:alphaModFix/>
            </a:blip>
            <a:srcRect b="0" l="0" r="0" t="0"/>
            <a:stretch/>
          </p:blipFill>
          <p:spPr>
            <a:xfrm>
              <a:off x="11087438" y="3139488"/>
              <a:ext cx="685800" cy="685800"/>
            </a:xfrm>
            <a:prstGeom prst="rect">
              <a:avLst/>
            </a:prstGeom>
            <a:noFill/>
            <a:ln>
              <a:noFill/>
            </a:ln>
          </p:spPr>
        </p:pic>
        <p:pic>
          <p:nvPicPr>
            <p:cNvPr id="1111" name="Google Shape;1111;p14"/>
            <p:cNvPicPr preferRelativeResize="0"/>
            <p:nvPr/>
          </p:nvPicPr>
          <p:blipFill rotWithShape="1">
            <a:blip r:embed="rId12">
              <a:alphaModFix/>
            </a:blip>
            <a:srcRect b="0" l="0" r="0" t="0"/>
            <a:stretch/>
          </p:blipFill>
          <p:spPr>
            <a:xfrm>
              <a:off x="8968475" y="5198325"/>
              <a:ext cx="274321" cy="274321"/>
            </a:xfrm>
            <a:prstGeom prst="rect">
              <a:avLst/>
            </a:prstGeom>
            <a:noFill/>
            <a:ln>
              <a:noFill/>
            </a:ln>
          </p:spPr>
        </p:pic>
        <p:cxnSp>
          <p:nvCxnSpPr>
            <p:cNvPr id="1112" name="Google Shape;1112;p14"/>
            <p:cNvCxnSpPr>
              <a:stCxn id="1096" idx="3"/>
              <a:endCxn id="1110" idx="1"/>
            </p:cNvCxnSpPr>
            <p:nvPr/>
          </p:nvCxnSpPr>
          <p:spPr>
            <a:xfrm>
              <a:off x="10570838" y="3482388"/>
              <a:ext cx="516600" cy="0"/>
            </a:xfrm>
            <a:prstGeom prst="straightConnector1">
              <a:avLst/>
            </a:prstGeom>
            <a:noFill/>
            <a:ln cap="flat" cmpd="sng" w="9525">
              <a:solidFill>
                <a:schemeClr val="dk1"/>
              </a:solidFill>
              <a:prstDash val="dash"/>
              <a:round/>
              <a:headEnd len="sm" w="sm" type="none"/>
              <a:tailEnd len="med" w="med" type="triangle"/>
            </a:ln>
          </p:spPr>
        </p:cxnSp>
        <p:pic>
          <p:nvPicPr>
            <p:cNvPr id="1113" name="Google Shape;1113;p14"/>
            <p:cNvPicPr preferRelativeResize="0"/>
            <p:nvPr/>
          </p:nvPicPr>
          <p:blipFill rotWithShape="1">
            <a:blip r:embed="rId13">
              <a:alphaModFix/>
            </a:blip>
            <a:srcRect b="0" l="0" r="0" t="0"/>
            <a:stretch/>
          </p:blipFill>
          <p:spPr>
            <a:xfrm>
              <a:off x="9176346" y="5757388"/>
              <a:ext cx="457201" cy="457201"/>
            </a:xfrm>
            <a:prstGeom prst="rect">
              <a:avLst/>
            </a:prstGeom>
            <a:noFill/>
            <a:ln>
              <a:noFill/>
            </a:ln>
          </p:spPr>
        </p:pic>
        <p:pic>
          <p:nvPicPr>
            <p:cNvPr id="1114" name="Google Shape;1114;p14"/>
            <p:cNvPicPr preferRelativeResize="0"/>
            <p:nvPr/>
          </p:nvPicPr>
          <p:blipFill rotWithShape="1">
            <a:blip r:embed="rId14">
              <a:alphaModFix/>
            </a:blip>
            <a:srcRect b="0" l="0" r="0" t="0"/>
            <a:stretch/>
          </p:blipFill>
          <p:spPr>
            <a:xfrm>
              <a:off x="6582396" y="1720900"/>
              <a:ext cx="457199" cy="457199"/>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cxnSp>
        <p:nvCxnSpPr>
          <p:cNvPr id="637" name="Google Shape;637;p2"/>
          <p:cNvCxnSpPr/>
          <p:nvPr/>
        </p:nvCxnSpPr>
        <p:spPr>
          <a:xfrm>
            <a:off x="7228012" y="2499800"/>
            <a:ext cx="3710400" cy="0"/>
          </a:xfrm>
          <a:prstGeom prst="straightConnector1">
            <a:avLst/>
          </a:prstGeom>
          <a:noFill/>
          <a:ln cap="flat" cmpd="sng" w="9525">
            <a:solidFill>
              <a:srgbClr val="FFFFFF"/>
            </a:solidFill>
            <a:prstDash val="solid"/>
            <a:round/>
            <a:headEnd len="sm" w="sm" type="none"/>
            <a:tailEnd len="sm" w="sm" type="none"/>
          </a:ln>
        </p:spPr>
      </p:cxnSp>
      <p:cxnSp>
        <p:nvCxnSpPr>
          <p:cNvPr id="638" name="Google Shape;638;p2"/>
          <p:cNvCxnSpPr/>
          <p:nvPr/>
        </p:nvCxnSpPr>
        <p:spPr>
          <a:xfrm>
            <a:off x="7228012" y="1732998"/>
            <a:ext cx="3700500" cy="0"/>
          </a:xfrm>
          <a:prstGeom prst="straightConnector1">
            <a:avLst/>
          </a:prstGeom>
          <a:noFill/>
          <a:ln cap="flat" cmpd="sng" w="9525">
            <a:solidFill>
              <a:srgbClr val="FFFFFF"/>
            </a:solidFill>
            <a:prstDash val="solid"/>
            <a:round/>
            <a:headEnd len="sm" w="sm" type="none"/>
            <a:tailEnd len="sm" w="sm" type="none"/>
          </a:ln>
        </p:spPr>
      </p:cxnSp>
      <p:sp>
        <p:nvSpPr>
          <p:cNvPr id="639" name="Google Shape;639;p2"/>
          <p:cNvSpPr txBox="1"/>
          <p:nvPr/>
        </p:nvSpPr>
        <p:spPr>
          <a:xfrm>
            <a:off x="7245825" y="1179650"/>
            <a:ext cx="3723600" cy="3399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Key Features</a:t>
            </a:r>
            <a:endParaRPr b="0" i="0" sz="2100" u="none" cap="none" strike="noStrike">
              <a:solidFill>
                <a:srgbClr val="FFFFFF"/>
              </a:solidFill>
              <a:latin typeface="Calibri"/>
              <a:ea typeface="Calibri"/>
              <a:cs typeface="Calibri"/>
              <a:sym typeface="Calibri"/>
            </a:endParaRPr>
          </a:p>
        </p:txBody>
      </p:sp>
      <p:sp>
        <p:nvSpPr>
          <p:cNvPr id="640" name="Google Shape;640;p2"/>
          <p:cNvSpPr txBox="1"/>
          <p:nvPr/>
        </p:nvSpPr>
        <p:spPr>
          <a:xfrm>
            <a:off x="7228015" y="1946447"/>
            <a:ext cx="3741300" cy="3399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rgbClr val="FFFFFF"/>
              </a:buClr>
              <a:buSzPts val="2100"/>
              <a:buFont typeface="Calibri"/>
              <a:buChar char="●"/>
            </a:pPr>
            <a:r>
              <a:rPr b="0" i="0" lang="en-US" sz="2100" u="none" cap="none" strike="noStrike">
                <a:solidFill>
                  <a:srgbClr val="FFFFFF"/>
                </a:solidFill>
                <a:latin typeface="Calibri"/>
                <a:ea typeface="Calibri"/>
                <a:cs typeface="Calibri"/>
                <a:sym typeface="Calibri"/>
              </a:rPr>
              <a:t>Comparison</a:t>
            </a:r>
            <a:endParaRPr b="0" i="0" sz="2100" u="none" cap="none" strike="noStrike">
              <a:solidFill>
                <a:srgbClr val="FFFFFF"/>
              </a:solidFill>
              <a:latin typeface="Calibri"/>
              <a:ea typeface="Calibri"/>
              <a:cs typeface="Calibri"/>
              <a:sym typeface="Calibri"/>
            </a:endParaRPr>
          </a:p>
        </p:txBody>
      </p:sp>
      <p:cxnSp>
        <p:nvCxnSpPr>
          <p:cNvPr id="641" name="Google Shape;641;p2"/>
          <p:cNvCxnSpPr/>
          <p:nvPr/>
        </p:nvCxnSpPr>
        <p:spPr>
          <a:xfrm>
            <a:off x="7228000" y="966200"/>
            <a:ext cx="3723600" cy="0"/>
          </a:xfrm>
          <a:prstGeom prst="straightConnector1">
            <a:avLst/>
          </a:prstGeom>
          <a:noFill/>
          <a:ln cap="flat" cmpd="sng" w="9525">
            <a:solidFill>
              <a:srgbClr val="FFFFFF"/>
            </a:solidFill>
            <a:prstDash val="solid"/>
            <a:round/>
            <a:headEnd len="sm" w="sm" type="none"/>
            <a:tailEnd len="sm" w="sm" type="none"/>
          </a:ln>
        </p:spPr>
      </p:cxnSp>
      <p:sp>
        <p:nvSpPr>
          <p:cNvPr id="642" name="Google Shape;642;p2"/>
          <p:cNvSpPr txBox="1"/>
          <p:nvPr/>
        </p:nvSpPr>
        <p:spPr>
          <a:xfrm>
            <a:off x="7245823" y="524200"/>
            <a:ext cx="3622500" cy="3399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chemeClr val="lt1"/>
              </a:buClr>
              <a:buSzPts val="2100"/>
              <a:buFont typeface="Calibri"/>
              <a:buChar char="●"/>
            </a:pPr>
            <a:r>
              <a:rPr b="0" i="0" lang="en-US" sz="2100" u="none" cap="none" strike="noStrike">
                <a:solidFill>
                  <a:schemeClr val="lt1"/>
                </a:solidFill>
                <a:latin typeface="Calibri"/>
                <a:ea typeface="Calibri"/>
                <a:cs typeface="Calibri"/>
                <a:sym typeface="Calibri"/>
              </a:rPr>
              <a:t>Introduction</a:t>
            </a:r>
            <a:endParaRPr b="0" i="0" sz="2100" u="none" cap="none" strike="noStrike">
              <a:solidFill>
                <a:srgbClr val="FFFFFF"/>
              </a:solidFill>
              <a:latin typeface="Calibri"/>
              <a:ea typeface="Calibri"/>
              <a:cs typeface="Calibri"/>
              <a:sym typeface="Calibri"/>
            </a:endParaRPr>
          </a:p>
        </p:txBody>
      </p:sp>
      <p:cxnSp>
        <p:nvCxnSpPr>
          <p:cNvPr id="643" name="Google Shape;643;p2"/>
          <p:cNvCxnSpPr/>
          <p:nvPr/>
        </p:nvCxnSpPr>
        <p:spPr>
          <a:xfrm>
            <a:off x="7228024" y="3266600"/>
            <a:ext cx="3706500" cy="0"/>
          </a:xfrm>
          <a:prstGeom prst="straightConnector1">
            <a:avLst/>
          </a:prstGeom>
          <a:noFill/>
          <a:ln cap="flat" cmpd="sng" w="9525">
            <a:solidFill>
              <a:srgbClr val="FFFFFF"/>
            </a:solidFill>
            <a:prstDash val="solid"/>
            <a:round/>
            <a:headEnd len="sm" w="sm" type="none"/>
            <a:tailEnd len="sm" w="sm" type="none"/>
          </a:ln>
        </p:spPr>
      </p:cxnSp>
      <p:sp>
        <p:nvSpPr>
          <p:cNvPr id="644" name="Google Shape;644;p2"/>
          <p:cNvSpPr txBox="1"/>
          <p:nvPr/>
        </p:nvSpPr>
        <p:spPr>
          <a:xfrm>
            <a:off x="7228015" y="2713246"/>
            <a:ext cx="3741300" cy="3399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rgbClr val="FFFFFF"/>
              </a:buClr>
              <a:buSzPts val="2100"/>
              <a:buFont typeface="Calibri"/>
              <a:buChar char="●"/>
            </a:pPr>
            <a:r>
              <a:rPr b="0" i="0" lang="en-US" sz="2100" u="none" cap="none" strike="noStrike">
                <a:solidFill>
                  <a:srgbClr val="FFFFFF"/>
                </a:solidFill>
                <a:latin typeface="Calibri"/>
                <a:ea typeface="Calibri"/>
                <a:cs typeface="Calibri"/>
                <a:sym typeface="Calibri"/>
              </a:rPr>
              <a:t>Value Propositions</a:t>
            </a:r>
            <a:endParaRPr b="0" i="0" sz="2100" u="none" cap="none" strike="noStrike">
              <a:solidFill>
                <a:srgbClr val="FFFFFF"/>
              </a:solidFill>
              <a:latin typeface="Calibri"/>
              <a:ea typeface="Calibri"/>
              <a:cs typeface="Calibri"/>
              <a:sym typeface="Calibri"/>
            </a:endParaRPr>
          </a:p>
        </p:txBody>
      </p:sp>
      <p:cxnSp>
        <p:nvCxnSpPr>
          <p:cNvPr id="645" name="Google Shape;645;p2"/>
          <p:cNvCxnSpPr/>
          <p:nvPr/>
        </p:nvCxnSpPr>
        <p:spPr>
          <a:xfrm>
            <a:off x="7228024" y="4033400"/>
            <a:ext cx="3706500" cy="0"/>
          </a:xfrm>
          <a:prstGeom prst="straightConnector1">
            <a:avLst/>
          </a:prstGeom>
          <a:noFill/>
          <a:ln cap="flat" cmpd="sng" w="9525">
            <a:solidFill>
              <a:srgbClr val="FFFFFF"/>
            </a:solidFill>
            <a:prstDash val="solid"/>
            <a:round/>
            <a:headEnd len="sm" w="sm" type="none"/>
            <a:tailEnd len="sm" w="sm" type="none"/>
          </a:ln>
        </p:spPr>
      </p:cxnSp>
      <p:sp>
        <p:nvSpPr>
          <p:cNvPr id="646" name="Google Shape;646;p2"/>
          <p:cNvSpPr txBox="1"/>
          <p:nvPr/>
        </p:nvSpPr>
        <p:spPr>
          <a:xfrm>
            <a:off x="7228015" y="3480044"/>
            <a:ext cx="3741300" cy="3399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rgbClr val="FFFFFF"/>
              </a:buClr>
              <a:buSzPts val="2100"/>
              <a:buFont typeface="Calibri"/>
              <a:buChar char="●"/>
            </a:pPr>
            <a:r>
              <a:rPr b="0" i="0" lang="en-US" sz="2100" u="none" cap="none" strike="noStrike">
                <a:solidFill>
                  <a:srgbClr val="FFFFFF"/>
                </a:solidFill>
                <a:latin typeface="Calibri"/>
                <a:ea typeface="Calibri"/>
                <a:cs typeface="Calibri"/>
                <a:sym typeface="Calibri"/>
              </a:rPr>
              <a:t>Interface</a:t>
            </a:r>
            <a:endParaRPr b="0" i="0" sz="2100" u="none" cap="none" strike="noStrike">
              <a:solidFill>
                <a:srgbClr val="FFFFFF"/>
              </a:solidFill>
              <a:latin typeface="Calibri"/>
              <a:ea typeface="Calibri"/>
              <a:cs typeface="Calibri"/>
              <a:sym typeface="Calibri"/>
            </a:endParaRPr>
          </a:p>
        </p:txBody>
      </p:sp>
      <p:cxnSp>
        <p:nvCxnSpPr>
          <p:cNvPr id="647" name="Google Shape;647;p2"/>
          <p:cNvCxnSpPr/>
          <p:nvPr/>
        </p:nvCxnSpPr>
        <p:spPr>
          <a:xfrm>
            <a:off x="7228012" y="4800200"/>
            <a:ext cx="3706500" cy="0"/>
          </a:xfrm>
          <a:prstGeom prst="straightConnector1">
            <a:avLst/>
          </a:prstGeom>
          <a:noFill/>
          <a:ln cap="flat" cmpd="sng" w="9525">
            <a:solidFill>
              <a:srgbClr val="FFFFFF"/>
            </a:solidFill>
            <a:prstDash val="solid"/>
            <a:round/>
            <a:headEnd len="sm" w="sm" type="none"/>
            <a:tailEnd len="sm" w="sm" type="none"/>
          </a:ln>
        </p:spPr>
      </p:cxnSp>
      <p:sp>
        <p:nvSpPr>
          <p:cNvPr id="648" name="Google Shape;648;p2"/>
          <p:cNvSpPr txBox="1"/>
          <p:nvPr/>
        </p:nvSpPr>
        <p:spPr>
          <a:xfrm>
            <a:off x="7228002" y="4246842"/>
            <a:ext cx="3741300" cy="3399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rgbClr val="FFFFFF"/>
              </a:buClr>
              <a:buSzPts val="2100"/>
              <a:buFont typeface="Calibri"/>
              <a:buChar char="●"/>
            </a:pPr>
            <a:r>
              <a:rPr b="0" i="0" lang="en-US" sz="2100" u="none" cap="none" strike="noStrike">
                <a:solidFill>
                  <a:srgbClr val="FFFFFF"/>
                </a:solidFill>
                <a:latin typeface="Calibri"/>
                <a:ea typeface="Calibri"/>
                <a:cs typeface="Calibri"/>
                <a:sym typeface="Calibri"/>
              </a:rPr>
              <a:t>Integration</a:t>
            </a:r>
            <a:endParaRPr b="0" i="0" sz="2100" u="none" cap="none" strike="noStrike">
              <a:solidFill>
                <a:srgbClr val="FFFFFF"/>
              </a:solidFill>
              <a:latin typeface="Calibri"/>
              <a:ea typeface="Calibri"/>
              <a:cs typeface="Calibri"/>
              <a:sym typeface="Calibri"/>
            </a:endParaRPr>
          </a:p>
        </p:txBody>
      </p:sp>
      <p:cxnSp>
        <p:nvCxnSpPr>
          <p:cNvPr id="649" name="Google Shape;649;p2"/>
          <p:cNvCxnSpPr/>
          <p:nvPr/>
        </p:nvCxnSpPr>
        <p:spPr>
          <a:xfrm>
            <a:off x="7228012" y="5567000"/>
            <a:ext cx="3706500" cy="0"/>
          </a:xfrm>
          <a:prstGeom prst="straightConnector1">
            <a:avLst/>
          </a:prstGeom>
          <a:noFill/>
          <a:ln cap="flat" cmpd="sng" w="9525">
            <a:solidFill>
              <a:srgbClr val="FFFFFF"/>
            </a:solidFill>
            <a:prstDash val="solid"/>
            <a:round/>
            <a:headEnd len="sm" w="sm" type="none"/>
            <a:tailEnd len="sm" w="sm" type="none"/>
          </a:ln>
        </p:spPr>
      </p:cxnSp>
      <p:sp>
        <p:nvSpPr>
          <p:cNvPr id="650" name="Google Shape;650;p2"/>
          <p:cNvSpPr txBox="1"/>
          <p:nvPr/>
        </p:nvSpPr>
        <p:spPr>
          <a:xfrm>
            <a:off x="7228002" y="5013640"/>
            <a:ext cx="3741300" cy="3399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rgbClr val="FFFFFF"/>
              </a:buClr>
              <a:buSzPts val="2100"/>
              <a:buFont typeface="Calibri"/>
              <a:buChar char="●"/>
            </a:pPr>
            <a:r>
              <a:rPr b="0" i="0" lang="en-US" sz="2100" u="none" cap="none" strike="noStrike">
                <a:solidFill>
                  <a:srgbClr val="FFFFFF"/>
                </a:solidFill>
                <a:latin typeface="Calibri"/>
                <a:ea typeface="Calibri"/>
                <a:cs typeface="Calibri"/>
                <a:sym typeface="Calibri"/>
              </a:rPr>
              <a:t>Why B3Networks?</a:t>
            </a:r>
            <a:endParaRPr b="0" i="0" sz="2100" u="none" cap="none" strike="noStrike">
              <a:solidFill>
                <a:srgbClr val="FFFFFF"/>
              </a:solidFill>
              <a:latin typeface="Calibri"/>
              <a:ea typeface="Calibri"/>
              <a:cs typeface="Calibri"/>
              <a:sym typeface="Calibri"/>
            </a:endParaRPr>
          </a:p>
        </p:txBody>
      </p:sp>
      <p:cxnSp>
        <p:nvCxnSpPr>
          <p:cNvPr id="651" name="Google Shape;651;p2"/>
          <p:cNvCxnSpPr/>
          <p:nvPr/>
        </p:nvCxnSpPr>
        <p:spPr>
          <a:xfrm>
            <a:off x="7245117" y="6333800"/>
            <a:ext cx="3706500" cy="0"/>
          </a:xfrm>
          <a:prstGeom prst="straightConnector1">
            <a:avLst/>
          </a:prstGeom>
          <a:noFill/>
          <a:ln cap="flat" cmpd="sng" w="9525">
            <a:solidFill>
              <a:srgbClr val="FFFFFF"/>
            </a:solidFill>
            <a:prstDash val="solid"/>
            <a:round/>
            <a:headEnd len="sm" w="sm" type="none"/>
            <a:tailEnd len="sm" w="sm" type="none"/>
          </a:ln>
        </p:spPr>
      </p:cxnSp>
      <p:sp>
        <p:nvSpPr>
          <p:cNvPr id="652" name="Google Shape;652;p2"/>
          <p:cNvSpPr txBox="1"/>
          <p:nvPr/>
        </p:nvSpPr>
        <p:spPr>
          <a:xfrm>
            <a:off x="7245827" y="5780438"/>
            <a:ext cx="3741300" cy="339900"/>
          </a:xfrm>
          <a:prstGeom prst="rect">
            <a:avLst/>
          </a:prstGeom>
          <a:noFill/>
          <a:ln>
            <a:noFill/>
          </a:ln>
        </p:spPr>
        <p:txBody>
          <a:bodyPr anchorCtr="0" anchor="t" bIns="0" lIns="0" spcFirstLastPara="1" rIns="0" wrap="square" tIns="16500">
            <a:spAutoFit/>
          </a:bodyPr>
          <a:lstStyle/>
          <a:p>
            <a:pPr indent="-361950" lvl="0" marL="457200" marR="0" rtl="0" algn="l">
              <a:lnSpc>
                <a:spcPct val="100000"/>
              </a:lnSpc>
              <a:spcBef>
                <a:spcPts val="0"/>
              </a:spcBef>
              <a:spcAft>
                <a:spcPts val="0"/>
              </a:spcAft>
              <a:buClr>
                <a:srgbClr val="FFFFFF"/>
              </a:buClr>
              <a:buSzPts val="2100"/>
              <a:buFont typeface="Calibri"/>
              <a:buChar char="●"/>
            </a:pPr>
            <a:r>
              <a:rPr b="0" i="0" lang="en-US" sz="2100" u="none" cap="none" strike="noStrike">
                <a:solidFill>
                  <a:srgbClr val="FFFFFF"/>
                </a:solidFill>
                <a:latin typeface="Calibri"/>
                <a:ea typeface="Calibri"/>
                <a:cs typeface="Calibri"/>
                <a:sym typeface="Calibri"/>
              </a:rPr>
              <a:t>More Resources</a:t>
            </a:r>
            <a:endParaRPr b="0" i="0" sz="21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Introduction</a:t>
            </a:r>
            <a:endParaRPr b="1" i="0" sz="3600" u="none" cap="none" strike="noStrike">
              <a:solidFill>
                <a:srgbClr val="000000"/>
              </a:solidFill>
              <a:latin typeface="Calibri"/>
              <a:ea typeface="Calibri"/>
              <a:cs typeface="Calibri"/>
              <a:sym typeface="Calibri"/>
            </a:endParaRPr>
          </a:p>
        </p:txBody>
      </p:sp>
      <p:pic>
        <p:nvPicPr>
          <p:cNvPr id="659" name="Google Shape;659;p3"/>
          <p:cNvPicPr preferRelativeResize="0"/>
          <p:nvPr/>
        </p:nvPicPr>
        <p:blipFill rotWithShape="1">
          <a:blip r:embed="rId3">
            <a:alphaModFix/>
          </a:blip>
          <a:srcRect b="0" l="0" r="0" t="0"/>
          <a:stretch/>
        </p:blipFill>
        <p:spPr>
          <a:xfrm>
            <a:off x="6372581" y="1235189"/>
            <a:ext cx="5261100" cy="3197700"/>
          </a:xfrm>
          <a:prstGeom prst="snip2DiagRect">
            <a:avLst>
              <a:gd fmla="val 0" name="adj1"/>
              <a:gd fmla="val 16667" name="adj2"/>
            </a:avLst>
          </a:prstGeom>
          <a:noFill/>
          <a:ln>
            <a:noFill/>
          </a:ln>
        </p:spPr>
      </p:pic>
      <p:pic>
        <p:nvPicPr>
          <p:cNvPr id="660" name="Google Shape;660;p3"/>
          <p:cNvPicPr preferRelativeResize="0"/>
          <p:nvPr/>
        </p:nvPicPr>
        <p:blipFill rotWithShape="1">
          <a:blip r:embed="rId4">
            <a:alphaModFix/>
          </a:blip>
          <a:srcRect b="0" l="0" r="0" t="0"/>
          <a:stretch/>
        </p:blipFill>
        <p:spPr>
          <a:xfrm>
            <a:off x="481956" y="3089625"/>
            <a:ext cx="5257800" cy="3200400"/>
          </a:xfrm>
          <a:prstGeom prst="snip2DiagRect">
            <a:avLst>
              <a:gd fmla="val 0" name="adj1"/>
              <a:gd fmla="val 16667" name="adj2"/>
            </a:avLst>
          </a:prstGeom>
          <a:noFill/>
          <a:ln>
            <a:noFill/>
          </a:ln>
        </p:spPr>
      </p:pic>
      <p:sp>
        <p:nvSpPr>
          <p:cNvPr id="661" name="Google Shape;661;p3"/>
          <p:cNvSpPr txBox="1"/>
          <p:nvPr/>
        </p:nvSpPr>
        <p:spPr>
          <a:xfrm>
            <a:off x="481969" y="1235200"/>
            <a:ext cx="5261100" cy="16230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Our all-in-one Contact Center solution delivers the features of a complete professional call center that enables clients to select the most convenient mode of communication with your brand.</a:t>
            </a:r>
            <a:endParaRPr b="0" i="0" sz="1800" u="none" cap="none" strike="noStrike">
              <a:solidFill>
                <a:srgbClr val="000000"/>
              </a:solidFill>
              <a:latin typeface="Arial"/>
              <a:ea typeface="Arial"/>
              <a:cs typeface="Arial"/>
              <a:sym typeface="Arial"/>
            </a:endParaRPr>
          </a:p>
        </p:txBody>
      </p:sp>
      <p:sp>
        <p:nvSpPr>
          <p:cNvPr id="662" name="Google Shape;662;p3"/>
          <p:cNvSpPr txBox="1"/>
          <p:nvPr/>
        </p:nvSpPr>
        <p:spPr>
          <a:xfrm>
            <a:off x="6372744" y="4617225"/>
            <a:ext cx="5261100" cy="16728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With this solution, you can monitor and control performance indicators to maximize work productivity and empower your organization so your workforce can communicate anywhere, anytime.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grpSp>
        <p:nvGrpSpPr>
          <p:cNvPr id="668" name="Google Shape;668;p4"/>
          <p:cNvGrpSpPr/>
          <p:nvPr/>
        </p:nvGrpSpPr>
        <p:grpSpPr>
          <a:xfrm>
            <a:off x="1003037" y="1427500"/>
            <a:ext cx="10185926" cy="4635500"/>
            <a:chOff x="1003037" y="1427500"/>
            <a:chExt cx="10185926" cy="4635500"/>
          </a:xfrm>
        </p:grpSpPr>
        <p:sp>
          <p:nvSpPr>
            <p:cNvPr id="669" name="Google Shape;669;p4"/>
            <p:cNvSpPr/>
            <p:nvPr/>
          </p:nvSpPr>
          <p:spPr>
            <a:xfrm>
              <a:off x="7980463" y="4782300"/>
              <a:ext cx="3200400" cy="12807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0" name="Google Shape;670;p4"/>
            <p:cNvSpPr/>
            <p:nvPr/>
          </p:nvSpPr>
          <p:spPr>
            <a:xfrm>
              <a:off x="4492188" y="4779675"/>
              <a:ext cx="3200400" cy="12807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1" name="Google Shape;671;p4"/>
            <p:cNvSpPr/>
            <p:nvPr/>
          </p:nvSpPr>
          <p:spPr>
            <a:xfrm>
              <a:off x="7988563" y="1438225"/>
              <a:ext cx="3200400" cy="32355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2" name="Google Shape;672;p4"/>
            <p:cNvSpPr/>
            <p:nvPr/>
          </p:nvSpPr>
          <p:spPr>
            <a:xfrm>
              <a:off x="4496013" y="3327700"/>
              <a:ext cx="3200400" cy="1335900"/>
            </a:xfrm>
            <a:prstGeom prst="rect">
              <a:avLst/>
            </a:prstGeom>
            <a:no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3" name="Google Shape;673;p4"/>
            <p:cNvSpPr/>
            <p:nvPr/>
          </p:nvSpPr>
          <p:spPr>
            <a:xfrm>
              <a:off x="1003913" y="4782300"/>
              <a:ext cx="3200400" cy="1280700"/>
            </a:xfrm>
            <a:prstGeom prst="rect">
              <a:avLst/>
            </a:prstGeom>
            <a:noFill/>
            <a:ln cap="flat" cmpd="sng" w="9525">
              <a:solidFill>
                <a:srgbClr val="DA0C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4" name="Google Shape;674;p4"/>
            <p:cNvSpPr/>
            <p:nvPr/>
          </p:nvSpPr>
          <p:spPr>
            <a:xfrm>
              <a:off x="4492188" y="1438225"/>
              <a:ext cx="3200400" cy="1773300"/>
            </a:xfrm>
            <a:prstGeom prst="rect">
              <a:avLst/>
            </a:prstGeom>
            <a:noFill/>
            <a:ln cap="flat" cmpd="sng" w="9525">
              <a:solidFill>
                <a:srgbClr val="EBE0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75" name="Google Shape;675;p4"/>
            <p:cNvSpPr/>
            <p:nvPr/>
          </p:nvSpPr>
          <p:spPr>
            <a:xfrm>
              <a:off x="1003463" y="1427925"/>
              <a:ext cx="3200400" cy="3235500"/>
            </a:xfrm>
            <a:prstGeom prst="rect">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676" name="Google Shape;676;p4"/>
            <p:cNvSpPr txBox="1"/>
            <p:nvPr/>
          </p:nvSpPr>
          <p:spPr>
            <a:xfrm>
              <a:off x="1078175" y="1910175"/>
              <a:ext cx="3051000" cy="25098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Call Waiting / Call Transfer / Call Pickup</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Call Spy / Whisper / Barge / Force hang-up</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Interactive Voice Response (IVR)</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Voicemail-to-Email </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Virtual queue with Callback</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Unlimited number of customized queues</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Popup Script and Note</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Call Conferencing</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Call Recording</a:t>
              </a:r>
              <a:endParaRPr b="0" i="0" sz="1400" u="none" cap="none" strike="noStrike">
                <a:solidFill>
                  <a:schemeClr val="dk1"/>
                </a:solidFill>
                <a:latin typeface="Calibri"/>
                <a:ea typeface="Calibri"/>
                <a:cs typeface="Calibri"/>
                <a:sym typeface="Calibri"/>
              </a:endParaRPr>
            </a:p>
          </p:txBody>
        </p:sp>
        <p:sp>
          <p:nvSpPr>
            <p:cNvPr id="677" name="Google Shape;677;p4"/>
            <p:cNvSpPr/>
            <p:nvPr/>
          </p:nvSpPr>
          <p:spPr>
            <a:xfrm>
              <a:off x="1003037" y="1427500"/>
              <a:ext cx="3200400" cy="400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INBOUND VOICE CALLS</a:t>
              </a:r>
              <a:endParaRPr b="1" i="0" sz="1600" u="none" cap="none" strike="noStrike">
                <a:solidFill>
                  <a:schemeClr val="lt1"/>
                </a:solidFill>
                <a:latin typeface="Calibri"/>
                <a:ea typeface="Calibri"/>
                <a:cs typeface="Calibri"/>
                <a:sym typeface="Calibri"/>
              </a:endParaRPr>
            </a:p>
          </p:txBody>
        </p:sp>
        <p:sp>
          <p:nvSpPr>
            <p:cNvPr id="678" name="Google Shape;678;p4"/>
            <p:cNvSpPr txBox="1"/>
            <p:nvPr/>
          </p:nvSpPr>
          <p:spPr>
            <a:xfrm>
              <a:off x="4570713" y="1944088"/>
              <a:ext cx="3051000" cy="11547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Ring All / Round Robin / Skill-based Routing</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Multi-Line Hunting</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Sticky Agent (Personal Routing for Repeat Callers)</a:t>
              </a:r>
              <a:endParaRPr b="0" i="0" sz="1400" u="none" cap="none" strike="noStrike">
                <a:solidFill>
                  <a:schemeClr val="dk1"/>
                </a:solidFill>
                <a:latin typeface="Calibri"/>
                <a:ea typeface="Calibri"/>
                <a:cs typeface="Calibri"/>
                <a:sym typeface="Calibri"/>
              </a:endParaRPr>
            </a:p>
          </p:txBody>
        </p:sp>
        <p:sp>
          <p:nvSpPr>
            <p:cNvPr id="679" name="Google Shape;679;p4"/>
            <p:cNvSpPr/>
            <p:nvPr/>
          </p:nvSpPr>
          <p:spPr>
            <a:xfrm>
              <a:off x="4496013" y="1437800"/>
              <a:ext cx="3200400" cy="400200"/>
            </a:xfrm>
            <a:prstGeom prst="rect">
              <a:avLst/>
            </a:prstGeom>
            <a:solidFill>
              <a:srgbClr val="FBC20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ROUTING</a:t>
              </a:r>
              <a:endParaRPr b="1" i="0" sz="1600" u="none" cap="none" strike="noStrike">
                <a:solidFill>
                  <a:schemeClr val="lt1"/>
                </a:solidFill>
                <a:latin typeface="Calibri"/>
                <a:ea typeface="Calibri"/>
                <a:cs typeface="Calibri"/>
                <a:sym typeface="Calibri"/>
              </a:endParaRPr>
            </a:p>
          </p:txBody>
        </p:sp>
        <p:sp>
          <p:nvSpPr>
            <p:cNvPr id="680" name="Google Shape;680;p4"/>
            <p:cNvSpPr txBox="1"/>
            <p:nvPr/>
          </p:nvSpPr>
          <p:spPr>
            <a:xfrm>
              <a:off x="4566888" y="5283250"/>
              <a:ext cx="3051000" cy="6924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Mobile/Desktop App to handle calls</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Hot desking for IP Phone</a:t>
              </a:r>
              <a:endParaRPr b="0" i="0" sz="1400" u="none" cap="none" strike="noStrike">
                <a:solidFill>
                  <a:schemeClr val="dk1"/>
                </a:solidFill>
                <a:latin typeface="Calibri"/>
                <a:ea typeface="Calibri"/>
                <a:cs typeface="Calibri"/>
                <a:sym typeface="Calibri"/>
              </a:endParaRPr>
            </a:p>
          </p:txBody>
        </p:sp>
        <p:sp>
          <p:nvSpPr>
            <p:cNvPr id="681" name="Google Shape;681;p4"/>
            <p:cNvSpPr txBox="1"/>
            <p:nvPr/>
          </p:nvSpPr>
          <p:spPr>
            <a:xfrm>
              <a:off x="4570713" y="3821563"/>
              <a:ext cx="3051000" cy="7389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Supervisor real-time actionable Dashboard</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User-friendly self-service portal</a:t>
              </a:r>
              <a:endParaRPr b="0" i="0" sz="1400" u="none" cap="none" strike="noStrike">
                <a:solidFill>
                  <a:srgbClr val="000000"/>
                </a:solidFill>
                <a:latin typeface="Calibri"/>
                <a:ea typeface="Calibri"/>
                <a:cs typeface="Calibri"/>
                <a:sym typeface="Calibri"/>
              </a:endParaRPr>
            </a:p>
          </p:txBody>
        </p:sp>
        <p:sp>
          <p:nvSpPr>
            <p:cNvPr id="682" name="Google Shape;682;p4"/>
            <p:cNvSpPr/>
            <p:nvPr/>
          </p:nvSpPr>
          <p:spPr>
            <a:xfrm>
              <a:off x="4496013" y="3316450"/>
              <a:ext cx="3200400" cy="400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REPORTING &amp; ANALYTICS</a:t>
              </a:r>
              <a:endParaRPr b="1" i="0" sz="1600" u="none" cap="none" strike="noStrike">
                <a:solidFill>
                  <a:schemeClr val="lt1"/>
                </a:solidFill>
                <a:latin typeface="Calibri"/>
                <a:ea typeface="Calibri"/>
                <a:cs typeface="Calibri"/>
                <a:sym typeface="Calibri"/>
              </a:endParaRPr>
            </a:p>
          </p:txBody>
        </p:sp>
        <p:sp>
          <p:nvSpPr>
            <p:cNvPr id="683" name="Google Shape;683;p4"/>
            <p:cNvSpPr txBox="1"/>
            <p:nvPr/>
          </p:nvSpPr>
          <p:spPr>
            <a:xfrm>
              <a:off x="8063263" y="1910175"/>
              <a:ext cx="3051000" cy="26577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Outbound campaigns with automatic call distributor (ACD)</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Preview / Progressive dialing mode</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Consent Management (Blacklist, Whitelist)</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Real-time DNC Checking for Outbound calls</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Call Masking</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Call Recording</a:t>
              </a:r>
              <a:endParaRPr b="0" i="0" sz="1400" u="none" cap="none" strike="noStrike">
                <a:solidFill>
                  <a:schemeClr val="dk1"/>
                </a:solidFill>
                <a:latin typeface="Calibri"/>
                <a:ea typeface="Calibri"/>
                <a:cs typeface="Calibri"/>
                <a:sym typeface="Calibri"/>
              </a:endParaRPr>
            </a:p>
          </p:txBody>
        </p:sp>
        <p:sp>
          <p:nvSpPr>
            <p:cNvPr id="684" name="Google Shape;684;p4"/>
            <p:cNvSpPr/>
            <p:nvPr/>
          </p:nvSpPr>
          <p:spPr>
            <a:xfrm>
              <a:off x="7988563" y="1437800"/>
              <a:ext cx="3200400" cy="400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600" u="none" cap="none" strike="noStrike">
                  <a:solidFill>
                    <a:schemeClr val="lt1"/>
                  </a:solidFill>
                  <a:latin typeface="Calibri"/>
                  <a:ea typeface="Calibri"/>
                  <a:cs typeface="Calibri"/>
                  <a:sym typeface="Calibri"/>
                </a:rPr>
                <a:t>OUTBOUND VOICE CALLS</a:t>
              </a:r>
              <a:endParaRPr b="1" i="0" sz="1600" u="none" cap="none" strike="noStrike">
                <a:solidFill>
                  <a:schemeClr val="lt1"/>
                </a:solidFill>
                <a:latin typeface="Calibri"/>
                <a:ea typeface="Calibri"/>
                <a:cs typeface="Calibri"/>
                <a:sym typeface="Calibri"/>
              </a:endParaRPr>
            </a:p>
          </p:txBody>
        </p:sp>
        <p:sp>
          <p:nvSpPr>
            <p:cNvPr id="685" name="Google Shape;685;p4"/>
            <p:cNvSpPr txBox="1"/>
            <p:nvPr/>
          </p:nvSpPr>
          <p:spPr>
            <a:xfrm>
              <a:off x="1078613" y="5283250"/>
              <a:ext cx="3051000" cy="5685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Interoperability with Legacy PBX/Analog Lines via Gateway</a:t>
              </a:r>
              <a:endParaRPr b="0" i="0" sz="1400" u="none" cap="none" strike="noStrike">
                <a:solidFill>
                  <a:schemeClr val="dk1"/>
                </a:solidFill>
                <a:latin typeface="Calibri"/>
                <a:ea typeface="Calibri"/>
                <a:cs typeface="Calibri"/>
                <a:sym typeface="Calibri"/>
              </a:endParaRPr>
            </a:p>
          </p:txBody>
        </p:sp>
        <p:sp>
          <p:nvSpPr>
            <p:cNvPr id="686" name="Google Shape;686;p4"/>
            <p:cNvSpPr txBox="1"/>
            <p:nvPr/>
          </p:nvSpPr>
          <p:spPr>
            <a:xfrm>
              <a:off x="8055163" y="5283250"/>
              <a:ext cx="3051000" cy="5685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International DIDs, toll-free, landline, golden numbers</a:t>
              </a:r>
              <a:endParaRPr b="0"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Caller ID Retention</a:t>
              </a:r>
              <a:endParaRPr b="0" i="0" sz="1400" u="none" cap="none" strike="noStrike">
                <a:solidFill>
                  <a:schemeClr val="dk1"/>
                </a:solidFill>
                <a:latin typeface="Calibri"/>
                <a:ea typeface="Calibri"/>
                <a:cs typeface="Calibri"/>
                <a:sym typeface="Calibri"/>
              </a:endParaRPr>
            </a:p>
          </p:txBody>
        </p:sp>
        <p:sp>
          <p:nvSpPr>
            <p:cNvPr id="687" name="Google Shape;687;p4"/>
            <p:cNvSpPr/>
            <p:nvPr/>
          </p:nvSpPr>
          <p:spPr>
            <a:xfrm>
              <a:off x="4492188" y="4779675"/>
              <a:ext cx="3200400" cy="400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DEVICES</a:t>
              </a:r>
              <a:endParaRPr b="1" i="0" sz="1600" u="none" cap="none" strike="noStrike">
                <a:solidFill>
                  <a:schemeClr val="lt1"/>
                </a:solidFill>
                <a:latin typeface="Calibri"/>
                <a:ea typeface="Calibri"/>
                <a:cs typeface="Calibri"/>
                <a:sym typeface="Calibri"/>
              </a:endParaRPr>
            </a:p>
          </p:txBody>
        </p:sp>
        <p:sp>
          <p:nvSpPr>
            <p:cNvPr id="688" name="Google Shape;688;p4"/>
            <p:cNvSpPr/>
            <p:nvPr/>
          </p:nvSpPr>
          <p:spPr>
            <a:xfrm>
              <a:off x="7980463" y="4779675"/>
              <a:ext cx="3200400" cy="400200"/>
            </a:xfrm>
            <a:prstGeom prst="rect">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NUMBERS</a:t>
              </a:r>
              <a:endParaRPr b="1" i="0" sz="1600" u="none" cap="none" strike="noStrike">
                <a:solidFill>
                  <a:schemeClr val="lt1"/>
                </a:solidFill>
                <a:latin typeface="Calibri"/>
                <a:ea typeface="Calibri"/>
                <a:cs typeface="Calibri"/>
                <a:sym typeface="Calibri"/>
              </a:endParaRPr>
            </a:p>
          </p:txBody>
        </p:sp>
        <p:sp>
          <p:nvSpPr>
            <p:cNvPr id="689" name="Google Shape;689;p4"/>
            <p:cNvSpPr/>
            <p:nvPr/>
          </p:nvSpPr>
          <p:spPr>
            <a:xfrm>
              <a:off x="1003913" y="4779675"/>
              <a:ext cx="3200400" cy="400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INTEGRATION</a:t>
              </a:r>
              <a:endParaRPr b="1" i="0" sz="1600" u="none" cap="none" strike="noStrike">
                <a:solidFill>
                  <a:schemeClr val="lt1"/>
                </a:solidFill>
                <a:latin typeface="Calibri"/>
                <a:ea typeface="Calibri"/>
                <a:cs typeface="Calibri"/>
                <a:sym typeface="Calibri"/>
              </a:endParaRPr>
            </a:p>
          </p:txBody>
        </p:sp>
      </p:grpSp>
      <p:sp>
        <p:nvSpPr>
          <p:cNvPr id="690" name="Google Shape;690;p4"/>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Key Features</a:t>
            </a:r>
            <a:endParaRPr b="1" i="0" sz="36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5" name="Shape 695"/>
        <p:cNvGrpSpPr/>
        <p:nvPr/>
      </p:nvGrpSpPr>
      <p:grpSpPr>
        <a:xfrm>
          <a:off x="0" y="0"/>
          <a:ext cx="0" cy="0"/>
          <a:chOff x="0" y="0"/>
          <a:chExt cx="0" cy="0"/>
        </a:xfrm>
      </p:grpSpPr>
      <p:sp>
        <p:nvSpPr>
          <p:cNvPr id="696" name="Google Shape;696;p5"/>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Value Propositions</a:t>
            </a:r>
            <a:endParaRPr b="1" i="0" sz="3600" u="none" cap="none" strike="noStrike">
              <a:solidFill>
                <a:srgbClr val="000000"/>
              </a:solidFill>
              <a:latin typeface="Calibri"/>
              <a:ea typeface="Calibri"/>
              <a:cs typeface="Calibri"/>
              <a:sym typeface="Calibri"/>
            </a:endParaRPr>
          </a:p>
        </p:txBody>
      </p:sp>
      <p:sp>
        <p:nvSpPr>
          <p:cNvPr id="697" name="Google Shape;697;p5"/>
          <p:cNvSpPr/>
          <p:nvPr/>
        </p:nvSpPr>
        <p:spPr>
          <a:xfrm flipH="1" rot="10800000">
            <a:off x="7183600" y="1192775"/>
            <a:ext cx="4715700" cy="9645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698" name="Google Shape;698;p5"/>
          <p:cNvGrpSpPr/>
          <p:nvPr/>
        </p:nvGrpSpPr>
        <p:grpSpPr>
          <a:xfrm>
            <a:off x="7189446" y="1280681"/>
            <a:ext cx="4619670" cy="786942"/>
            <a:chOff x="879228" y="1941705"/>
            <a:chExt cx="1921500" cy="729934"/>
          </a:xfrm>
        </p:grpSpPr>
        <p:sp>
          <p:nvSpPr>
            <p:cNvPr id="699" name="Google Shape;699;p5"/>
            <p:cNvSpPr txBox="1"/>
            <p:nvPr/>
          </p:nvSpPr>
          <p:spPr>
            <a:xfrm>
              <a:off x="879228" y="2213239"/>
              <a:ext cx="1921500" cy="458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Easily customize the service anytime according to the business size no matter how big or small your company is.</a:t>
              </a:r>
              <a:endParaRPr b="0" i="0" sz="1400" u="none" cap="none" strike="noStrike">
                <a:solidFill>
                  <a:schemeClr val="dk1"/>
                </a:solidFill>
                <a:latin typeface="Calibri"/>
                <a:ea typeface="Calibri"/>
                <a:cs typeface="Calibri"/>
                <a:sym typeface="Calibri"/>
              </a:endParaRPr>
            </a:p>
          </p:txBody>
        </p:sp>
        <p:sp>
          <p:nvSpPr>
            <p:cNvPr id="700" name="Google Shape;700;p5"/>
            <p:cNvSpPr txBox="1"/>
            <p:nvPr/>
          </p:nvSpPr>
          <p:spPr>
            <a:xfrm>
              <a:off x="879241" y="1941705"/>
              <a:ext cx="1842000" cy="258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500" u="none" cap="none" strike="noStrike">
                  <a:solidFill>
                    <a:schemeClr val="dk1"/>
                  </a:solidFill>
                  <a:latin typeface="Calibri"/>
                  <a:ea typeface="Calibri"/>
                  <a:cs typeface="Calibri"/>
                  <a:sym typeface="Calibri"/>
                </a:rPr>
                <a:t>Unrestricted Scalability</a:t>
              </a:r>
              <a:endParaRPr b="0" i="0" sz="1500" u="none" cap="none" strike="noStrike">
                <a:solidFill>
                  <a:schemeClr val="dk1"/>
                </a:solidFill>
                <a:latin typeface="Calibri"/>
                <a:ea typeface="Calibri"/>
                <a:cs typeface="Calibri"/>
                <a:sym typeface="Calibri"/>
              </a:endParaRPr>
            </a:p>
          </p:txBody>
        </p:sp>
      </p:grpSp>
      <p:sp>
        <p:nvSpPr>
          <p:cNvPr id="701" name="Google Shape;701;p5"/>
          <p:cNvSpPr/>
          <p:nvPr/>
        </p:nvSpPr>
        <p:spPr>
          <a:xfrm>
            <a:off x="6218052" y="1190256"/>
            <a:ext cx="969300" cy="967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2" name="Google Shape;702;p5"/>
          <p:cNvPicPr preferRelativeResize="0"/>
          <p:nvPr/>
        </p:nvPicPr>
        <p:blipFill rotWithShape="1">
          <a:blip r:embed="rId3">
            <a:alphaModFix/>
          </a:blip>
          <a:srcRect b="0" l="0" r="0" t="0"/>
          <a:stretch/>
        </p:blipFill>
        <p:spPr>
          <a:xfrm>
            <a:off x="6474102" y="1445556"/>
            <a:ext cx="457200" cy="457200"/>
          </a:xfrm>
          <a:prstGeom prst="rect">
            <a:avLst/>
          </a:prstGeom>
          <a:noFill/>
          <a:ln>
            <a:noFill/>
          </a:ln>
        </p:spPr>
      </p:pic>
      <p:grpSp>
        <p:nvGrpSpPr>
          <p:cNvPr id="703" name="Google Shape;703;p5"/>
          <p:cNvGrpSpPr/>
          <p:nvPr/>
        </p:nvGrpSpPr>
        <p:grpSpPr>
          <a:xfrm>
            <a:off x="6218052" y="2238236"/>
            <a:ext cx="5674452" cy="969300"/>
            <a:chOff x="5748550" y="2315243"/>
            <a:chExt cx="5674452" cy="969300"/>
          </a:xfrm>
        </p:grpSpPr>
        <p:sp>
          <p:nvSpPr>
            <p:cNvPr id="704" name="Google Shape;704;p5"/>
            <p:cNvSpPr/>
            <p:nvPr/>
          </p:nvSpPr>
          <p:spPr>
            <a:xfrm flipH="1" rot="10800000">
              <a:off x="6706102" y="2315243"/>
              <a:ext cx="4716900" cy="969300"/>
            </a:xfrm>
            <a:prstGeom prst="rect">
              <a:avLst/>
            </a:prstGeom>
            <a:noFill/>
            <a:ln cap="flat" cmpd="sng" w="9525">
              <a:solidFill>
                <a:srgbClr val="FFD4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705" name="Google Shape;705;p5"/>
            <p:cNvGrpSpPr/>
            <p:nvPr/>
          </p:nvGrpSpPr>
          <p:grpSpPr>
            <a:xfrm>
              <a:off x="6720008" y="2416820"/>
              <a:ext cx="4619911" cy="766152"/>
              <a:chOff x="879240" y="1941703"/>
              <a:chExt cx="2078700" cy="662131"/>
            </a:xfrm>
          </p:grpSpPr>
          <p:sp>
            <p:nvSpPr>
              <p:cNvPr id="706" name="Google Shape;706;p5"/>
              <p:cNvSpPr txBox="1"/>
              <p:nvPr/>
            </p:nvSpPr>
            <p:spPr>
              <a:xfrm>
                <a:off x="879240" y="2213234"/>
                <a:ext cx="2078700" cy="39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Cut overall cost by spending less on devices, device management, and support.</a:t>
                </a:r>
                <a:endParaRPr b="0" i="0" sz="1400" u="none" cap="none" strike="noStrike">
                  <a:solidFill>
                    <a:schemeClr val="dk1"/>
                  </a:solidFill>
                  <a:latin typeface="Calibri"/>
                  <a:ea typeface="Calibri"/>
                  <a:cs typeface="Calibri"/>
                  <a:sym typeface="Calibri"/>
                </a:endParaRPr>
              </a:p>
            </p:txBody>
          </p:sp>
          <p:sp>
            <p:nvSpPr>
              <p:cNvPr id="707" name="Google Shape;707;p5"/>
              <p:cNvSpPr txBox="1"/>
              <p:nvPr/>
            </p:nvSpPr>
            <p:spPr>
              <a:xfrm>
                <a:off x="879246" y="1941703"/>
                <a:ext cx="1992600" cy="25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500" u="none" cap="none" strike="noStrike">
                    <a:solidFill>
                      <a:schemeClr val="dk1"/>
                    </a:solidFill>
                    <a:latin typeface="Calibri"/>
                    <a:ea typeface="Calibri"/>
                    <a:cs typeface="Calibri"/>
                    <a:sym typeface="Calibri"/>
                  </a:rPr>
                  <a:t>Cost Savings</a:t>
                </a:r>
                <a:endParaRPr b="0" i="0" sz="1500" u="none" cap="none" strike="noStrike">
                  <a:solidFill>
                    <a:schemeClr val="dk1"/>
                  </a:solidFill>
                  <a:latin typeface="Calibri"/>
                  <a:ea typeface="Calibri"/>
                  <a:cs typeface="Calibri"/>
                  <a:sym typeface="Calibri"/>
                </a:endParaRPr>
              </a:p>
            </p:txBody>
          </p:sp>
        </p:grpSp>
        <p:sp>
          <p:nvSpPr>
            <p:cNvPr id="708" name="Google Shape;708;p5"/>
            <p:cNvSpPr/>
            <p:nvPr/>
          </p:nvSpPr>
          <p:spPr>
            <a:xfrm>
              <a:off x="5748550" y="2316000"/>
              <a:ext cx="969300" cy="967800"/>
            </a:xfrm>
            <a:prstGeom prst="rect">
              <a:avLst/>
            </a:prstGeom>
            <a:solidFill>
              <a:srgbClr val="FFD452"/>
            </a:solidFill>
            <a:ln cap="flat" cmpd="sng" w="9525">
              <a:solidFill>
                <a:srgbClr val="FFD4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9" name="Google Shape;709;p5"/>
            <p:cNvPicPr preferRelativeResize="0"/>
            <p:nvPr/>
          </p:nvPicPr>
          <p:blipFill rotWithShape="1">
            <a:blip r:embed="rId4">
              <a:alphaModFix/>
            </a:blip>
            <a:srcRect b="0" l="0" r="0" t="0"/>
            <a:stretch/>
          </p:blipFill>
          <p:spPr>
            <a:xfrm>
              <a:off x="6004600" y="2571300"/>
              <a:ext cx="457200" cy="457200"/>
            </a:xfrm>
            <a:prstGeom prst="rect">
              <a:avLst/>
            </a:prstGeom>
            <a:noFill/>
            <a:ln>
              <a:noFill/>
            </a:ln>
          </p:spPr>
        </p:pic>
      </p:grpSp>
      <p:sp>
        <p:nvSpPr>
          <p:cNvPr id="710" name="Google Shape;710;p5"/>
          <p:cNvSpPr/>
          <p:nvPr/>
        </p:nvSpPr>
        <p:spPr>
          <a:xfrm flipH="1" rot="10800000">
            <a:off x="7191825" y="3288925"/>
            <a:ext cx="4707300" cy="968100"/>
          </a:xfrm>
          <a:prstGeom prst="rect">
            <a:avLst/>
          </a:prstGeom>
          <a:noFill/>
          <a:ln cap="flat" cmpd="sng" w="9525">
            <a:solidFill>
              <a:srgbClr val="E324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711" name="Google Shape;711;p5"/>
          <p:cNvGrpSpPr/>
          <p:nvPr/>
        </p:nvGrpSpPr>
        <p:grpSpPr>
          <a:xfrm>
            <a:off x="7188467" y="3367833"/>
            <a:ext cx="4619672" cy="809070"/>
            <a:chOff x="879243" y="1941703"/>
            <a:chExt cx="1921501" cy="666011"/>
          </a:xfrm>
        </p:grpSpPr>
        <p:sp>
          <p:nvSpPr>
            <p:cNvPr id="712" name="Google Shape;712;p5"/>
            <p:cNvSpPr txBox="1"/>
            <p:nvPr/>
          </p:nvSpPr>
          <p:spPr>
            <a:xfrm>
              <a:off x="879244" y="2156514"/>
              <a:ext cx="1921500" cy="451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Pop-up with answer script and notes taking section for better customer interaction and task handling.</a:t>
              </a:r>
              <a:endParaRPr b="0" i="0" sz="1400" u="none" cap="none" strike="noStrike">
                <a:solidFill>
                  <a:schemeClr val="dk1"/>
                </a:solidFill>
                <a:latin typeface="Calibri"/>
                <a:ea typeface="Calibri"/>
                <a:cs typeface="Calibri"/>
                <a:sym typeface="Calibri"/>
              </a:endParaRPr>
            </a:p>
          </p:txBody>
        </p:sp>
        <p:sp>
          <p:nvSpPr>
            <p:cNvPr id="713" name="Google Shape;713;p5"/>
            <p:cNvSpPr txBox="1"/>
            <p:nvPr/>
          </p:nvSpPr>
          <p:spPr>
            <a:xfrm>
              <a:off x="879243" y="1941703"/>
              <a:ext cx="1842000" cy="214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500" u="none" cap="none" strike="noStrike">
                  <a:solidFill>
                    <a:schemeClr val="dk1"/>
                  </a:solidFill>
                  <a:latin typeface="Calibri"/>
                  <a:ea typeface="Calibri"/>
                  <a:cs typeface="Calibri"/>
                  <a:sym typeface="Calibri"/>
                </a:rPr>
                <a:t>Greater Work Efficiency</a:t>
              </a:r>
              <a:endParaRPr b="0" i="0" sz="1500" u="none" cap="none" strike="noStrike">
                <a:solidFill>
                  <a:schemeClr val="dk1"/>
                </a:solidFill>
                <a:latin typeface="Calibri"/>
                <a:ea typeface="Calibri"/>
                <a:cs typeface="Calibri"/>
                <a:sym typeface="Calibri"/>
              </a:endParaRPr>
            </a:p>
          </p:txBody>
        </p:sp>
      </p:grpSp>
      <p:sp>
        <p:nvSpPr>
          <p:cNvPr id="714" name="Google Shape;714;p5"/>
          <p:cNvSpPr/>
          <p:nvPr/>
        </p:nvSpPr>
        <p:spPr>
          <a:xfrm>
            <a:off x="6218052" y="3288474"/>
            <a:ext cx="969300" cy="967800"/>
          </a:xfrm>
          <a:prstGeom prst="rect">
            <a:avLst/>
          </a:prstGeom>
          <a:solidFill>
            <a:srgbClr val="E32490"/>
          </a:solidFill>
          <a:ln cap="flat" cmpd="sng" w="9525">
            <a:solidFill>
              <a:srgbClr val="E324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5" name="Google Shape;715;p5"/>
          <p:cNvPicPr preferRelativeResize="0"/>
          <p:nvPr/>
        </p:nvPicPr>
        <p:blipFill rotWithShape="1">
          <a:blip r:embed="rId5">
            <a:alphaModFix/>
          </a:blip>
          <a:srcRect b="0" l="0" r="0" t="0"/>
          <a:stretch/>
        </p:blipFill>
        <p:spPr>
          <a:xfrm>
            <a:off x="6474102" y="3543774"/>
            <a:ext cx="457200" cy="457200"/>
          </a:xfrm>
          <a:prstGeom prst="rect">
            <a:avLst/>
          </a:prstGeom>
          <a:noFill/>
          <a:ln>
            <a:noFill/>
          </a:ln>
        </p:spPr>
      </p:pic>
      <p:sp>
        <p:nvSpPr>
          <p:cNvPr id="716" name="Google Shape;716;p5"/>
          <p:cNvSpPr/>
          <p:nvPr/>
        </p:nvSpPr>
        <p:spPr>
          <a:xfrm flipH="1" rot="10800000">
            <a:off x="7187700" y="4339775"/>
            <a:ext cx="4711500" cy="966300"/>
          </a:xfrm>
          <a:prstGeom prst="rect">
            <a:avLst/>
          </a:prstGeom>
          <a:noFill/>
          <a:ln cap="flat"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717" name="Google Shape;717;p5"/>
          <p:cNvGrpSpPr/>
          <p:nvPr/>
        </p:nvGrpSpPr>
        <p:grpSpPr>
          <a:xfrm>
            <a:off x="7179033" y="4419873"/>
            <a:ext cx="4619674" cy="804000"/>
            <a:chOff x="879241" y="1941705"/>
            <a:chExt cx="1921501" cy="661837"/>
          </a:xfrm>
        </p:grpSpPr>
        <p:sp>
          <p:nvSpPr>
            <p:cNvPr id="718" name="Google Shape;718;p5"/>
            <p:cNvSpPr txBox="1"/>
            <p:nvPr/>
          </p:nvSpPr>
          <p:spPr>
            <a:xfrm>
              <a:off x="879242" y="2213242"/>
              <a:ext cx="1921500" cy="390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Able to connect anywhere and anytime on our Mobile/Desktop Application.</a:t>
              </a:r>
              <a:endParaRPr b="0" i="0" sz="1400" u="none" cap="none" strike="noStrike">
                <a:solidFill>
                  <a:schemeClr val="dk1"/>
                </a:solidFill>
                <a:latin typeface="Calibri"/>
                <a:ea typeface="Calibri"/>
                <a:cs typeface="Calibri"/>
                <a:sym typeface="Calibri"/>
              </a:endParaRPr>
            </a:p>
          </p:txBody>
        </p:sp>
        <p:sp>
          <p:nvSpPr>
            <p:cNvPr id="719" name="Google Shape;719;p5"/>
            <p:cNvSpPr txBox="1"/>
            <p:nvPr/>
          </p:nvSpPr>
          <p:spPr>
            <a:xfrm>
              <a:off x="879241" y="1941705"/>
              <a:ext cx="1842000" cy="25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500" u="none" cap="none" strike="noStrike">
                  <a:solidFill>
                    <a:schemeClr val="dk1"/>
                  </a:solidFill>
                  <a:latin typeface="Calibri"/>
                  <a:ea typeface="Calibri"/>
                  <a:cs typeface="Calibri"/>
                  <a:sym typeface="Calibri"/>
                </a:rPr>
                <a:t>Mobility &amp; Geographical Flexibility</a:t>
              </a:r>
              <a:endParaRPr b="0" i="0" sz="1500" u="none" cap="none" strike="noStrike">
                <a:solidFill>
                  <a:schemeClr val="dk1"/>
                </a:solidFill>
                <a:latin typeface="Calibri"/>
                <a:ea typeface="Calibri"/>
                <a:cs typeface="Calibri"/>
                <a:sym typeface="Calibri"/>
              </a:endParaRPr>
            </a:p>
          </p:txBody>
        </p:sp>
      </p:grpSp>
      <p:sp>
        <p:nvSpPr>
          <p:cNvPr id="720" name="Google Shape;720;p5"/>
          <p:cNvSpPr/>
          <p:nvPr/>
        </p:nvSpPr>
        <p:spPr>
          <a:xfrm>
            <a:off x="6213765" y="4337980"/>
            <a:ext cx="969300" cy="967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1" name="Google Shape;721;p5"/>
          <p:cNvPicPr preferRelativeResize="0"/>
          <p:nvPr/>
        </p:nvPicPr>
        <p:blipFill rotWithShape="1">
          <a:blip r:embed="rId6">
            <a:alphaModFix/>
          </a:blip>
          <a:srcRect b="0" l="0" r="0" t="0"/>
          <a:stretch/>
        </p:blipFill>
        <p:spPr>
          <a:xfrm>
            <a:off x="6469815" y="4593280"/>
            <a:ext cx="457200" cy="457200"/>
          </a:xfrm>
          <a:prstGeom prst="rect">
            <a:avLst/>
          </a:prstGeom>
          <a:noFill/>
          <a:ln>
            <a:noFill/>
          </a:ln>
        </p:spPr>
      </p:pic>
      <p:sp>
        <p:nvSpPr>
          <p:cNvPr id="722" name="Google Shape;722;p5"/>
          <p:cNvSpPr/>
          <p:nvPr/>
        </p:nvSpPr>
        <p:spPr>
          <a:xfrm flipH="1" rot="10800000">
            <a:off x="7177550" y="5388825"/>
            <a:ext cx="4725900" cy="965100"/>
          </a:xfrm>
          <a:prstGeom prst="rect">
            <a:avLst/>
          </a:prstGeom>
          <a:noFill/>
          <a:ln cap="flat" cmpd="sng" w="9525">
            <a:solidFill>
              <a:srgbClr val="4A86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723" name="Google Shape;723;p5"/>
          <p:cNvGrpSpPr/>
          <p:nvPr/>
        </p:nvGrpSpPr>
        <p:grpSpPr>
          <a:xfrm>
            <a:off x="7177540" y="5404041"/>
            <a:ext cx="4725920" cy="895075"/>
            <a:chOff x="879237" y="1909097"/>
            <a:chExt cx="2013000" cy="736808"/>
          </a:xfrm>
        </p:grpSpPr>
        <p:sp>
          <p:nvSpPr>
            <p:cNvPr id="724" name="Google Shape;724;p5"/>
            <p:cNvSpPr txBox="1"/>
            <p:nvPr/>
          </p:nvSpPr>
          <p:spPr>
            <a:xfrm>
              <a:off x="879237" y="2162005"/>
              <a:ext cx="2013000" cy="483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One-of-a-kind auto Do-Not-Call Numbers filtering, CRM integration tools, and DID numbers in 70+ countries give you the automation and insight that truly drive your productivity.</a:t>
              </a:r>
              <a:endParaRPr b="0" i="0" sz="1400" u="none" cap="none" strike="noStrike">
                <a:solidFill>
                  <a:schemeClr val="dk1"/>
                </a:solidFill>
                <a:latin typeface="Calibri"/>
                <a:ea typeface="Calibri"/>
                <a:cs typeface="Calibri"/>
                <a:sym typeface="Calibri"/>
              </a:endParaRPr>
            </a:p>
          </p:txBody>
        </p:sp>
        <p:sp>
          <p:nvSpPr>
            <p:cNvPr id="725" name="Google Shape;725;p5"/>
            <p:cNvSpPr txBox="1"/>
            <p:nvPr/>
          </p:nvSpPr>
          <p:spPr>
            <a:xfrm>
              <a:off x="882438" y="1909097"/>
              <a:ext cx="1842000" cy="205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500" u="none" cap="none" strike="noStrike">
                  <a:solidFill>
                    <a:schemeClr val="dk1"/>
                  </a:solidFill>
                  <a:latin typeface="Calibri"/>
                  <a:ea typeface="Calibri"/>
                  <a:cs typeface="Calibri"/>
                  <a:sym typeface="Calibri"/>
                </a:rPr>
                <a:t>Seamless Integration</a:t>
              </a:r>
              <a:endParaRPr b="0" i="0" sz="1500" u="none" cap="none" strike="noStrike">
                <a:solidFill>
                  <a:schemeClr val="dk1"/>
                </a:solidFill>
                <a:latin typeface="Calibri"/>
                <a:ea typeface="Calibri"/>
                <a:cs typeface="Calibri"/>
                <a:sym typeface="Calibri"/>
              </a:endParaRPr>
            </a:p>
          </p:txBody>
        </p:sp>
      </p:grpSp>
      <p:sp>
        <p:nvSpPr>
          <p:cNvPr id="726" name="Google Shape;726;p5"/>
          <p:cNvSpPr/>
          <p:nvPr/>
        </p:nvSpPr>
        <p:spPr>
          <a:xfrm>
            <a:off x="6213765" y="5387460"/>
            <a:ext cx="969300" cy="9678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7" name="Google Shape;727;p5"/>
          <p:cNvPicPr preferRelativeResize="0"/>
          <p:nvPr/>
        </p:nvPicPr>
        <p:blipFill rotWithShape="1">
          <a:blip r:embed="rId7">
            <a:alphaModFix/>
          </a:blip>
          <a:srcRect b="0" l="0" r="0" t="0"/>
          <a:stretch/>
        </p:blipFill>
        <p:spPr>
          <a:xfrm>
            <a:off x="6469815" y="5642760"/>
            <a:ext cx="457200" cy="457200"/>
          </a:xfrm>
          <a:prstGeom prst="rect">
            <a:avLst/>
          </a:prstGeom>
          <a:noFill/>
          <a:ln>
            <a:noFill/>
          </a:ln>
        </p:spPr>
      </p:pic>
      <p:sp>
        <p:nvSpPr>
          <p:cNvPr id="728" name="Google Shape;728;p5"/>
          <p:cNvSpPr/>
          <p:nvPr/>
        </p:nvSpPr>
        <p:spPr>
          <a:xfrm flipH="1" rot="10800000">
            <a:off x="1235020" y="1189512"/>
            <a:ext cx="4716900" cy="967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729" name="Google Shape;729;p5"/>
          <p:cNvGrpSpPr/>
          <p:nvPr/>
        </p:nvGrpSpPr>
        <p:grpSpPr>
          <a:xfrm>
            <a:off x="1242196" y="1279943"/>
            <a:ext cx="4619670" cy="786942"/>
            <a:chOff x="879228" y="1941705"/>
            <a:chExt cx="1921500" cy="729934"/>
          </a:xfrm>
        </p:grpSpPr>
        <p:sp>
          <p:nvSpPr>
            <p:cNvPr id="730" name="Google Shape;730;p5"/>
            <p:cNvSpPr txBox="1"/>
            <p:nvPr/>
          </p:nvSpPr>
          <p:spPr>
            <a:xfrm>
              <a:off x="879228" y="2213239"/>
              <a:ext cx="1921500" cy="458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Calibri"/>
                  <a:ea typeface="Calibri"/>
                  <a:cs typeface="Calibri"/>
                  <a:sym typeface="Calibri"/>
                </a:rPr>
                <a:t>Easily manage operations with a minimum technical obligation.</a:t>
              </a:r>
              <a:endParaRPr b="0" i="0" sz="1400" u="none" cap="none" strike="noStrike">
                <a:solidFill>
                  <a:schemeClr val="dk1"/>
                </a:solidFill>
                <a:latin typeface="Calibri"/>
                <a:ea typeface="Calibri"/>
                <a:cs typeface="Calibri"/>
                <a:sym typeface="Calibri"/>
              </a:endParaRPr>
            </a:p>
          </p:txBody>
        </p:sp>
        <p:sp>
          <p:nvSpPr>
            <p:cNvPr id="731" name="Google Shape;731;p5"/>
            <p:cNvSpPr txBox="1"/>
            <p:nvPr/>
          </p:nvSpPr>
          <p:spPr>
            <a:xfrm>
              <a:off x="879241" y="1941705"/>
              <a:ext cx="1842000" cy="258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500" u="none" cap="none" strike="noStrike">
                  <a:solidFill>
                    <a:schemeClr val="dk1"/>
                  </a:solidFill>
                  <a:latin typeface="Calibri"/>
                  <a:ea typeface="Calibri"/>
                  <a:cs typeface="Calibri"/>
                  <a:sym typeface="Calibri"/>
                </a:rPr>
                <a:t>Limited Maintenance &amp; Admin Requirements</a:t>
              </a:r>
              <a:endParaRPr b="1" i="0" sz="1500" u="none" cap="none" strike="noStrike">
                <a:solidFill>
                  <a:schemeClr val="dk1"/>
                </a:solidFill>
                <a:latin typeface="Calibri"/>
                <a:ea typeface="Calibri"/>
                <a:cs typeface="Calibri"/>
                <a:sym typeface="Calibri"/>
              </a:endParaRPr>
            </a:p>
          </p:txBody>
        </p:sp>
      </p:grpSp>
      <p:sp>
        <p:nvSpPr>
          <p:cNvPr id="732" name="Google Shape;732;p5"/>
          <p:cNvSpPr/>
          <p:nvPr/>
        </p:nvSpPr>
        <p:spPr>
          <a:xfrm>
            <a:off x="259050" y="1190975"/>
            <a:ext cx="969300" cy="967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3" name="Google Shape;733;p5"/>
          <p:cNvPicPr preferRelativeResize="0"/>
          <p:nvPr/>
        </p:nvPicPr>
        <p:blipFill rotWithShape="1">
          <a:blip r:embed="rId8">
            <a:alphaModFix/>
          </a:blip>
          <a:srcRect b="0" l="0" r="0" t="0"/>
          <a:stretch/>
        </p:blipFill>
        <p:spPr>
          <a:xfrm>
            <a:off x="515100" y="1446275"/>
            <a:ext cx="457200" cy="457200"/>
          </a:xfrm>
          <a:prstGeom prst="rect">
            <a:avLst/>
          </a:prstGeom>
          <a:noFill/>
          <a:ln>
            <a:noFill/>
          </a:ln>
        </p:spPr>
      </p:pic>
      <p:sp>
        <p:nvSpPr>
          <p:cNvPr id="734" name="Google Shape;734;p5"/>
          <p:cNvSpPr/>
          <p:nvPr/>
        </p:nvSpPr>
        <p:spPr>
          <a:xfrm flipH="1" rot="10800000">
            <a:off x="1228354" y="2237498"/>
            <a:ext cx="4716900" cy="969300"/>
          </a:xfrm>
          <a:prstGeom prst="rect">
            <a:avLst/>
          </a:prstGeom>
          <a:solidFill>
            <a:schemeClr val="lt1"/>
          </a:solidFill>
          <a:ln cap="flat" cmpd="sng" w="9525">
            <a:solidFill>
              <a:srgbClr val="FFD4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735" name="Google Shape;735;p5"/>
          <p:cNvGrpSpPr/>
          <p:nvPr/>
        </p:nvGrpSpPr>
        <p:grpSpPr>
          <a:xfrm>
            <a:off x="1242250" y="2256037"/>
            <a:ext cx="4619921" cy="849190"/>
            <a:chOff x="879235" y="1869939"/>
            <a:chExt cx="2078705" cy="733895"/>
          </a:xfrm>
        </p:grpSpPr>
        <p:sp>
          <p:nvSpPr>
            <p:cNvPr id="736" name="Google Shape;736;p5"/>
            <p:cNvSpPr txBox="1"/>
            <p:nvPr/>
          </p:nvSpPr>
          <p:spPr>
            <a:xfrm>
              <a:off x="879240" y="2213234"/>
              <a:ext cx="2078700" cy="39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Calibri"/>
                  <a:ea typeface="Calibri"/>
                  <a:cs typeface="Calibri"/>
                  <a:sym typeface="Calibri"/>
                </a:rPr>
                <a:t>All data, including SLA, abandoned rate, average wait time, average call duration, are gathered to give you a rich source of customer intelligence.</a:t>
              </a:r>
              <a:endParaRPr b="0" i="0" sz="1400" u="none" cap="none" strike="noStrike">
                <a:solidFill>
                  <a:schemeClr val="dk1"/>
                </a:solidFill>
                <a:latin typeface="Calibri"/>
                <a:ea typeface="Calibri"/>
                <a:cs typeface="Calibri"/>
                <a:sym typeface="Calibri"/>
              </a:endParaRPr>
            </a:p>
          </p:txBody>
        </p:sp>
        <p:sp>
          <p:nvSpPr>
            <p:cNvPr id="737" name="Google Shape;737;p5"/>
            <p:cNvSpPr txBox="1"/>
            <p:nvPr/>
          </p:nvSpPr>
          <p:spPr>
            <a:xfrm>
              <a:off x="879235" y="1869939"/>
              <a:ext cx="1992600" cy="25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500" u="none" cap="none" strike="noStrike">
                  <a:solidFill>
                    <a:schemeClr val="dk1"/>
                  </a:solidFill>
                  <a:latin typeface="Calibri"/>
                  <a:ea typeface="Calibri"/>
                  <a:cs typeface="Calibri"/>
                  <a:sym typeface="Calibri"/>
                </a:rPr>
                <a:t>Comprehensive Insight</a:t>
              </a:r>
              <a:endParaRPr b="1" i="0" sz="1500" u="none" cap="none" strike="noStrike">
                <a:solidFill>
                  <a:schemeClr val="dk1"/>
                </a:solidFill>
                <a:latin typeface="Calibri"/>
                <a:ea typeface="Calibri"/>
                <a:cs typeface="Calibri"/>
                <a:sym typeface="Calibri"/>
              </a:endParaRPr>
            </a:p>
          </p:txBody>
        </p:sp>
      </p:grpSp>
      <p:sp>
        <p:nvSpPr>
          <p:cNvPr id="738" name="Google Shape;738;p5"/>
          <p:cNvSpPr/>
          <p:nvPr/>
        </p:nvSpPr>
        <p:spPr>
          <a:xfrm>
            <a:off x="259050" y="2238225"/>
            <a:ext cx="969300" cy="969300"/>
          </a:xfrm>
          <a:prstGeom prst="rect">
            <a:avLst/>
          </a:prstGeom>
          <a:solidFill>
            <a:srgbClr val="FFD452"/>
          </a:solidFill>
          <a:ln cap="flat" cmpd="sng" w="9525">
            <a:solidFill>
              <a:srgbClr val="FFD4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9" name="Google Shape;739;p5"/>
          <p:cNvPicPr preferRelativeResize="0"/>
          <p:nvPr/>
        </p:nvPicPr>
        <p:blipFill rotWithShape="1">
          <a:blip r:embed="rId9">
            <a:alphaModFix/>
          </a:blip>
          <a:srcRect b="0" l="0" r="0" t="0"/>
          <a:stretch/>
        </p:blipFill>
        <p:spPr>
          <a:xfrm>
            <a:off x="515100" y="2494275"/>
            <a:ext cx="457200" cy="457200"/>
          </a:xfrm>
          <a:prstGeom prst="rect">
            <a:avLst/>
          </a:prstGeom>
          <a:noFill/>
          <a:ln>
            <a:noFill/>
          </a:ln>
        </p:spPr>
      </p:pic>
      <p:sp>
        <p:nvSpPr>
          <p:cNvPr id="740" name="Google Shape;740;p5"/>
          <p:cNvSpPr/>
          <p:nvPr/>
        </p:nvSpPr>
        <p:spPr>
          <a:xfrm flipH="1" rot="10800000">
            <a:off x="1235010" y="3286978"/>
            <a:ext cx="4716900" cy="969300"/>
          </a:xfrm>
          <a:prstGeom prst="rect">
            <a:avLst/>
          </a:prstGeom>
          <a:solidFill>
            <a:schemeClr val="lt1"/>
          </a:solidFill>
          <a:ln cap="flat" cmpd="sng" w="9525">
            <a:solidFill>
              <a:srgbClr val="E324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741" name="Google Shape;741;p5"/>
          <p:cNvGrpSpPr/>
          <p:nvPr/>
        </p:nvGrpSpPr>
        <p:grpSpPr>
          <a:xfrm>
            <a:off x="1241217" y="3367096"/>
            <a:ext cx="4619672" cy="809070"/>
            <a:chOff x="879243" y="1941703"/>
            <a:chExt cx="1921501" cy="666011"/>
          </a:xfrm>
        </p:grpSpPr>
        <p:sp>
          <p:nvSpPr>
            <p:cNvPr id="742" name="Google Shape;742;p5"/>
            <p:cNvSpPr txBox="1"/>
            <p:nvPr/>
          </p:nvSpPr>
          <p:spPr>
            <a:xfrm>
              <a:off x="879244" y="2156514"/>
              <a:ext cx="1921500" cy="451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Calibri"/>
                  <a:ea typeface="Calibri"/>
                  <a:cs typeface="Calibri"/>
                  <a:sym typeface="Calibri"/>
                </a:rPr>
                <a:t>Different account roles are available for you in order to limit access to statistics and data to only authorized individuals.</a:t>
              </a:r>
              <a:endParaRPr b="0" i="0" sz="1400" u="none" cap="none" strike="noStrike">
                <a:solidFill>
                  <a:schemeClr val="dk1"/>
                </a:solidFill>
                <a:latin typeface="Calibri"/>
                <a:ea typeface="Calibri"/>
                <a:cs typeface="Calibri"/>
                <a:sym typeface="Calibri"/>
              </a:endParaRPr>
            </a:p>
          </p:txBody>
        </p:sp>
        <p:sp>
          <p:nvSpPr>
            <p:cNvPr id="743" name="Google Shape;743;p5"/>
            <p:cNvSpPr txBox="1"/>
            <p:nvPr/>
          </p:nvSpPr>
          <p:spPr>
            <a:xfrm>
              <a:off x="879243" y="1941703"/>
              <a:ext cx="1842000" cy="214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500" u="none" cap="none" strike="noStrike">
                  <a:solidFill>
                    <a:schemeClr val="dk1"/>
                  </a:solidFill>
                  <a:latin typeface="Calibri"/>
                  <a:ea typeface="Calibri"/>
                  <a:cs typeface="Calibri"/>
                  <a:sym typeface="Calibri"/>
                </a:rPr>
                <a:t>Data Access Management</a:t>
              </a:r>
              <a:endParaRPr b="1" i="0" sz="1500" u="none" cap="none" strike="noStrike">
                <a:solidFill>
                  <a:schemeClr val="dk1"/>
                </a:solidFill>
                <a:latin typeface="Calibri"/>
                <a:ea typeface="Calibri"/>
                <a:cs typeface="Calibri"/>
                <a:sym typeface="Calibri"/>
              </a:endParaRPr>
            </a:p>
          </p:txBody>
        </p:sp>
      </p:grpSp>
      <p:sp>
        <p:nvSpPr>
          <p:cNvPr id="744" name="Google Shape;744;p5"/>
          <p:cNvSpPr/>
          <p:nvPr/>
        </p:nvSpPr>
        <p:spPr>
          <a:xfrm>
            <a:off x="259050" y="3286975"/>
            <a:ext cx="969300" cy="969300"/>
          </a:xfrm>
          <a:prstGeom prst="rect">
            <a:avLst/>
          </a:prstGeom>
          <a:solidFill>
            <a:srgbClr val="E32490"/>
          </a:solidFill>
          <a:ln cap="flat" cmpd="sng" w="9525">
            <a:solidFill>
              <a:srgbClr val="E324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5" name="Google Shape;745;p5"/>
          <p:cNvPicPr preferRelativeResize="0"/>
          <p:nvPr/>
        </p:nvPicPr>
        <p:blipFill rotWithShape="1">
          <a:blip r:embed="rId10">
            <a:alphaModFix/>
          </a:blip>
          <a:srcRect b="0" l="0" r="0" t="0"/>
          <a:stretch/>
        </p:blipFill>
        <p:spPr>
          <a:xfrm>
            <a:off x="515100" y="3543025"/>
            <a:ext cx="457200" cy="457200"/>
          </a:xfrm>
          <a:prstGeom prst="rect">
            <a:avLst/>
          </a:prstGeom>
          <a:noFill/>
          <a:ln>
            <a:noFill/>
          </a:ln>
        </p:spPr>
      </p:pic>
      <p:sp>
        <p:nvSpPr>
          <p:cNvPr id="746" name="Google Shape;746;p5"/>
          <p:cNvSpPr/>
          <p:nvPr/>
        </p:nvSpPr>
        <p:spPr>
          <a:xfrm flipH="1" rot="10800000">
            <a:off x="1243327" y="4336458"/>
            <a:ext cx="4716900" cy="969300"/>
          </a:xfrm>
          <a:prstGeom prst="rect">
            <a:avLst/>
          </a:prstGeom>
          <a:solidFill>
            <a:schemeClr val="lt1"/>
          </a:solidFill>
          <a:ln cap="flat"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747" name="Google Shape;747;p5"/>
          <p:cNvGrpSpPr/>
          <p:nvPr/>
        </p:nvGrpSpPr>
        <p:grpSpPr>
          <a:xfrm>
            <a:off x="1249521" y="4419111"/>
            <a:ext cx="4619674" cy="804000"/>
            <a:chOff x="879241" y="1941705"/>
            <a:chExt cx="1921501" cy="661837"/>
          </a:xfrm>
        </p:grpSpPr>
        <p:sp>
          <p:nvSpPr>
            <p:cNvPr id="748" name="Google Shape;748;p5"/>
            <p:cNvSpPr txBox="1"/>
            <p:nvPr/>
          </p:nvSpPr>
          <p:spPr>
            <a:xfrm>
              <a:off x="879242" y="2213242"/>
              <a:ext cx="1921500" cy="390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Calibri"/>
                  <a:ea typeface="Calibri"/>
                  <a:cs typeface="Calibri"/>
                  <a:sym typeface="Calibri"/>
                </a:rPr>
                <a:t>Performance statistics are available for all levels, whether agent, team or company.</a:t>
              </a:r>
              <a:endParaRPr b="0" i="0" sz="1400" u="none" cap="none" strike="noStrike">
                <a:solidFill>
                  <a:schemeClr val="dk1"/>
                </a:solidFill>
                <a:latin typeface="Calibri"/>
                <a:ea typeface="Calibri"/>
                <a:cs typeface="Calibri"/>
                <a:sym typeface="Calibri"/>
              </a:endParaRPr>
            </a:p>
          </p:txBody>
        </p:sp>
        <p:sp>
          <p:nvSpPr>
            <p:cNvPr id="749" name="Google Shape;749;p5"/>
            <p:cNvSpPr txBox="1"/>
            <p:nvPr/>
          </p:nvSpPr>
          <p:spPr>
            <a:xfrm>
              <a:off x="879241" y="1941705"/>
              <a:ext cx="1842000" cy="25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500" u="none" cap="none" strike="noStrike">
                  <a:solidFill>
                    <a:schemeClr val="dk1"/>
                  </a:solidFill>
                  <a:latin typeface="Calibri"/>
                  <a:ea typeface="Calibri"/>
                  <a:cs typeface="Calibri"/>
                  <a:sym typeface="Calibri"/>
                </a:rPr>
                <a:t>Improved Performance</a:t>
              </a:r>
              <a:endParaRPr b="1" i="0" sz="1500" u="none" cap="none" strike="noStrike">
                <a:solidFill>
                  <a:schemeClr val="dk1"/>
                </a:solidFill>
                <a:latin typeface="Calibri"/>
                <a:ea typeface="Calibri"/>
                <a:cs typeface="Calibri"/>
                <a:sym typeface="Calibri"/>
              </a:endParaRPr>
            </a:p>
          </p:txBody>
        </p:sp>
      </p:grpSp>
      <p:sp>
        <p:nvSpPr>
          <p:cNvPr id="750" name="Google Shape;750;p5"/>
          <p:cNvSpPr/>
          <p:nvPr/>
        </p:nvSpPr>
        <p:spPr>
          <a:xfrm>
            <a:off x="270800" y="4337200"/>
            <a:ext cx="969300" cy="9693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1" name="Google Shape;751;p5"/>
          <p:cNvPicPr preferRelativeResize="0"/>
          <p:nvPr/>
        </p:nvPicPr>
        <p:blipFill rotWithShape="1">
          <a:blip r:embed="rId11">
            <a:alphaModFix/>
          </a:blip>
          <a:srcRect b="0" l="0" r="0" t="0"/>
          <a:stretch/>
        </p:blipFill>
        <p:spPr>
          <a:xfrm>
            <a:off x="526850" y="4593250"/>
            <a:ext cx="457200" cy="457200"/>
          </a:xfrm>
          <a:prstGeom prst="rect">
            <a:avLst/>
          </a:prstGeom>
          <a:noFill/>
          <a:ln>
            <a:noFill/>
          </a:ln>
        </p:spPr>
      </p:pic>
      <p:sp>
        <p:nvSpPr>
          <p:cNvPr id="752" name="Google Shape;752;p5"/>
          <p:cNvSpPr/>
          <p:nvPr/>
        </p:nvSpPr>
        <p:spPr>
          <a:xfrm flipH="1" rot="10800000">
            <a:off x="1241815" y="5385938"/>
            <a:ext cx="4725900" cy="969300"/>
          </a:xfrm>
          <a:prstGeom prst="rect">
            <a:avLst/>
          </a:prstGeom>
          <a:solidFill>
            <a:schemeClr val="lt1"/>
          </a:solidFill>
          <a:ln cap="flat" cmpd="sng" w="9525">
            <a:solidFill>
              <a:srgbClr val="4A86E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53" name="Google Shape;753;p5"/>
          <p:cNvSpPr txBox="1"/>
          <p:nvPr/>
        </p:nvSpPr>
        <p:spPr>
          <a:xfrm>
            <a:off x="1248027" y="5710511"/>
            <a:ext cx="4725900" cy="58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US" sz="1400" u="none" cap="none" strike="noStrike">
                <a:solidFill>
                  <a:schemeClr val="dk1"/>
                </a:solidFill>
                <a:latin typeface="Calibri"/>
                <a:ea typeface="Calibri"/>
                <a:cs typeface="Calibri"/>
                <a:sym typeface="Calibri"/>
              </a:rPr>
              <a:t>All calls are recorded for regulation and compliance purposes.</a:t>
            </a:r>
            <a:endParaRPr b="0" i="0" sz="1400" u="none" cap="none" strike="noStrike">
              <a:solidFill>
                <a:schemeClr val="dk1"/>
              </a:solidFill>
              <a:latin typeface="Calibri"/>
              <a:ea typeface="Calibri"/>
              <a:cs typeface="Calibri"/>
              <a:sym typeface="Calibri"/>
            </a:endParaRPr>
          </a:p>
        </p:txBody>
      </p:sp>
      <p:sp>
        <p:nvSpPr>
          <p:cNvPr id="754" name="Google Shape;754;p5"/>
          <p:cNvSpPr txBox="1"/>
          <p:nvPr/>
        </p:nvSpPr>
        <p:spPr>
          <a:xfrm>
            <a:off x="1255541" y="5403278"/>
            <a:ext cx="4324500" cy="24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500" u="none" cap="none" strike="noStrike">
                <a:solidFill>
                  <a:schemeClr val="dk1"/>
                </a:solidFill>
                <a:latin typeface="Calibri"/>
                <a:ea typeface="Calibri"/>
                <a:cs typeface="Calibri"/>
                <a:sym typeface="Calibri"/>
              </a:rPr>
              <a:t>Compliance</a:t>
            </a:r>
            <a:endParaRPr b="1" i="0" sz="1500" u="none" cap="none" strike="noStrike">
              <a:solidFill>
                <a:schemeClr val="dk1"/>
              </a:solidFill>
              <a:latin typeface="Calibri"/>
              <a:ea typeface="Calibri"/>
              <a:cs typeface="Calibri"/>
              <a:sym typeface="Calibri"/>
            </a:endParaRPr>
          </a:p>
        </p:txBody>
      </p:sp>
      <p:sp>
        <p:nvSpPr>
          <p:cNvPr id="755" name="Google Shape;755;p5"/>
          <p:cNvSpPr/>
          <p:nvPr/>
        </p:nvSpPr>
        <p:spPr>
          <a:xfrm>
            <a:off x="270800" y="5387425"/>
            <a:ext cx="969300" cy="969300"/>
          </a:xfrm>
          <a:prstGeom prst="rect">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6" name="Google Shape;756;p5"/>
          <p:cNvPicPr preferRelativeResize="0"/>
          <p:nvPr/>
        </p:nvPicPr>
        <p:blipFill rotWithShape="1">
          <a:blip r:embed="rId12">
            <a:alphaModFix/>
          </a:blip>
          <a:srcRect b="0" l="0" r="0" t="0"/>
          <a:stretch/>
        </p:blipFill>
        <p:spPr>
          <a:xfrm>
            <a:off x="526850" y="5643475"/>
            <a:ext cx="4572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1" name="Shape 761"/>
        <p:cNvGrpSpPr/>
        <p:nvPr/>
      </p:nvGrpSpPr>
      <p:grpSpPr>
        <a:xfrm>
          <a:off x="0" y="0"/>
          <a:ext cx="0" cy="0"/>
          <a:chOff x="0" y="0"/>
          <a:chExt cx="0" cy="0"/>
        </a:xfrm>
      </p:grpSpPr>
      <p:pic>
        <p:nvPicPr>
          <p:cNvPr id="762" name="Google Shape;762;p6"/>
          <p:cNvPicPr preferRelativeResize="0"/>
          <p:nvPr/>
        </p:nvPicPr>
        <p:blipFill rotWithShape="1">
          <a:blip r:embed="rId3">
            <a:alphaModFix/>
          </a:blip>
          <a:srcRect b="0" l="0" r="0" t="0"/>
          <a:stretch/>
        </p:blipFill>
        <p:spPr>
          <a:xfrm>
            <a:off x="1068912" y="1225438"/>
            <a:ext cx="4919400" cy="2633400"/>
          </a:xfrm>
          <a:prstGeom prst="round2DiagRect">
            <a:avLst>
              <a:gd fmla="val 0" name="adj1"/>
              <a:gd fmla="val 0" name="adj2"/>
            </a:avLst>
          </a:prstGeom>
          <a:noFill/>
          <a:ln>
            <a:noFill/>
          </a:ln>
        </p:spPr>
      </p:pic>
      <p:pic>
        <p:nvPicPr>
          <p:cNvPr id="763" name="Google Shape;763;p6"/>
          <p:cNvPicPr preferRelativeResize="0"/>
          <p:nvPr/>
        </p:nvPicPr>
        <p:blipFill rotWithShape="1">
          <a:blip r:embed="rId4">
            <a:alphaModFix/>
          </a:blip>
          <a:srcRect b="0" l="0" r="0" t="0"/>
          <a:stretch/>
        </p:blipFill>
        <p:spPr>
          <a:xfrm>
            <a:off x="6203656" y="3958675"/>
            <a:ext cx="4919400" cy="2633400"/>
          </a:xfrm>
          <a:prstGeom prst="round2DiagRect">
            <a:avLst>
              <a:gd fmla="val 0" name="adj1"/>
              <a:gd fmla="val 0" name="adj2"/>
            </a:avLst>
          </a:prstGeom>
          <a:noFill/>
          <a:ln>
            <a:noFill/>
          </a:ln>
        </p:spPr>
      </p:pic>
      <p:sp>
        <p:nvSpPr>
          <p:cNvPr id="764" name="Google Shape;764;p6"/>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Use Cases</a:t>
            </a:r>
            <a:endParaRPr b="1" i="0" sz="3600" u="none" cap="none" strike="noStrike">
              <a:solidFill>
                <a:srgbClr val="000000"/>
              </a:solidFill>
              <a:latin typeface="Calibri"/>
              <a:ea typeface="Calibri"/>
              <a:cs typeface="Calibri"/>
              <a:sym typeface="Calibri"/>
            </a:endParaRPr>
          </a:p>
        </p:txBody>
      </p:sp>
      <p:pic>
        <p:nvPicPr>
          <p:cNvPr id="765" name="Google Shape;765;p6"/>
          <p:cNvPicPr preferRelativeResize="0"/>
          <p:nvPr/>
        </p:nvPicPr>
        <p:blipFill rotWithShape="1">
          <a:blip r:embed="rId5">
            <a:alphaModFix/>
          </a:blip>
          <a:srcRect b="0" l="4637" r="4427" t="0"/>
          <a:stretch/>
        </p:blipFill>
        <p:spPr>
          <a:xfrm>
            <a:off x="6201597" y="1223790"/>
            <a:ext cx="4923600" cy="2636700"/>
          </a:xfrm>
          <a:prstGeom prst="round2DiagRect">
            <a:avLst>
              <a:gd fmla="val 0" name="adj1"/>
              <a:gd fmla="val 0" name="adj2"/>
            </a:avLst>
          </a:prstGeom>
          <a:noFill/>
          <a:ln>
            <a:noFill/>
          </a:ln>
        </p:spPr>
      </p:pic>
      <p:sp>
        <p:nvSpPr>
          <p:cNvPr id="766" name="Google Shape;766;p6"/>
          <p:cNvSpPr txBox="1"/>
          <p:nvPr/>
        </p:nvSpPr>
        <p:spPr>
          <a:xfrm>
            <a:off x="6201600" y="3517475"/>
            <a:ext cx="3081600" cy="35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Telecommunication</a:t>
            </a:r>
            <a:endParaRPr b="1" i="0" sz="2000" u="none" cap="none" strike="noStrike">
              <a:solidFill>
                <a:schemeClr val="dk1"/>
              </a:solidFill>
              <a:latin typeface="Arial"/>
              <a:ea typeface="Arial"/>
              <a:cs typeface="Arial"/>
              <a:sym typeface="Arial"/>
            </a:endParaRPr>
          </a:p>
        </p:txBody>
      </p:sp>
      <p:pic>
        <p:nvPicPr>
          <p:cNvPr id="767" name="Google Shape;767;p6"/>
          <p:cNvPicPr preferRelativeResize="0"/>
          <p:nvPr/>
        </p:nvPicPr>
        <p:blipFill rotWithShape="1">
          <a:blip r:embed="rId6">
            <a:alphaModFix/>
          </a:blip>
          <a:srcRect b="0" l="0" r="0" t="0"/>
          <a:stretch/>
        </p:blipFill>
        <p:spPr>
          <a:xfrm>
            <a:off x="1066799" y="3928025"/>
            <a:ext cx="4923600" cy="2636700"/>
          </a:xfrm>
          <a:prstGeom prst="round2DiagRect">
            <a:avLst>
              <a:gd fmla="val 0" name="adj1"/>
              <a:gd fmla="val 0" name="adj2"/>
            </a:avLst>
          </a:prstGeom>
          <a:noFill/>
          <a:ln>
            <a:noFill/>
          </a:ln>
        </p:spPr>
      </p:pic>
      <p:sp>
        <p:nvSpPr>
          <p:cNvPr id="768" name="Google Shape;768;p6"/>
          <p:cNvSpPr txBox="1"/>
          <p:nvPr/>
        </p:nvSpPr>
        <p:spPr>
          <a:xfrm>
            <a:off x="1066799" y="3517926"/>
            <a:ext cx="3079200" cy="355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Information Technology</a:t>
            </a:r>
            <a:endParaRPr b="1" i="0" sz="2000" u="none" cap="none" strike="noStrike">
              <a:solidFill>
                <a:schemeClr val="dk1"/>
              </a:solidFill>
              <a:latin typeface="Arial"/>
              <a:ea typeface="Arial"/>
              <a:cs typeface="Arial"/>
              <a:sym typeface="Arial"/>
            </a:endParaRPr>
          </a:p>
        </p:txBody>
      </p:sp>
      <p:sp>
        <p:nvSpPr>
          <p:cNvPr id="769" name="Google Shape;769;p6"/>
          <p:cNvSpPr txBox="1"/>
          <p:nvPr/>
        </p:nvSpPr>
        <p:spPr>
          <a:xfrm>
            <a:off x="6201600" y="6208025"/>
            <a:ext cx="3081600" cy="38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Retail Industry</a:t>
            </a:r>
            <a:endParaRPr b="1" i="0" sz="2000" u="none" cap="none" strike="noStrike">
              <a:solidFill>
                <a:schemeClr val="dk1"/>
              </a:solidFill>
              <a:latin typeface="Arial"/>
              <a:ea typeface="Arial"/>
              <a:cs typeface="Arial"/>
              <a:sym typeface="Arial"/>
            </a:endParaRPr>
          </a:p>
        </p:txBody>
      </p:sp>
      <p:sp>
        <p:nvSpPr>
          <p:cNvPr id="770" name="Google Shape;770;p6"/>
          <p:cNvSpPr txBox="1"/>
          <p:nvPr/>
        </p:nvSpPr>
        <p:spPr>
          <a:xfrm>
            <a:off x="1065599" y="6208025"/>
            <a:ext cx="3081600" cy="35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Financial Institution</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5" name="Shape 775"/>
        <p:cNvGrpSpPr/>
        <p:nvPr/>
      </p:nvGrpSpPr>
      <p:grpSpPr>
        <a:xfrm>
          <a:off x="0" y="0"/>
          <a:ext cx="0" cy="0"/>
          <a:chOff x="0" y="0"/>
          <a:chExt cx="0" cy="0"/>
        </a:xfrm>
      </p:grpSpPr>
      <p:grpSp>
        <p:nvGrpSpPr>
          <p:cNvPr id="776" name="Google Shape;776;p7"/>
          <p:cNvGrpSpPr/>
          <p:nvPr/>
        </p:nvGrpSpPr>
        <p:grpSpPr>
          <a:xfrm>
            <a:off x="608275" y="1137706"/>
            <a:ext cx="4562700" cy="5163712"/>
            <a:chOff x="558500" y="1257288"/>
            <a:chExt cx="4562700" cy="5163712"/>
          </a:xfrm>
        </p:grpSpPr>
        <p:sp>
          <p:nvSpPr>
            <p:cNvPr id="777" name="Google Shape;777;p7"/>
            <p:cNvSpPr txBox="1"/>
            <p:nvPr/>
          </p:nvSpPr>
          <p:spPr>
            <a:xfrm>
              <a:off x="558500" y="4742200"/>
              <a:ext cx="4562700" cy="16788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Manage end users’ incidents and requests within the service level agreement by creating queues specific to affected applications for timely resolution, and to allow outbound calling to attend to tickets submitted through e-mail and the self-service portal.</a:t>
              </a:r>
              <a:endParaRPr b="0" i="0" sz="1800" u="none" cap="none" strike="noStrike">
                <a:solidFill>
                  <a:srgbClr val="000000"/>
                </a:solidFill>
                <a:latin typeface="Calibri"/>
                <a:ea typeface="Calibri"/>
                <a:cs typeface="Calibri"/>
                <a:sym typeface="Calibri"/>
              </a:endParaRPr>
            </a:p>
          </p:txBody>
        </p:sp>
        <p:pic>
          <p:nvPicPr>
            <p:cNvPr id="778" name="Google Shape;778;p7"/>
            <p:cNvPicPr preferRelativeResize="0"/>
            <p:nvPr/>
          </p:nvPicPr>
          <p:blipFill rotWithShape="1">
            <a:blip r:embed="rId3">
              <a:alphaModFix/>
            </a:blip>
            <a:srcRect b="0" l="0" r="0" t="0"/>
            <a:stretch/>
          </p:blipFill>
          <p:spPr>
            <a:xfrm>
              <a:off x="558500" y="1787588"/>
              <a:ext cx="4562699" cy="2835226"/>
            </a:xfrm>
            <a:prstGeom prst="rect">
              <a:avLst/>
            </a:prstGeom>
            <a:noFill/>
            <a:ln>
              <a:noFill/>
            </a:ln>
          </p:spPr>
        </p:pic>
        <p:sp>
          <p:nvSpPr>
            <p:cNvPr id="779" name="Google Shape;779;p7"/>
            <p:cNvSpPr txBox="1"/>
            <p:nvPr/>
          </p:nvSpPr>
          <p:spPr>
            <a:xfrm>
              <a:off x="558500" y="1257288"/>
              <a:ext cx="4562700" cy="4800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Information Technology</a:t>
              </a:r>
              <a:endParaRPr b="1" i="0" sz="2000" u="none" cap="none" strike="noStrike">
                <a:solidFill>
                  <a:schemeClr val="lt1"/>
                </a:solidFill>
                <a:latin typeface="Calibri"/>
                <a:ea typeface="Calibri"/>
                <a:cs typeface="Calibri"/>
                <a:sym typeface="Calibri"/>
              </a:endParaRPr>
            </a:p>
          </p:txBody>
        </p:sp>
      </p:grpSp>
      <p:sp>
        <p:nvSpPr>
          <p:cNvPr id="780" name="Google Shape;780;p7"/>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Use Cases</a:t>
            </a:r>
            <a:endParaRPr b="1" i="0" sz="3600" u="none" cap="none" strike="noStrike">
              <a:solidFill>
                <a:srgbClr val="000000"/>
              </a:solidFill>
              <a:latin typeface="Calibri"/>
              <a:ea typeface="Calibri"/>
              <a:cs typeface="Calibri"/>
              <a:sym typeface="Calibri"/>
            </a:endParaRPr>
          </a:p>
        </p:txBody>
      </p:sp>
      <p:cxnSp>
        <p:nvCxnSpPr>
          <p:cNvPr id="781" name="Google Shape;781;p7"/>
          <p:cNvCxnSpPr/>
          <p:nvPr/>
        </p:nvCxnSpPr>
        <p:spPr>
          <a:xfrm>
            <a:off x="6518225" y="3611563"/>
            <a:ext cx="0" cy="216000"/>
          </a:xfrm>
          <a:prstGeom prst="straightConnector1">
            <a:avLst/>
          </a:prstGeom>
          <a:noFill/>
          <a:ln cap="flat" cmpd="sng" w="9525">
            <a:solidFill>
              <a:schemeClr val="dk1"/>
            </a:solidFill>
            <a:prstDash val="solid"/>
            <a:round/>
            <a:headEnd len="sm" w="sm" type="none"/>
            <a:tailEnd len="med" w="med" type="triangle"/>
          </a:ln>
        </p:spPr>
      </p:cxnSp>
      <p:grpSp>
        <p:nvGrpSpPr>
          <p:cNvPr id="782" name="Google Shape;782;p7"/>
          <p:cNvGrpSpPr/>
          <p:nvPr/>
        </p:nvGrpSpPr>
        <p:grpSpPr>
          <a:xfrm>
            <a:off x="5792700" y="932850"/>
            <a:ext cx="5791025" cy="5573425"/>
            <a:chOff x="5742925" y="932850"/>
            <a:chExt cx="5791025" cy="5573425"/>
          </a:xfrm>
        </p:grpSpPr>
        <p:sp>
          <p:nvSpPr>
            <p:cNvPr id="783" name="Google Shape;783;p7"/>
            <p:cNvSpPr/>
            <p:nvPr/>
          </p:nvSpPr>
          <p:spPr>
            <a:xfrm>
              <a:off x="5771913" y="1430050"/>
              <a:ext cx="2217300" cy="7242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“Thank you for calling the ABC Service Desk. Please select the reason for your call from the following options.”</a:t>
              </a:r>
              <a:endParaRPr b="0" i="0" sz="1200" u="none" cap="none" strike="noStrike">
                <a:solidFill>
                  <a:srgbClr val="000000"/>
                </a:solidFill>
                <a:latin typeface="Calibri"/>
                <a:ea typeface="Calibri"/>
                <a:cs typeface="Calibri"/>
                <a:sym typeface="Calibri"/>
              </a:endParaRPr>
            </a:p>
          </p:txBody>
        </p:sp>
        <p:sp>
          <p:nvSpPr>
            <p:cNvPr id="784" name="Google Shape;784;p7"/>
            <p:cNvSpPr/>
            <p:nvPr/>
          </p:nvSpPr>
          <p:spPr>
            <a:xfrm>
              <a:off x="5765688" y="3823500"/>
              <a:ext cx="1405500" cy="724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Account Unlock/ Password Reset</a:t>
              </a:r>
              <a:endParaRPr b="0" i="0" sz="1200" u="none" cap="none" strike="noStrike">
                <a:solidFill>
                  <a:schemeClr val="dk1"/>
                </a:solidFill>
                <a:latin typeface="Calibri"/>
                <a:ea typeface="Calibri"/>
                <a:cs typeface="Calibri"/>
                <a:sym typeface="Calibri"/>
              </a:endParaRPr>
            </a:p>
          </p:txBody>
        </p:sp>
        <p:sp>
          <p:nvSpPr>
            <p:cNvPr id="785" name="Google Shape;785;p7"/>
            <p:cNvSpPr/>
            <p:nvPr/>
          </p:nvSpPr>
          <p:spPr>
            <a:xfrm>
              <a:off x="10128450" y="3834900"/>
              <a:ext cx="1405500" cy="7014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Office 365 Issues</a:t>
              </a:r>
              <a:endParaRPr b="0" i="0" sz="1200" u="none" cap="none" strike="noStrike">
                <a:solidFill>
                  <a:schemeClr val="dk1"/>
                </a:solidFill>
                <a:latin typeface="Calibri"/>
                <a:ea typeface="Calibri"/>
                <a:cs typeface="Calibri"/>
                <a:sym typeface="Calibri"/>
              </a:endParaRPr>
            </a:p>
          </p:txBody>
        </p:sp>
        <p:sp>
          <p:nvSpPr>
            <p:cNvPr id="786" name="Google Shape;786;p7"/>
            <p:cNvSpPr/>
            <p:nvPr/>
          </p:nvSpPr>
          <p:spPr>
            <a:xfrm>
              <a:off x="8674188" y="3826100"/>
              <a:ext cx="1405500" cy="7224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VPN/VDI Issues</a:t>
              </a:r>
              <a:endParaRPr b="0" i="0" sz="1200" u="none" cap="none" strike="noStrike">
                <a:solidFill>
                  <a:schemeClr val="dk1"/>
                </a:solidFill>
                <a:latin typeface="Calibri"/>
                <a:ea typeface="Calibri"/>
                <a:cs typeface="Calibri"/>
                <a:sym typeface="Calibri"/>
              </a:endParaRPr>
            </a:p>
          </p:txBody>
        </p:sp>
        <p:sp>
          <p:nvSpPr>
            <p:cNvPr id="787" name="Google Shape;787;p7"/>
            <p:cNvSpPr/>
            <p:nvPr/>
          </p:nvSpPr>
          <p:spPr>
            <a:xfrm>
              <a:off x="7219950" y="3823488"/>
              <a:ext cx="1405500" cy="724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Endpoint Security</a:t>
              </a:r>
              <a:endParaRPr b="0" i="0" sz="1200" u="none" cap="none" strike="noStrike">
                <a:solidFill>
                  <a:schemeClr val="dk1"/>
                </a:solidFill>
                <a:latin typeface="Calibri"/>
                <a:ea typeface="Calibri"/>
                <a:cs typeface="Calibri"/>
                <a:sym typeface="Calibri"/>
              </a:endParaRPr>
            </a:p>
          </p:txBody>
        </p:sp>
        <p:sp>
          <p:nvSpPr>
            <p:cNvPr id="788" name="Google Shape;788;p7"/>
            <p:cNvSpPr/>
            <p:nvPr/>
          </p:nvSpPr>
          <p:spPr>
            <a:xfrm>
              <a:off x="5742925" y="5041050"/>
              <a:ext cx="1405500" cy="870900"/>
            </a:xfrm>
            <a:prstGeom prst="roundRect">
              <a:avLst>
                <a:gd fmla="val 16667" name="adj"/>
              </a:avLst>
            </a:prstGeom>
            <a:solidFill>
              <a:srgbClr val="C27BA0"/>
            </a:solidFill>
            <a:ln cap="flat" cmpd="sng" w="952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libri"/>
                  <a:ea typeface="Calibri"/>
                  <a:cs typeface="Calibri"/>
                  <a:sym typeface="Calibri"/>
                </a:rPr>
                <a:t>Web-submit tickets from a third-party tool.</a:t>
              </a:r>
              <a:endParaRPr b="0" i="0" sz="1400" u="none" cap="none" strike="noStrike">
                <a:solidFill>
                  <a:srgbClr val="FFFFFF"/>
                </a:solidFill>
                <a:latin typeface="Calibri"/>
                <a:ea typeface="Calibri"/>
                <a:cs typeface="Calibri"/>
                <a:sym typeface="Calibri"/>
              </a:endParaRPr>
            </a:p>
          </p:txBody>
        </p:sp>
        <p:cxnSp>
          <p:nvCxnSpPr>
            <p:cNvPr id="789" name="Google Shape;789;p7"/>
            <p:cNvCxnSpPr>
              <a:stCxn id="784" idx="0"/>
              <a:endCxn id="785" idx="0"/>
            </p:cNvCxnSpPr>
            <p:nvPr/>
          </p:nvCxnSpPr>
          <p:spPr>
            <a:xfrm flipH="1" rot="-5400000">
              <a:off x="8644188" y="1647750"/>
              <a:ext cx="11400" cy="4362900"/>
            </a:xfrm>
            <a:prstGeom prst="bentConnector3">
              <a:avLst>
                <a:gd fmla="val -1979605" name="adj1"/>
              </a:avLst>
            </a:prstGeom>
            <a:noFill/>
            <a:ln cap="flat" cmpd="sng" w="9525">
              <a:solidFill>
                <a:schemeClr val="dk1"/>
              </a:solidFill>
              <a:prstDash val="solid"/>
              <a:round/>
              <a:headEnd len="sm" w="sm" type="none"/>
              <a:tailEnd len="med" w="med" type="triangle"/>
            </a:ln>
          </p:spPr>
        </p:cxnSp>
        <p:cxnSp>
          <p:nvCxnSpPr>
            <p:cNvPr id="790" name="Google Shape;790;p7"/>
            <p:cNvCxnSpPr/>
            <p:nvPr/>
          </p:nvCxnSpPr>
          <p:spPr>
            <a:xfrm>
              <a:off x="7922700" y="3599538"/>
              <a:ext cx="0" cy="230700"/>
            </a:xfrm>
            <a:prstGeom prst="straightConnector1">
              <a:avLst/>
            </a:prstGeom>
            <a:noFill/>
            <a:ln cap="flat" cmpd="sng" w="9525">
              <a:solidFill>
                <a:schemeClr val="dk1"/>
              </a:solidFill>
              <a:prstDash val="solid"/>
              <a:round/>
              <a:headEnd len="sm" w="sm" type="none"/>
              <a:tailEnd len="med" w="med" type="triangle"/>
            </a:ln>
          </p:spPr>
        </p:cxnSp>
        <p:cxnSp>
          <p:nvCxnSpPr>
            <p:cNvPr id="791" name="Google Shape;791;p7"/>
            <p:cNvCxnSpPr/>
            <p:nvPr/>
          </p:nvCxnSpPr>
          <p:spPr>
            <a:xfrm flipH="1">
              <a:off x="9377000" y="3592000"/>
              <a:ext cx="1800" cy="243600"/>
            </a:xfrm>
            <a:prstGeom prst="straightConnector1">
              <a:avLst/>
            </a:prstGeom>
            <a:noFill/>
            <a:ln cap="flat" cmpd="sng" w="9525">
              <a:solidFill>
                <a:schemeClr val="dk1"/>
              </a:solidFill>
              <a:prstDash val="solid"/>
              <a:round/>
              <a:headEnd len="sm" w="sm" type="none"/>
              <a:tailEnd len="med" w="med" type="triangle"/>
            </a:ln>
          </p:spPr>
        </p:cxnSp>
        <p:grpSp>
          <p:nvGrpSpPr>
            <p:cNvPr id="792" name="Google Shape;792;p7"/>
            <p:cNvGrpSpPr/>
            <p:nvPr/>
          </p:nvGrpSpPr>
          <p:grpSpPr>
            <a:xfrm>
              <a:off x="6390663" y="2873588"/>
              <a:ext cx="751200" cy="681975"/>
              <a:chOff x="6054913" y="2816399"/>
              <a:chExt cx="751200" cy="681975"/>
            </a:xfrm>
          </p:grpSpPr>
          <p:sp>
            <p:nvSpPr>
              <p:cNvPr id="793" name="Google Shape;793;p7"/>
              <p:cNvSpPr/>
              <p:nvPr/>
            </p:nvSpPr>
            <p:spPr>
              <a:xfrm>
                <a:off x="6054913" y="3096074"/>
                <a:ext cx="751200" cy="4023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1</a:t>
                </a:r>
                <a:endParaRPr b="0" i="0" sz="1000" u="none" cap="none" strike="noStrike">
                  <a:solidFill>
                    <a:srgbClr val="000000"/>
                  </a:solidFill>
                  <a:latin typeface="Calibri"/>
                  <a:ea typeface="Calibri"/>
                  <a:cs typeface="Calibri"/>
                  <a:sym typeface="Calibri"/>
                </a:endParaRPr>
              </a:p>
            </p:txBody>
          </p:sp>
          <p:sp>
            <p:nvSpPr>
              <p:cNvPr id="794" name="Google Shape;794;p7"/>
              <p:cNvSpPr/>
              <p:nvPr/>
            </p:nvSpPr>
            <p:spPr>
              <a:xfrm>
                <a:off x="6309600" y="2816399"/>
                <a:ext cx="241800" cy="2331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1</a:t>
                </a:r>
                <a:endParaRPr b="1" i="0" sz="1100" u="none" cap="none" strike="noStrike">
                  <a:solidFill>
                    <a:schemeClr val="dk1"/>
                  </a:solidFill>
                  <a:latin typeface="Arial"/>
                  <a:ea typeface="Arial"/>
                  <a:cs typeface="Arial"/>
                  <a:sym typeface="Arial"/>
                </a:endParaRPr>
              </a:p>
            </p:txBody>
          </p:sp>
        </p:grpSp>
        <p:sp>
          <p:nvSpPr>
            <p:cNvPr id="795" name="Google Shape;795;p7"/>
            <p:cNvSpPr/>
            <p:nvPr/>
          </p:nvSpPr>
          <p:spPr>
            <a:xfrm>
              <a:off x="8168525" y="6140575"/>
              <a:ext cx="1883100" cy="3657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End users</a:t>
              </a:r>
              <a:endParaRPr b="0" i="0" sz="1200" u="none" cap="none" strike="noStrike">
                <a:solidFill>
                  <a:srgbClr val="000000"/>
                </a:solidFill>
                <a:latin typeface="Calibri"/>
                <a:ea typeface="Calibri"/>
                <a:cs typeface="Calibri"/>
                <a:sym typeface="Calibri"/>
              </a:endParaRPr>
            </a:p>
          </p:txBody>
        </p:sp>
        <p:pic>
          <p:nvPicPr>
            <p:cNvPr id="796" name="Google Shape;796;p7"/>
            <p:cNvPicPr preferRelativeResize="0"/>
            <p:nvPr/>
          </p:nvPicPr>
          <p:blipFill rotWithShape="1">
            <a:blip r:embed="rId4">
              <a:alphaModFix/>
            </a:blip>
            <a:srcRect b="0" l="0" r="0" t="0"/>
            <a:stretch/>
          </p:blipFill>
          <p:spPr>
            <a:xfrm>
              <a:off x="8411350" y="2931963"/>
              <a:ext cx="457200" cy="457200"/>
            </a:xfrm>
            <a:prstGeom prst="rect">
              <a:avLst/>
            </a:prstGeom>
            <a:noFill/>
            <a:ln>
              <a:noFill/>
            </a:ln>
          </p:spPr>
        </p:pic>
        <p:sp>
          <p:nvSpPr>
            <p:cNvPr id="797" name="Google Shape;797;p7"/>
            <p:cNvSpPr/>
            <p:nvPr/>
          </p:nvSpPr>
          <p:spPr>
            <a:xfrm>
              <a:off x="7801800" y="2872313"/>
              <a:ext cx="241800" cy="2331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2</a:t>
              </a:r>
              <a:endParaRPr b="1" i="0" sz="1100" u="none" cap="none" strike="noStrike">
                <a:solidFill>
                  <a:schemeClr val="dk1"/>
                </a:solidFill>
                <a:latin typeface="Arial"/>
                <a:ea typeface="Arial"/>
                <a:cs typeface="Arial"/>
                <a:sym typeface="Arial"/>
              </a:endParaRPr>
            </a:p>
          </p:txBody>
        </p:sp>
        <p:sp>
          <p:nvSpPr>
            <p:cNvPr id="798" name="Google Shape;798;p7"/>
            <p:cNvSpPr/>
            <p:nvPr/>
          </p:nvSpPr>
          <p:spPr>
            <a:xfrm>
              <a:off x="9256050" y="2873613"/>
              <a:ext cx="241800" cy="2331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3</a:t>
              </a:r>
              <a:endParaRPr b="1" i="0" sz="1100" u="none" cap="none" strike="noStrike">
                <a:solidFill>
                  <a:schemeClr val="dk1"/>
                </a:solidFill>
                <a:latin typeface="Arial"/>
                <a:ea typeface="Arial"/>
                <a:cs typeface="Arial"/>
                <a:sym typeface="Arial"/>
              </a:endParaRPr>
            </a:p>
          </p:txBody>
        </p:sp>
        <p:sp>
          <p:nvSpPr>
            <p:cNvPr id="799" name="Google Shape;799;p7"/>
            <p:cNvSpPr/>
            <p:nvPr/>
          </p:nvSpPr>
          <p:spPr>
            <a:xfrm>
              <a:off x="10392725" y="2873588"/>
              <a:ext cx="241800" cy="2331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4</a:t>
              </a:r>
              <a:endParaRPr b="1" i="0" sz="1100" u="none" cap="none" strike="noStrike">
                <a:solidFill>
                  <a:schemeClr val="dk1"/>
                </a:solidFill>
                <a:latin typeface="Arial"/>
                <a:ea typeface="Arial"/>
                <a:cs typeface="Arial"/>
                <a:sym typeface="Arial"/>
              </a:endParaRPr>
            </a:p>
          </p:txBody>
        </p:sp>
        <p:sp>
          <p:nvSpPr>
            <p:cNvPr id="800" name="Google Shape;800;p7"/>
            <p:cNvSpPr/>
            <p:nvPr/>
          </p:nvSpPr>
          <p:spPr>
            <a:xfrm>
              <a:off x="7571375" y="5070175"/>
              <a:ext cx="3077400" cy="8241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Outbound Agents</a:t>
              </a:r>
              <a:endParaRPr b="1" i="0" sz="1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(Extensions)</a:t>
              </a:r>
              <a:endParaRPr b="1" i="0" sz="1600" u="none" cap="none" strike="noStrike">
                <a:solidFill>
                  <a:schemeClr val="dk1"/>
                </a:solidFill>
                <a:latin typeface="Calibri"/>
                <a:ea typeface="Calibri"/>
                <a:cs typeface="Calibri"/>
                <a:sym typeface="Calibri"/>
              </a:endParaRPr>
            </a:p>
          </p:txBody>
        </p:sp>
        <p:pic>
          <p:nvPicPr>
            <p:cNvPr id="801" name="Google Shape;801;p7"/>
            <p:cNvPicPr preferRelativeResize="0"/>
            <p:nvPr/>
          </p:nvPicPr>
          <p:blipFill rotWithShape="1">
            <a:blip r:embed="rId4">
              <a:alphaModFix/>
            </a:blip>
            <a:srcRect b="0" l="0" r="0" t="0"/>
            <a:stretch/>
          </p:blipFill>
          <p:spPr>
            <a:xfrm>
              <a:off x="8841738" y="4723188"/>
              <a:ext cx="536675" cy="529075"/>
            </a:xfrm>
            <a:prstGeom prst="rect">
              <a:avLst/>
            </a:prstGeom>
            <a:noFill/>
            <a:ln>
              <a:noFill/>
            </a:ln>
          </p:spPr>
        </p:pic>
        <p:cxnSp>
          <p:nvCxnSpPr>
            <p:cNvPr id="802" name="Google Shape;802;p7"/>
            <p:cNvCxnSpPr>
              <a:stCxn id="800" idx="2"/>
              <a:endCxn id="795" idx="0"/>
            </p:cNvCxnSpPr>
            <p:nvPr/>
          </p:nvCxnSpPr>
          <p:spPr>
            <a:xfrm>
              <a:off x="9110075" y="5894275"/>
              <a:ext cx="0" cy="246300"/>
            </a:xfrm>
            <a:prstGeom prst="straightConnector1">
              <a:avLst/>
            </a:prstGeom>
            <a:noFill/>
            <a:ln cap="flat" cmpd="sng" w="9525">
              <a:solidFill>
                <a:schemeClr val="dk1"/>
              </a:solidFill>
              <a:prstDash val="solid"/>
              <a:round/>
              <a:headEnd len="sm" w="sm" type="none"/>
              <a:tailEnd len="med" w="med" type="triangle"/>
            </a:ln>
          </p:spPr>
        </p:cxnSp>
        <p:pic>
          <p:nvPicPr>
            <p:cNvPr id="803" name="Google Shape;803;p7"/>
            <p:cNvPicPr preferRelativeResize="0"/>
            <p:nvPr/>
          </p:nvPicPr>
          <p:blipFill rotWithShape="1">
            <a:blip r:embed="rId5">
              <a:alphaModFix/>
            </a:blip>
            <a:srcRect b="0" l="0" r="0" t="0"/>
            <a:stretch/>
          </p:blipFill>
          <p:spPr>
            <a:xfrm>
              <a:off x="6679512" y="932850"/>
              <a:ext cx="402125" cy="402175"/>
            </a:xfrm>
            <a:prstGeom prst="rect">
              <a:avLst/>
            </a:prstGeom>
            <a:noFill/>
            <a:ln>
              <a:noFill/>
            </a:ln>
          </p:spPr>
        </p:pic>
        <p:pic>
          <p:nvPicPr>
            <p:cNvPr id="804" name="Google Shape;804;p7"/>
            <p:cNvPicPr preferRelativeResize="0"/>
            <p:nvPr/>
          </p:nvPicPr>
          <p:blipFill rotWithShape="1">
            <a:blip r:embed="rId6">
              <a:alphaModFix/>
            </a:blip>
            <a:srcRect b="0" l="0" r="0" t="0"/>
            <a:stretch/>
          </p:blipFill>
          <p:spPr>
            <a:xfrm>
              <a:off x="8411425" y="1563625"/>
              <a:ext cx="457050" cy="457050"/>
            </a:xfrm>
            <a:prstGeom prst="rect">
              <a:avLst/>
            </a:prstGeom>
            <a:noFill/>
            <a:ln>
              <a:noFill/>
            </a:ln>
          </p:spPr>
        </p:pic>
        <p:cxnSp>
          <p:nvCxnSpPr>
            <p:cNvPr id="805" name="Google Shape;805;p7"/>
            <p:cNvCxnSpPr>
              <a:stCxn id="796" idx="2"/>
            </p:cNvCxnSpPr>
            <p:nvPr/>
          </p:nvCxnSpPr>
          <p:spPr>
            <a:xfrm>
              <a:off x="8639950" y="3389163"/>
              <a:ext cx="1200" cy="193200"/>
            </a:xfrm>
            <a:prstGeom prst="straightConnector1">
              <a:avLst/>
            </a:prstGeom>
            <a:noFill/>
            <a:ln cap="flat" cmpd="sng" w="9525">
              <a:solidFill>
                <a:schemeClr val="dk1"/>
              </a:solidFill>
              <a:prstDash val="solid"/>
              <a:round/>
              <a:headEnd len="sm" w="sm" type="none"/>
              <a:tailEnd len="med" w="med" type="triangle"/>
            </a:ln>
          </p:spPr>
        </p:cxnSp>
        <p:sp>
          <p:nvSpPr>
            <p:cNvPr id="806" name="Google Shape;806;p7"/>
            <p:cNvSpPr/>
            <p:nvPr/>
          </p:nvSpPr>
          <p:spPr>
            <a:xfrm>
              <a:off x="7571375" y="3142825"/>
              <a:ext cx="751200" cy="4101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2</a:t>
              </a:r>
              <a:endParaRPr b="0" i="0" sz="1000" u="none" cap="none" strike="noStrike">
                <a:solidFill>
                  <a:srgbClr val="000000"/>
                </a:solidFill>
                <a:latin typeface="Calibri"/>
                <a:ea typeface="Calibri"/>
                <a:cs typeface="Calibri"/>
                <a:sym typeface="Calibri"/>
              </a:endParaRPr>
            </a:p>
          </p:txBody>
        </p:sp>
        <p:sp>
          <p:nvSpPr>
            <p:cNvPr id="807" name="Google Shape;807;p7"/>
            <p:cNvSpPr/>
            <p:nvPr/>
          </p:nvSpPr>
          <p:spPr>
            <a:xfrm>
              <a:off x="9004575" y="3142825"/>
              <a:ext cx="751200" cy="4101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3</a:t>
              </a:r>
              <a:endParaRPr b="0" i="0" sz="1000" u="none" cap="none" strike="noStrike">
                <a:solidFill>
                  <a:srgbClr val="000000"/>
                </a:solidFill>
                <a:latin typeface="Calibri"/>
                <a:ea typeface="Calibri"/>
                <a:cs typeface="Calibri"/>
                <a:sym typeface="Calibri"/>
              </a:endParaRPr>
            </a:p>
          </p:txBody>
        </p:sp>
        <p:sp>
          <p:nvSpPr>
            <p:cNvPr id="808" name="Google Shape;808;p7"/>
            <p:cNvSpPr/>
            <p:nvPr/>
          </p:nvSpPr>
          <p:spPr>
            <a:xfrm>
              <a:off x="10163200" y="3142825"/>
              <a:ext cx="751200" cy="4101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4</a:t>
              </a:r>
              <a:endParaRPr b="0" i="0" sz="1000" u="none" cap="none" strike="noStrike">
                <a:solidFill>
                  <a:srgbClr val="000000"/>
                </a:solidFill>
                <a:latin typeface="Calibri"/>
                <a:ea typeface="Calibri"/>
                <a:cs typeface="Calibri"/>
                <a:sym typeface="Calibri"/>
              </a:endParaRPr>
            </a:p>
          </p:txBody>
        </p:sp>
        <p:pic>
          <p:nvPicPr>
            <p:cNvPr id="809" name="Google Shape;809;p7"/>
            <p:cNvPicPr preferRelativeResize="0"/>
            <p:nvPr/>
          </p:nvPicPr>
          <p:blipFill rotWithShape="1">
            <a:blip r:embed="rId7">
              <a:alphaModFix/>
            </a:blip>
            <a:srcRect b="0" l="0" r="0" t="0"/>
            <a:stretch/>
          </p:blipFill>
          <p:spPr>
            <a:xfrm>
              <a:off x="8411357" y="2247713"/>
              <a:ext cx="457200" cy="457200"/>
            </a:xfrm>
            <a:prstGeom prst="rect">
              <a:avLst/>
            </a:prstGeom>
            <a:noFill/>
            <a:ln>
              <a:noFill/>
            </a:ln>
          </p:spPr>
        </p:pic>
        <p:cxnSp>
          <p:nvCxnSpPr>
            <p:cNvPr id="810" name="Google Shape;810;p7"/>
            <p:cNvCxnSpPr>
              <a:stCxn id="783" idx="3"/>
              <a:endCxn id="804" idx="1"/>
            </p:cNvCxnSpPr>
            <p:nvPr/>
          </p:nvCxnSpPr>
          <p:spPr>
            <a:xfrm>
              <a:off x="7989213" y="1792150"/>
              <a:ext cx="422100" cy="0"/>
            </a:xfrm>
            <a:prstGeom prst="straightConnector1">
              <a:avLst/>
            </a:prstGeom>
            <a:noFill/>
            <a:ln cap="flat" cmpd="sng" w="9525">
              <a:solidFill>
                <a:schemeClr val="dk1"/>
              </a:solidFill>
              <a:prstDash val="solid"/>
              <a:round/>
              <a:headEnd len="sm" w="sm" type="none"/>
              <a:tailEnd len="med" w="med" type="triangle"/>
            </a:ln>
          </p:spPr>
        </p:cxnSp>
        <p:cxnSp>
          <p:nvCxnSpPr>
            <p:cNvPr id="811" name="Google Shape;811;p7"/>
            <p:cNvCxnSpPr>
              <a:stCxn id="804" idx="2"/>
              <a:endCxn id="809" idx="0"/>
            </p:cNvCxnSpPr>
            <p:nvPr/>
          </p:nvCxnSpPr>
          <p:spPr>
            <a:xfrm>
              <a:off x="8639950" y="2020675"/>
              <a:ext cx="0" cy="227100"/>
            </a:xfrm>
            <a:prstGeom prst="straightConnector1">
              <a:avLst/>
            </a:prstGeom>
            <a:noFill/>
            <a:ln cap="flat" cmpd="sng" w="9525">
              <a:solidFill>
                <a:schemeClr val="dk1"/>
              </a:solidFill>
              <a:prstDash val="solid"/>
              <a:round/>
              <a:headEnd len="sm" w="sm" type="none"/>
              <a:tailEnd len="med" w="med" type="triangle"/>
            </a:ln>
          </p:spPr>
        </p:cxnSp>
        <p:cxnSp>
          <p:nvCxnSpPr>
            <p:cNvPr id="812" name="Google Shape;812;p7"/>
            <p:cNvCxnSpPr>
              <a:stCxn id="809" idx="2"/>
              <a:endCxn id="796" idx="0"/>
            </p:cNvCxnSpPr>
            <p:nvPr/>
          </p:nvCxnSpPr>
          <p:spPr>
            <a:xfrm>
              <a:off x="8639957" y="2704913"/>
              <a:ext cx="0" cy="227100"/>
            </a:xfrm>
            <a:prstGeom prst="straightConnector1">
              <a:avLst/>
            </a:prstGeom>
            <a:noFill/>
            <a:ln cap="flat" cmpd="sng" w="9525">
              <a:solidFill>
                <a:schemeClr val="dk1"/>
              </a:solidFill>
              <a:prstDash val="solid"/>
              <a:round/>
              <a:headEnd len="sm" w="sm" type="none"/>
              <a:tailEnd len="med" w="med" type="triangle"/>
            </a:ln>
          </p:spPr>
        </p:cxnSp>
        <p:pic>
          <p:nvPicPr>
            <p:cNvPr id="813" name="Google Shape;813;p7"/>
            <p:cNvPicPr preferRelativeResize="0"/>
            <p:nvPr/>
          </p:nvPicPr>
          <p:blipFill rotWithShape="1">
            <a:blip r:embed="rId7">
              <a:alphaModFix/>
            </a:blip>
            <a:srcRect b="0" l="0" r="0" t="0"/>
            <a:stretch/>
          </p:blipFill>
          <p:spPr>
            <a:xfrm>
              <a:off x="10972807" y="5253613"/>
              <a:ext cx="457200" cy="457200"/>
            </a:xfrm>
            <a:prstGeom prst="rect">
              <a:avLst/>
            </a:prstGeom>
            <a:noFill/>
            <a:ln>
              <a:noFill/>
            </a:ln>
          </p:spPr>
        </p:pic>
        <p:cxnSp>
          <p:nvCxnSpPr>
            <p:cNvPr id="814" name="Google Shape;814;p7"/>
            <p:cNvCxnSpPr>
              <a:stCxn id="800" idx="3"/>
              <a:endCxn id="813" idx="1"/>
            </p:cNvCxnSpPr>
            <p:nvPr/>
          </p:nvCxnSpPr>
          <p:spPr>
            <a:xfrm>
              <a:off x="10648775" y="5482225"/>
              <a:ext cx="324000" cy="0"/>
            </a:xfrm>
            <a:prstGeom prst="straightConnector1">
              <a:avLst/>
            </a:prstGeom>
            <a:noFill/>
            <a:ln cap="flat" cmpd="sng" w="9525">
              <a:solidFill>
                <a:schemeClr val="dk1"/>
              </a:solidFill>
              <a:prstDash val="dash"/>
              <a:round/>
              <a:headEnd len="sm" w="sm" type="none"/>
              <a:tailEnd len="med" w="med" type="triangle"/>
            </a:ln>
          </p:spPr>
        </p:cxnSp>
        <p:cxnSp>
          <p:nvCxnSpPr>
            <p:cNvPr id="815" name="Google Shape;815;p7"/>
            <p:cNvCxnSpPr>
              <a:stCxn id="788" idx="3"/>
              <a:endCxn id="800" idx="1"/>
            </p:cNvCxnSpPr>
            <p:nvPr/>
          </p:nvCxnSpPr>
          <p:spPr>
            <a:xfrm>
              <a:off x="7148425" y="5476500"/>
              <a:ext cx="423000" cy="5700"/>
            </a:xfrm>
            <a:prstGeom prst="straightConnector1">
              <a:avLst/>
            </a:prstGeom>
            <a:noFill/>
            <a:ln cap="flat" cmpd="sng" w="9525">
              <a:solidFill>
                <a:schemeClr val="dk1"/>
              </a:solidFill>
              <a:prstDash val="dash"/>
              <a:round/>
              <a:headEnd len="sm" w="sm" type="none"/>
              <a:tailEnd len="sm" w="sm" type="none"/>
            </a:ln>
          </p:spPr>
        </p:cxnSp>
        <p:cxnSp>
          <p:nvCxnSpPr>
            <p:cNvPr id="816" name="Google Shape;816;p7"/>
            <p:cNvCxnSpPr/>
            <p:nvPr/>
          </p:nvCxnSpPr>
          <p:spPr>
            <a:xfrm>
              <a:off x="7148550" y="5710825"/>
              <a:ext cx="422700" cy="4200"/>
            </a:xfrm>
            <a:prstGeom prst="straightConnector1">
              <a:avLst/>
            </a:prstGeom>
            <a:noFill/>
            <a:ln cap="flat" cmpd="sng" w="9525">
              <a:solidFill>
                <a:schemeClr val="dk1"/>
              </a:solidFill>
              <a:prstDash val="dash"/>
              <a:round/>
              <a:headEnd len="sm" w="sm" type="none"/>
              <a:tailEnd len="sm" w="sm" type="none"/>
            </a:ln>
          </p:spPr>
        </p:cxnSp>
        <p:cxnSp>
          <p:nvCxnSpPr>
            <p:cNvPr id="817" name="Google Shape;817;p7"/>
            <p:cNvCxnSpPr/>
            <p:nvPr/>
          </p:nvCxnSpPr>
          <p:spPr>
            <a:xfrm>
              <a:off x="7148550" y="5278475"/>
              <a:ext cx="422700" cy="4200"/>
            </a:xfrm>
            <a:prstGeom prst="straightConnector1">
              <a:avLst/>
            </a:prstGeom>
            <a:noFill/>
            <a:ln cap="flat" cmpd="sng" w="9525">
              <a:solidFill>
                <a:schemeClr val="dk1"/>
              </a:solidFill>
              <a:prstDash val="dash"/>
              <a:round/>
              <a:headEnd len="sm" w="sm" type="none"/>
              <a:tailEnd len="sm" w="sm" type="none"/>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2" name="Shape 822"/>
        <p:cNvGrpSpPr/>
        <p:nvPr/>
      </p:nvGrpSpPr>
      <p:grpSpPr>
        <a:xfrm>
          <a:off x="0" y="0"/>
          <a:ext cx="0" cy="0"/>
          <a:chOff x="0" y="0"/>
          <a:chExt cx="0" cy="0"/>
        </a:xfrm>
      </p:grpSpPr>
      <p:sp>
        <p:nvSpPr>
          <p:cNvPr id="823" name="Google Shape;823;p8"/>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Use Cases</a:t>
            </a:r>
            <a:endParaRPr b="1" i="0" sz="3600" u="none" cap="none" strike="noStrike">
              <a:solidFill>
                <a:srgbClr val="000000"/>
              </a:solidFill>
              <a:latin typeface="Calibri"/>
              <a:ea typeface="Calibri"/>
              <a:cs typeface="Calibri"/>
              <a:sym typeface="Calibri"/>
            </a:endParaRPr>
          </a:p>
        </p:txBody>
      </p:sp>
      <p:grpSp>
        <p:nvGrpSpPr>
          <p:cNvPr id="824" name="Google Shape;824;p8"/>
          <p:cNvGrpSpPr/>
          <p:nvPr/>
        </p:nvGrpSpPr>
        <p:grpSpPr>
          <a:xfrm>
            <a:off x="558475" y="1257300"/>
            <a:ext cx="4683974" cy="5138175"/>
            <a:chOff x="558475" y="1257300"/>
            <a:chExt cx="4683974" cy="5138175"/>
          </a:xfrm>
        </p:grpSpPr>
        <p:sp>
          <p:nvSpPr>
            <p:cNvPr id="825" name="Google Shape;825;p8"/>
            <p:cNvSpPr txBox="1"/>
            <p:nvPr/>
          </p:nvSpPr>
          <p:spPr>
            <a:xfrm>
              <a:off x="558475" y="4794675"/>
              <a:ext cx="4563000" cy="16008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Attend to your prospects and existing customers’ queries by directing them to the appropriate account specialists. Require the agents to categorise calls (Disposition Code) and take notes for quality and reporting &amp; analysis </a:t>
              </a:r>
              <a:r>
                <a:rPr b="0" i="0" lang="en-US" sz="1800" u="none" cap="none" strike="noStrike">
                  <a:solidFill>
                    <a:schemeClr val="dk1"/>
                  </a:solidFill>
                  <a:latin typeface="Calibri"/>
                  <a:ea typeface="Calibri"/>
                  <a:cs typeface="Calibri"/>
                  <a:sym typeface="Calibri"/>
                </a:rPr>
                <a:t>purposes.</a:t>
              </a:r>
              <a:endParaRPr b="0" i="0" sz="1800" u="none" cap="none" strike="noStrike">
                <a:solidFill>
                  <a:srgbClr val="000000"/>
                </a:solidFill>
                <a:latin typeface="Calibri"/>
                <a:ea typeface="Calibri"/>
                <a:cs typeface="Calibri"/>
                <a:sym typeface="Calibri"/>
              </a:endParaRPr>
            </a:p>
          </p:txBody>
        </p:sp>
        <p:sp>
          <p:nvSpPr>
            <p:cNvPr id="826" name="Google Shape;826;p8"/>
            <p:cNvSpPr txBox="1"/>
            <p:nvPr/>
          </p:nvSpPr>
          <p:spPr>
            <a:xfrm>
              <a:off x="558475" y="1257300"/>
              <a:ext cx="4683900" cy="4926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Telecommunication</a:t>
              </a:r>
              <a:endParaRPr b="1" i="0" sz="2000" u="none" cap="none" strike="noStrike">
                <a:solidFill>
                  <a:schemeClr val="lt1"/>
                </a:solidFill>
                <a:latin typeface="Calibri"/>
                <a:ea typeface="Calibri"/>
                <a:cs typeface="Calibri"/>
                <a:sym typeface="Calibri"/>
              </a:endParaRPr>
            </a:p>
          </p:txBody>
        </p:sp>
        <p:pic>
          <p:nvPicPr>
            <p:cNvPr id="827" name="Google Shape;827;p8"/>
            <p:cNvPicPr preferRelativeResize="0"/>
            <p:nvPr/>
          </p:nvPicPr>
          <p:blipFill rotWithShape="1">
            <a:blip r:embed="rId3">
              <a:alphaModFix/>
            </a:blip>
            <a:srcRect b="0" l="0" r="0" t="0"/>
            <a:stretch/>
          </p:blipFill>
          <p:spPr>
            <a:xfrm>
              <a:off x="558550" y="1787600"/>
              <a:ext cx="4683899" cy="2834651"/>
            </a:xfrm>
            <a:prstGeom prst="rect">
              <a:avLst/>
            </a:prstGeom>
            <a:noFill/>
            <a:ln>
              <a:noFill/>
            </a:ln>
          </p:spPr>
        </p:pic>
      </p:grpSp>
      <p:pic>
        <p:nvPicPr>
          <p:cNvPr id="828" name="Google Shape;828;p8"/>
          <p:cNvPicPr preferRelativeResize="0"/>
          <p:nvPr/>
        </p:nvPicPr>
        <p:blipFill rotWithShape="1">
          <a:blip r:embed="rId4">
            <a:alphaModFix/>
          </a:blip>
          <a:srcRect b="0" l="0" r="0" t="0"/>
          <a:stretch/>
        </p:blipFill>
        <p:spPr>
          <a:xfrm>
            <a:off x="9873743" y="5377126"/>
            <a:ext cx="353553" cy="400828"/>
          </a:xfrm>
          <a:prstGeom prst="rect">
            <a:avLst/>
          </a:prstGeom>
          <a:noFill/>
          <a:ln>
            <a:noFill/>
          </a:ln>
        </p:spPr>
      </p:pic>
      <p:cxnSp>
        <p:nvCxnSpPr>
          <p:cNvPr id="829" name="Google Shape;829;p8"/>
          <p:cNvCxnSpPr>
            <a:stCxn id="830" idx="0"/>
            <a:endCxn id="831" idx="0"/>
          </p:cNvCxnSpPr>
          <p:nvPr/>
        </p:nvCxnSpPr>
        <p:spPr>
          <a:xfrm flipH="1" rot="-5400000">
            <a:off x="6595999" y="4904269"/>
            <a:ext cx="600" cy="1192200"/>
          </a:xfrm>
          <a:prstGeom prst="bentConnector3">
            <a:avLst>
              <a:gd fmla="val -344035189" name="adj1"/>
            </a:avLst>
          </a:prstGeom>
          <a:noFill/>
          <a:ln cap="flat" cmpd="sng" w="9525">
            <a:solidFill>
              <a:schemeClr val="dk1"/>
            </a:solidFill>
            <a:prstDash val="solid"/>
            <a:round/>
            <a:headEnd len="med" w="med" type="triangle"/>
            <a:tailEnd len="med" w="med" type="triangle"/>
          </a:ln>
        </p:spPr>
      </p:cxnSp>
      <p:sp>
        <p:nvSpPr>
          <p:cNvPr id="832" name="Google Shape;832;p8"/>
          <p:cNvSpPr/>
          <p:nvPr/>
        </p:nvSpPr>
        <p:spPr>
          <a:xfrm>
            <a:off x="7164150" y="1138850"/>
            <a:ext cx="2587200" cy="7389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“Thank you for calling XYZ Company. Please select from the following menu options.”</a:t>
            </a:r>
            <a:endParaRPr b="0" i="0" sz="1400" u="none" cap="none" strike="noStrike">
              <a:solidFill>
                <a:srgbClr val="000000"/>
              </a:solidFill>
              <a:latin typeface="Calibri"/>
              <a:ea typeface="Calibri"/>
              <a:cs typeface="Calibri"/>
              <a:sym typeface="Calibri"/>
            </a:endParaRPr>
          </a:p>
        </p:txBody>
      </p:sp>
      <p:sp>
        <p:nvSpPr>
          <p:cNvPr id="833" name="Google Shape;833;p8"/>
          <p:cNvSpPr/>
          <p:nvPr/>
        </p:nvSpPr>
        <p:spPr>
          <a:xfrm>
            <a:off x="5873550" y="2352649"/>
            <a:ext cx="1445700" cy="6297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Non-XYZ Internet Subscriber</a:t>
            </a:r>
            <a:endParaRPr b="0" i="0" sz="1400" u="none" cap="none" strike="noStrike">
              <a:solidFill>
                <a:srgbClr val="000000"/>
              </a:solidFill>
              <a:latin typeface="Calibri"/>
              <a:ea typeface="Calibri"/>
              <a:cs typeface="Calibri"/>
              <a:sym typeface="Calibri"/>
            </a:endParaRPr>
          </a:p>
        </p:txBody>
      </p:sp>
      <p:sp>
        <p:nvSpPr>
          <p:cNvPr id="834" name="Google Shape;834;p8"/>
          <p:cNvSpPr/>
          <p:nvPr/>
        </p:nvSpPr>
        <p:spPr>
          <a:xfrm>
            <a:off x="9288242" y="2381998"/>
            <a:ext cx="1445762" cy="462109"/>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XYZ Internet Subscriber</a:t>
            </a:r>
            <a:endParaRPr b="0" i="0" sz="1400" u="none" cap="none" strike="noStrike">
              <a:solidFill>
                <a:srgbClr val="000000"/>
              </a:solidFill>
              <a:latin typeface="Calibri"/>
              <a:ea typeface="Calibri"/>
              <a:cs typeface="Calibri"/>
              <a:sym typeface="Calibri"/>
            </a:endParaRPr>
          </a:p>
        </p:txBody>
      </p:sp>
      <p:sp>
        <p:nvSpPr>
          <p:cNvPr id="830" name="Google Shape;830;p8"/>
          <p:cNvSpPr/>
          <p:nvPr/>
        </p:nvSpPr>
        <p:spPr>
          <a:xfrm>
            <a:off x="5446323" y="5500069"/>
            <a:ext cx="1107752" cy="603345"/>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Sales Hotline</a:t>
            </a:r>
            <a:endParaRPr b="0" i="0" sz="1400" u="none" cap="none" strike="noStrike">
              <a:solidFill>
                <a:srgbClr val="000000"/>
              </a:solidFill>
              <a:latin typeface="Calibri"/>
              <a:ea typeface="Calibri"/>
              <a:cs typeface="Calibri"/>
              <a:sym typeface="Calibri"/>
            </a:endParaRPr>
          </a:p>
        </p:txBody>
      </p:sp>
      <p:sp>
        <p:nvSpPr>
          <p:cNvPr id="831" name="Google Shape;831;p8"/>
          <p:cNvSpPr/>
          <p:nvPr/>
        </p:nvSpPr>
        <p:spPr>
          <a:xfrm>
            <a:off x="6638423" y="5500069"/>
            <a:ext cx="1107752" cy="603345"/>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Send online application link via SMS</a:t>
            </a:r>
            <a:endParaRPr b="0" i="0" sz="1400" u="none" cap="none" strike="noStrike">
              <a:solidFill>
                <a:srgbClr val="000000"/>
              </a:solidFill>
              <a:latin typeface="Calibri"/>
              <a:ea typeface="Calibri"/>
              <a:cs typeface="Calibri"/>
              <a:sym typeface="Calibri"/>
            </a:endParaRPr>
          </a:p>
        </p:txBody>
      </p:sp>
      <p:sp>
        <p:nvSpPr>
          <p:cNvPr id="835" name="Google Shape;835;p8"/>
          <p:cNvSpPr/>
          <p:nvPr/>
        </p:nvSpPr>
        <p:spPr>
          <a:xfrm>
            <a:off x="8154980" y="5079417"/>
            <a:ext cx="714065" cy="264588"/>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2</a:t>
            </a:r>
            <a:endParaRPr b="0" i="0" sz="1000" u="none" cap="none" strike="noStrike">
              <a:solidFill>
                <a:srgbClr val="000000"/>
              </a:solidFill>
              <a:latin typeface="Calibri"/>
              <a:ea typeface="Calibri"/>
              <a:cs typeface="Calibri"/>
              <a:sym typeface="Calibri"/>
            </a:endParaRPr>
          </a:p>
        </p:txBody>
      </p:sp>
      <p:sp>
        <p:nvSpPr>
          <p:cNvPr id="836" name="Google Shape;836;p8"/>
          <p:cNvSpPr/>
          <p:nvPr/>
        </p:nvSpPr>
        <p:spPr>
          <a:xfrm>
            <a:off x="9158318" y="5079417"/>
            <a:ext cx="714065" cy="264588"/>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3</a:t>
            </a:r>
            <a:endParaRPr b="0" i="0" sz="1000" u="none" cap="none" strike="noStrike">
              <a:solidFill>
                <a:srgbClr val="000000"/>
              </a:solidFill>
              <a:latin typeface="Calibri"/>
              <a:ea typeface="Calibri"/>
              <a:cs typeface="Calibri"/>
              <a:sym typeface="Calibri"/>
            </a:endParaRPr>
          </a:p>
        </p:txBody>
      </p:sp>
      <p:sp>
        <p:nvSpPr>
          <p:cNvPr id="837" name="Google Shape;837;p8"/>
          <p:cNvSpPr/>
          <p:nvPr/>
        </p:nvSpPr>
        <p:spPr>
          <a:xfrm>
            <a:off x="10161655" y="5079417"/>
            <a:ext cx="714065" cy="264588"/>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4</a:t>
            </a:r>
            <a:endParaRPr b="0" i="0" sz="1000" u="none" cap="none" strike="noStrike">
              <a:solidFill>
                <a:srgbClr val="000000"/>
              </a:solidFill>
              <a:latin typeface="Calibri"/>
              <a:ea typeface="Calibri"/>
              <a:cs typeface="Calibri"/>
              <a:sym typeface="Calibri"/>
            </a:endParaRPr>
          </a:p>
        </p:txBody>
      </p:sp>
      <p:sp>
        <p:nvSpPr>
          <p:cNvPr id="838" name="Google Shape;838;p8"/>
          <p:cNvSpPr/>
          <p:nvPr/>
        </p:nvSpPr>
        <p:spPr>
          <a:xfrm>
            <a:off x="9057160" y="4581298"/>
            <a:ext cx="916360" cy="431862"/>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Billing</a:t>
            </a:r>
            <a:endParaRPr b="0" i="0" sz="1300" u="none" cap="none" strike="noStrike">
              <a:solidFill>
                <a:srgbClr val="000000"/>
              </a:solidFill>
              <a:latin typeface="Calibri"/>
              <a:ea typeface="Calibri"/>
              <a:cs typeface="Calibri"/>
              <a:sym typeface="Calibri"/>
            </a:endParaRPr>
          </a:p>
        </p:txBody>
      </p:sp>
      <p:sp>
        <p:nvSpPr>
          <p:cNvPr id="839" name="Google Shape;839;p8"/>
          <p:cNvSpPr/>
          <p:nvPr/>
        </p:nvSpPr>
        <p:spPr>
          <a:xfrm>
            <a:off x="8053833" y="4581287"/>
            <a:ext cx="916360" cy="431862"/>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Customer Care</a:t>
            </a:r>
            <a:endParaRPr b="0" i="0" sz="1300" u="none" cap="none" strike="noStrike">
              <a:solidFill>
                <a:srgbClr val="000000"/>
              </a:solidFill>
              <a:latin typeface="Calibri"/>
              <a:ea typeface="Calibri"/>
              <a:cs typeface="Calibri"/>
              <a:sym typeface="Calibri"/>
            </a:endParaRPr>
          </a:p>
        </p:txBody>
      </p:sp>
      <p:sp>
        <p:nvSpPr>
          <p:cNvPr id="840" name="Google Shape;840;p8"/>
          <p:cNvSpPr/>
          <p:nvPr/>
        </p:nvSpPr>
        <p:spPr>
          <a:xfrm>
            <a:off x="11052129" y="4581298"/>
            <a:ext cx="916360" cy="431862"/>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Technical Support</a:t>
            </a:r>
            <a:endParaRPr b="0" i="0" sz="1300" u="none" cap="none" strike="noStrike">
              <a:solidFill>
                <a:srgbClr val="000000"/>
              </a:solidFill>
              <a:latin typeface="Calibri"/>
              <a:ea typeface="Calibri"/>
              <a:cs typeface="Calibri"/>
              <a:sym typeface="Calibri"/>
            </a:endParaRPr>
          </a:p>
        </p:txBody>
      </p:sp>
      <p:sp>
        <p:nvSpPr>
          <p:cNvPr id="841" name="Google Shape;841;p8"/>
          <p:cNvSpPr/>
          <p:nvPr/>
        </p:nvSpPr>
        <p:spPr>
          <a:xfrm>
            <a:off x="10060479" y="4581287"/>
            <a:ext cx="916360" cy="431862"/>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Retention</a:t>
            </a:r>
            <a:endParaRPr b="0" i="0" sz="1300" u="none" cap="none" strike="noStrike">
              <a:solidFill>
                <a:srgbClr val="000000"/>
              </a:solidFill>
              <a:latin typeface="Calibri"/>
              <a:ea typeface="Calibri"/>
              <a:cs typeface="Calibri"/>
              <a:sym typeface="Calibri"/>
            </a:endParaRPr>
          </a:p>
        </p:txBody>
      </p:sp>
      <p:sp>
        <p:nvSpPr>
          <p:cNvPr id="842" name="Google Shape;842;p8"/>
          <p:cNvSpPr/>
          <p:nvPr/>
        </p:nvSpPr>
        <p:spPr>
          <a:xfrm>
            <a:off x="11164993" y="5079417"/>
            <a:ext cx="714065" cy="264588"/>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5</a:t>
            </a:r>
            <a:endParaRPr b="0" i="0" sz="1000" u="none" cap="none" strike="noStrike">
              <a:solidFill>
                <a:srgbClr val="000000"/>
              </a:solidFill>
              <a:latin typeface="Calibri"/>
              <a:ea typeface="Calibri"/>
              <a:cs typeface="Calibri"/>
              <a:sym typeface="Calibri"/>
            </a:endParaRPr>
          </a:p>
        </p:txBody>
      </p:sp>
      <p:pic>
        <p:nvPicPr>
          <p:cNvPr id="843" name="Google Shape;843;p8"/>
          <p:cNvPicPr preferRelativeResize="0"/>
          <p:nvPr/>
        </p:nvPicPr>
        <p:blipFill rotWithShape="1">
          <a:blip r:embed="rId5">
            <a:alphaModFix/>
          </a:blip>
          <a:srcRect b="0" l="0" r="0" t="0"/>
          <a:stretch/>
        </p:blipFill>
        <p:spPr>
          <a:xfrm>
            <a:off x="5823483" y="3722412"/>
            <a:ext cx="353453" cy="369444"/>
          </a:xfrm>
          <a:prstGeom prst="rect">
            <a:avLst/>
          </a:prstGeom>
          <a:noFill/>
          <a:ln>
            <a:noFill/>
          </a:ln>
        </p:spPr>
      </p:pic>
      <p:pic>
        <p:nvPicPr>
          <p:cNvPr id="844" name="Google Shape;844;p8"/>
          <p:cNvPicPr preferRelativeResize="0"/>
          <p:nvPr/>
        </p:nvPicPr>
        <p:blipFill rotWithShape="1">
          <a:blip r:embed="rId6">
            <a:alphaModFix/>
          </a:blip>
          <a:srcRect b="0" l="0" r="0" t="0"/>
          <a:stretch/>
        </p:blipFill>
        <p:spPr>
          <a:xfrm>
            <a:off x="5823425" y="4881060"/>
            <a:ext cx="353569" cy="369565"/>
          </a:xfrm>
          <a:prstGeom prst="rect">
            <a:avLst/>
          </a:prstGeom>
          <a:noFill/>
          <a:ln>
            <a:noFill/>
          </a:ln>
        </p:spPr>
      </p:pic>
      <p:sp>
        <p:nvSpPr>
          <p:cNvPr id="845" name="Google Shape;845;p8"/>
          <p:cNvSpPr/>
          <p:nvPr/>
        </p:nvSpPr>
        <p:spPr>
          <a:xfrm>
            <a:off x="5643863" y="6148016"/>
            <a:ext cx="712673" cy="266429"/>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Ext. Group 1</a:t>
            </a:r>
            <a:endParaRPr b="0" i="0" sz="1000" u="none" cap="none" strike="noStrike">
              <a:solidFill>
                <a:srgbClr val="000000"/>
              </a:solidFill>
              <a:latin typeface="Calibri"/>
              <a:ea typeface="Calibri"/>
              <a:cs typeface="Calibri"/>
              <a:sym typeface="Calibri"/>
            </a:endParaRPr>
          </a:p>
        </p:txBody>
      </p:sp>
      <p:sp>
        <p:nvSpPr>
          <p:cNvPr id="846" name="Google Shape;846;p8"/>
          <p:cNvSpPr txBox="1"/>
          <p:nvPr/>
        </p:nvSpPr>
        <p:spPr>
          <a:xfrm>
            <a:off x="5340050" y="3194751"/>
            <a:ext cx="916500" cy="272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999999"/>
                </a:solidFill>
                <a:latin typeface="Arial"/>
                <a:ea typeface="Arial"/>
                <a:cs typeface="Arial"/>
                <a:sym typeface="Arial"/>
              </a:rPr>
              <a:t>8am-5pm</a:t>
            </a:r>
            <a:endParaRPr b="0" i="0" sz="1000" u="none" cap="none" strike="noStrike">
              <a:solidFill>
                <a:srgbClr val="999999"/>
              </a:solidFill>
              <a:latin typeface="Arial"/>
              <a:ea typeface="Arial"/>
              <a:cs typeface="Arial"/>
              <a:sym typeface="Arial"/>
            </a:endParaRPr>
          </a:p>
        </p:txBody>
      </p:sp>
      <p:sp>
        <p:nvSpPr>
          <p:cNvPr id="847" name="Google Shape;847;p8"/>
          <p:cNvSpPr txBox="1"/>
          <p:nvPr/>
        </p:nvSpPr>
        <p:spPr>
          <a:xfrm>
            <a:off x="6936300" y="3250638"/>
            <a:ext cx="916500" cy="17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999999"/>
                </a:solidFill>
                <a:latin typeface="Arial"/>
                <a:ea typeface="Arial"/>
                <a:cs typeface="Arial"/>
                <a:sym typeface="Arial"/>
              </a:rPr>
              <a:t>Otherwise</a:t>
            </a:r>
            <a:endParaRPr b="0" i="0" sz="1000" u="none" cap="none" strike="noStrike">
              <a:solidFill>
                <a:srgbClr val="999999"/>
              </a:solidFill>
              <a:latin typeface="Arial"/>
              <a:ea typeface="Arial"/>
              <a:cs typeface="Arial"/>
              <a:sym typeface="Arial"/>
            </a:endParaRPr>
          </a:p>
        </p:txBody>
      </p:sp>
      <p:cxnSp>
        <p:nvCxnSpPr>
          <p:cNvPr id="848" name="Google Shape;848;p8"/>
          <p:cNvCxnSpPr>
            <a:stCxn id="833" idx="2"/>
          </p:cNvCxnSpPr>
          <p:nvPr/>
        </p:nvCxnSpPr>
        <p:spPr>
          <a:xfrm>
            <a:off x="6596400" y="2982349"/>
            <a:ext cx="0" cy="463200"/>
          </a:xfrm>
          <a:prstGeom prst="straightConnector1">
            <a:avLst/>
          </a:prstGeom>
          <a:noFill/>
          <a:ln cap="flat" cmpd="sng" w="9525">
            <a:solidFill>
              <a:schemeClr val="dk1"/>
            </a:solidFill>
            <a:prstDash val="solid"/>
            <a:round/>
            <a:headEnd len="sm" w="sm" type="none"/>
            <a:tailEnd len="sm" w="sm" type="none"/>
          </a:ln>
        </p:spPr>
      </p:cxnSp>
      <p:cxnSp>
        <p:nvCxnSpPr>
          <p:cNvPr id="849" name="Google Shape;849;p8"/>
          <p:cNvCxnSpPr>
            <a:stCxn id="839" idx="0"/>
            <a:endCxn id="840" idx="0"/>
          </p:cNvCxnSpPr>
          <p:nvPr/>
        </p:nvCxnSpPr>
        <p:spPr>
          <a:xfrm flipH="1" rot="-5400000">
            <a:off x="10010813" y="3082487"/>
            <a:ext cx="600" cy="2998200"/>
          </a:xfrm>
          <a:prstGeom prst="bentConnector3">
            <a:avLst>
              <a:gd fmla="val -45269191" name="adj1"/>
            </a:avLst>
          </a:prstGeom>
          <a:noFill/>
          <a:ln cap="flat" cmpd="sng" w="9525">
            <a:solidFill>
              <a:schemeClr val="dk1"/>
            </a:solidFill>
            <a:prstDash val="solid"/>
            <a:round/>
            <a:headEnd len="med" w="med" type="triangle"/>
            <a:tailEnd len="med" w="med" type="triangle"/>
          </a:ln>
        </p:spPr>
      </p:cxnSp>
      <p:pic>
        <p:nvPicPr>
          <p:cNvPr id="850" name="Google Shape;850;p8"/>
          <p:cNvPicPr preferRelativeResize="0"/>
          <p:nvPr/>
        </p:nvPicPr>
        <p:blipFill rotWithShape="1">
          <a:blip r:embed="rId6">
            <a:alphaModFix/>
          </a:blip>
          <a:srcRect b="0" l="0" r="0" t="0"/>
          <a:stretch/>
        </p:blipFill>
        <p:spPr>
          <a:xfrm>
            <a:off x="9834350" y="4147301"/>
            <a:ext cx="353550" cy="369575"/>
          </a:xfrm>
          <a:prstGeom prst="rect">
            <a:avLst/>
          </a:prstGeom>
          <a:noFill/>
          <a:ln>
            <a:noFill/>
          </a:ln>
        </p:spPr>
      </p:pic>
      <p:pic>
        <p:nvPicPr>
          <p:cNvPr id="851" name="Google Shape;851;p8"/>
          <p:cNvPicPr preferRelativeResize="0"/>
          <p:nvPr/>
        </p:nvPicPr>
        <p:blipFill rotWithShape="1">
          <a:blip r:embed="rId5">
            <a:alphaModFix/>
          </a:blip>
          <a:srcRect b="0" l="0" r="0" t="0"/>
          <a:stretch/>
        </p:blipFill>
        <p:spPr>
          <a:xfrm>
            <a:off x="9834395" y="3058780"/>
            <a:ext cx="353437" cy="336606"/>
          </a:xfrm>
          <a:prstGeom prst="rect">
            <a:avLst/>
          </a:prstGeom>
          <a:noFill/>
          <a:ln>
            <a:noFill/>
          </a:ln>
        </p:spPr>
      </p:pic>
      <p:cxnSp>
        <p:nvCxnSpPr>
          <p:cNvPr id="852" name="Google Shape;852;p8"/>
          <p:cNvCxnSpPr>
            <a:stCxn id="838" idx="0"/>
          </p:cNvCxnSpPr>
          <p:nvPr/>
        </p:nvCxnSpPr>
        <p:spPr>
          <a:xfrm flipH="1" rot="10800000">
            <a:off x="9515340" y="4092898"/>
            <a:ext cx="600" cy="488400"/>
          </a:xfrm>
          <a:prstGeom prst="straightConnector1">
            <a:avLst/>
          </a:prstGeom>
          <a:noFill/>
          <a:ln cap="flat" cmpd="sng" w="9525">
            <a:solidFill>
              <a:schemeClr val="dk1"/>
            </a:solidFill>
            <a:prstDash val="solid"/>
            <a:round/>
            <a:headEnd len="med" w="med" type="triangle"/>
            <a:tailEnd len="sm" w="sm" type="none"/>
          </a:ln>
        </p:spPr>
      </p:cxnSp>
      <p:cxnSp>
        <p:nvCxnSpPr>
          <p:cNvPr id="853" name="Google Shape;853;p8"/>
          <p:cNvCxnSpPr>
            <a:stCxn id="841" idx="0"/>
          </p:cNvCxnSpPr>
          <p:nvPr/>
        </p:nvCxnSpPr>
        <p:spPr>
          <a:xfrm rot="10800000">
            <a:off x="10517159" y="4105787"/>
            <a:ext cx="1500" cy="475500"/>
          </a:xfrm>
          <a:prstGeom prst="straightConnector1">
            <a:avLst/>
          </a:prstGeom>
          <a:noFill/>
          <a:ln cap="flat" cmpd="sng" w="9525">
            <a:solidFill>
              <a:schemeClr val="dk1"/>
            </a:solidFill>
            <a:prstDash val="solid"/>
            <a:round/>
            <a:headEnd len="med" w="med" type="triangle"/>
            <a:tailEnd len="sm" w="sm" type="none"/>
          </a:ln>
        </p:spPr>
      </p:cxnSp>
      <p:cxnSp>
        <p:nvCxnSpPr>
          <p:cNvPr id="854" name="Google Shape;854;p8"/>
          <p:cNvCxnSpPr>
            <a:stCxn id="833" idx="0"/>
            <a:endCxn id="834" idx="0"/>
          </p:cNvCxnSpPr>
          <p:nvPr/>
        </p:nvCxnSpPr>
        <p:spPr>
          <a:xfrm flipH="1" rot="-5400000">
            <a:off x="8289000" y="660049"/>
            <a:ext cx="29400" cy="3414600"/>
          </a:xfrm>
          <a:prstGeom prst="bentConnector3">
            <a:avLst>
              <a:gd fmla="val -809949" name="adj1"/>
            </a:avLst>
          </a:prstGeom>
          <a:noFill/>
          <a:ln cap="flat" cmpd="sng" w="9525">
            <a:solidFill>
              <a:schemeClr val="dk1"/>
            </a:solidFill>
            <a:prstDash val="solid"/>
            <a:round/>
            <a:headEnd len="sm" w="sm" type="none"/>
            <a:tailEnd len="sm" w="sm" type="none"/>
          </a:ln>
        </p:spPr>
      </p:cxnSp>
      <p:cxnSp>
        <p:nvCxnSpPr>
          <p:cNvPr id="855" name="Google Shape;855;p8"/>
          <p:cNvCxnSpPr>
            <a:stCxn id="832" idx="2"/>
            <a:endCxn id="832" idx="2"/>
          </p:cNvCxnSpPr>
          <p:nvPr/>
        </p:nvCxnSpPr>
        <p:spPr>
          <a:xfrm>
            <a:off x="8457750" y="1877750"/>
            <a:ext cx="0" cy="0"/>
          </a:xfrm>
          <a:prstGeom prst="straightConnector1">
            <a:avLst/>
          </a:prstGeom>
          <a:noFill/>
          <a:ln cap="flat" cmpd="sng" w="9525">
            <a:solidFill>
              <a:schemeClr val="dk2"/>
            </a:solidFill>
            <a:prstDash val="solid"/>
            <a:round/>
            <a:headEnd len="sm" w="sm" type="none"/>
            <a:tailEnd len="sm" w="sm" type="none"/>
          </a:ln>
        </p:spPr>
      </p:cxnSp>
      <p:cxnSp>
        <p:nvCxnSpPr>
          <p:cNvPr id="856" name="Google Shape;856;p8"/>
          <p:cNvCxnSpPr>
            <a:stCxn id="832" idx="2"/>
          </p:cNvCxnSpPr>
          <p:nvPr/>
        </p:nvCxnSpPr>
        <p:spPr>
          <a:xfrm>
            <a:off x="8457750" y="1877750"/>
            <a:ext cx="0" cy="0"/>
          </a:xfrm>
          <a:prstGeom prst="straightConnector1">
            <a:avLst/>
          </a:prstGeom>
          <a:noFill/>
          <a:ln cap="flat" cmpd="sng" w="9525">
            <a:solidFill>
              <a:schemeClr val="dk2"/>
            </a:solidFill>
            <a:prstDash val="solid"/>
            <a:round/>
            <a:headEnd len="sm" w="sm" type="none"/>
            <a:tailEnd len="sm" w="sm" type="none"/>
          </a:ln>
        </p:spPr>
      </p:cxnSp>
      <p:cxnSp>
        <p:nvCxnSpPr>
          <p:cNvPr id="857" name="Google Shape;857;p8"/>
          <p:cNvCxnSpPr/>
          <p:nvPr/>
        </p:nvCxnSpPr>
        <p:spPr>
          <a:xfrm flipH="1">
            <a:off x="8448109" y="1877742"/>
            <a:ext cx="4176" cy="254068"/>
          </a:xfrm>
          <a:prstGeom prst="straightConnector1">
            <a:avLst/>
          </a:prstGeom>
          <a:noFill/>
          <a:ln cap="flat" cmpd="sng" w="9525">
            <a:solidFill>
              <a:schemeClr val="dk1"/>
            </a:solidFill>
            <a:prstDash val="solid"/>
            <a:round/>
            <a:headEnd len="sm" w="sm" type="none"/>
            <a:tailEnd len="sm" w="sm" type="none"/>
          </a:ln>
        </p:spPr>
      </p:cxnSp>
      <p:pic>
        <p:nvPicPr>
          <p:cNvPr id="858" name="Google Shape;858;p8"/>
          <p:cNvPicPr preferRelativeResize="0"/>
          <p:nvPr/>
        </p:nvPicPr>
        <p:blipFill rotWithShape="1">
          <a:blip r:embed="rId7">
            <a:alphaModFix/>
          </a:blip>
          <a:srcRect b="0" l="0" r="0" t="0"/>
          <a:stretch/>
        </p:blipFill>
        <p:spPr>
          <a:xfrm>
            <a:off x="8296272" y="816367"/>
            <a:ext cx="307851" cy="307851"/>
          </a:xfrm>
          <a:prstGeom prst="rect">
            <a:avLst/>
          </a:prstGeom>
          <a:noFill/>
          <a:ln>
            <a:noFill/>
          </a:ln>
        </p:spPr>
      </p:pic>
      <p:cxnSp>
        <p:nvCxnSpPr>
          <p:cNvPr id="859" name="Google Shape;859;p8"/>
          <p:cNvCxnSpPr>
            <a:endCxn id="860" idx="0"/>
          </p:cNvCxnSpPr>
          <p:nvPr/>
        </p:nvCxnSpPr>
        <p:spPr>
          <a:xfrm>
            <a:off x="10010825" y="3418675"/>
            <a:ext cx="300" cy="174900"/>
          </a:xfrm>
          <a:prstGeom prst="straightConnector1">
            <a:avLst/>
          </a:prstGeom>
          <a:noFill/>
          <a:ln cap="flat" cmpd="sng" w="9525">
            <a:solidFill>
              <a:schemeClr val="dk1"/>
            </a:solidFill>
            <a:prstDash val="solid"/>
            <a:round/>
            <a:headEnd len="sm" w="sm" type="none"/>
            <a:tailEnd len="med" w="med" type="triangle"/>
          </a:ln>
        </p:spPr>
      </p:cxnSp>
      <p:sp>
        <p:nvSpPr>
          <p:cNvPr id="861" name="Google Shape;861;p8"/>
          <p:cNvSpPr/>
          <p:nvPr/>
        </p:nvSpPr>
        <p:spPr>
          <a:xfrm>
            <a:off x="7164159" y="2275259"/>
            <a:ext cx="183000" cy="183000"/>
          </a:xfrm>
          <a:prstGeom prst="ellipse">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1</a:t>
            </a:r>
            <a:endParaRPr b="1" i="0" sz="1000" u="none" cap="none" strike="noStrike">
              <a:solidFill>
                <a:schemeClr val="dk1"/>
              </a:solidFill>
              <a:latin typeface="Arial"/>
              <a:ea typeface="Arial"/>
              <a:cs typeface="Arial"/>
              <a:sym typeface="Arial"/>
            </a:endParaRPr>
          </a:p>
        </p:txBody>
      </p:sp>
      <p:sp>
        <p:nvSpPr>
          <p:cNvPr id="862" name="Google Shape;862;p8"/>
          <p:cNvSpPr/>
          <p:nvPr/>
        </p:nvSpPr>
        <p:spPr>
          <a:xfrm>
            <a:off x="10577650" y="2304322"/>
            <a:ext cx="183000" cy="183000"/>
          </a:xfrm>
          <a:prstGeom prst="ellipse">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2</a:t>
            </a:r>
            <a:endParaRPr b="1" i="0" sz="1000" u="none" cap="none" strike="noStrike">
              <a:solidFill>
                <a:schemeClr val="dk1"/>
              </a:solidFill>
              <a:latin typeface="Arial"/>
              <a:ea typeface="Arial"/>
              <a:cs typeface="Arial"/>
              <a:sym typeface="Arial"/>
            </a:endParaRPr>
          </a:p>
        </p:txBody>
      </p:sp>
      <p:cxnSp>
        <p:nvCxnSpPr>
          <p:cNvPr id="863" name="Google Shape;863;p8"/>
          <p:cNvCxnSpPr>
            <a:stCxn id="839" idx="1"/>
            <a:endCxn id="828" idx="1"/>
          </p:cNvCxnSpPr>
          <p:nvPr/>
        </p:nvCxnSpPr>
        <p:spPr>
          <a:xfrm>
            <a:off x="8053833" y="4797218"/>
            <a:ext cx="1819800" cy="780300"/>
          </a:xfrm>
          <a:prstGeom prst="bentConnector3">
            <a:avLst>
              <a:gd fmla="val -13085" name="adj1"/>
            </a:avLst>
          </a:prstGeom>
          <a:noFill/>
          <a:ln cap="flat" cmpd="sng" w="9525">
            <a:solidFill>
              <a:schemeClr val="dk1"/>
            </a:solidFill>
            <a:prstDash val="solid"/>
            <a:round/>
            <a:headEnd len="sm" w="sm" type="none"/>
            <a:tailEnd len="sm" w="sm" type="none"/>
          </a:ln>
        </p:spPr>
      </p:cxnSp>
      <p:cxnSp>
        <p:nvCxnSpPr>
          <p:cNvPr id="864" name="Google Shape;864;p8"/>
          <p:cNvCxnSpPr>
            <a:endCxn id="828" idx="3"/>
          </p:cNvCxnSpPr>
          <p:nvPr/>
        </p:nvCxnSpPr>
        <p:spPr>
          <a:xfrm flipH="1">
            <a:off x="10227296" y="4763940"/>
            <a:ext cx="1742400" cy="813600"/>
          </a:xfrm>
          <a:prstGeom prst="bentConnector3">
            <a:avLst>
              <a:gd fmla="val -9402" name="adj1"/>
            </a:avLst>
          </a:prstGeom>
          <a:noFill/>
          <a:ln cap="flat" cmpd="sng" w="9525">
            <a:solidFill>
              <a:schemeClr val="dk1"/>
            </a:solidFill>
            <a:prstDash val="solid"/>
            <a:round/>
            <a:headEnd len="sm" w="sm" type="none"/>
            <a:tailEnd len="sm" w="sm" type="none"/>
          </a:ln>
        </p:spPr>
      </p:cxnSp>
      <p:sp>
        <p:nvSpPr>
          <p:cNvPr id="865" name="Google Shape;865;p8"/>
          <p:cNvSpPr/>
          <p:nvPr/>
        </p:nvSpPr>
        <p:spPr>
          <a:xfrm>
            <a:off x="8509558" y="6086691"/>
            <a:ext cx="1422099" cy="400827"/>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Pop-up window for Disposition Code and notes</a:t>
            </a:r>
            <a:endParaRPr b="0" i="0" sz="1400" u="none" cap="none" strike="noStrike">
              <a:solidFill>
                <a:srgbClr val="000000"/>
              </a:solidFill>
              <a:latin typeface="Arial"/>
              <a:ea typeface="Arial"/>
              <a:cs typeface="Arial"/>
              <a:sym typeface="Arial"/>
            </a:endParaRPr>
          </a:p>
        </p:txBody>
      </p:sp>
      <p:sp>
        <p:nvSpPr>
          <p:cNvPr id="866" name="Google Shape;866;p8"/>
          <p:cNvSpPr/>
          <p:nvPr/>
        </p:nvSpPr>
        <p:spPr>
          <a:xfrm>
            <a:off x="10169466" y="6086691"/>
            <a:ext cx="1422099" cy="400827"/>
          </a:xfrm>
          <a:prstGeom prst="roundRect">
            <a:avLst>
              <a:gd fmla="val 16667" name="adj"/>
            </a:avLst>
          </a:prstGeom>
          <a:solidFill>
            <a:srgbClr val="EAD1DC"/>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Sends post-call survey to the customer</a:t>
            </a:r>
            <a:endParaRPr b="0" i="0" sz="1000" u="none" cap="none" strike="noStrike">
              <a:solidFill>
                <a:schemeClr val="dk1"/>
              </a:solidFill>
              <a:latin typeface="Arial"/>
              <a:ea typeface="Arial"/>
              <a:cs typeface="Arial"/>
              <a:sym typeface="Arial"/>
            </a:endParaRPr>
          </a:p>
        </p:txBody>
      </p:sp>
      <p:cxnSp>
        <p:nvCxnSpPr>
          <p:cNvPr id="867" name="Google Shape;867;p8"/>
          <p:cNvCxnSpPr>
            <a:stCxn id="865" idx="0"/>
            <a:endCxn id="866" idx="0"/>
          </p:cNvCxnSpPr>
          <p:nvPr/>
        </p:nvCxnSpPr>
        <p:spPr>
          <a:xfrm flipH="1" rot="-5400000">
            <a:off x="10050258" y="5257041"/>
            <a:ext cx="600" cy="1659900"/>
          </a:xfrm>
          <a:prstGeom prst="bentConnector3">
            <a:avLst>
              <a:gd fmla="val -26840132" name="adj1"/>
            </a:avLst>
          </a:prstGeom>
          <a:noFill/>
          <a:ln cap="flat" cmpd="sng" w="9525">
            <a:solidFill>
              <a:schemeClr val="dk1"/>
            </a:solidFill>
            <a:prstDash val="solid"/>
            <a:round/>
            <a:headEnd len="sm" w="sm" type="none"/>
            <a:tailEnd len="sm" w="sm" type="none"/>
          </a:ln>
        </p:spPr>
      </p:cxnSp>
      <p:cxnSp>
        <p:nvCxnSpPr>
          <p:cNvPr id="868" name="Google Shape;868;p8"/>
          <p:cNvCxnSpPr>
            <a:stCxn id="828" idx="2"/>
          </p:cNvCxnSpPr>
          <p:nvPr/>
        </p:nvCxnSpPr>
        <p:spPr>
          <a:xfrm>
            <a:off x="10050520" y="5777954"/>
            <a:ext cx="2700" cy="138900"/>
          </a:xfrm>
          <a:prstGeom prst="straightConnector1">
            <a:avLst/>
          </a:prstGeom>
          <a:noFill/>
          <a:ln cap="flat" cmpd="sng" w="9525">
            <a:solidFill>
              <a:schemeClr val="dk1"/>
            </a:solidFill>
            <a:prstDash val="solid"/>
            <a:round/>
            <a:headEnd len="sm" w="sm" type="none"/>
            <a:tailEnd len="med" w="med" type="triangle"/>
          </a:ln>
        </p:spPr>
      </p:cxnSp>
      <p:sp>
        <p:nvSpPr>
          <p:cNvPr id="869" name="Google Shape;869;p8"/>
          <p:cNvSpPr/>
          <p:nvPr/>
        </p:nvSpPr>
        <p:spPr>
          <a:xfrm>
            <a:off x="8468254" y="3851235"/>
            <a:ext cx="183000" cy="1830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1</a:t>
            </a:r>
            <a:endParaRPr b="1" i="0" sz="1000" u="none" cap="none" strike="noStrike">
              <a:solidFill>
                <a:schemeClr val="dk1"/>
              </a:solidFill>
              <a:latin typeface="Arial"/>
              <a:ea typeface="Arial"/>
              <a:cs typeface="Arial"/>
              <a:sym typeface="Arial"/>
            </a:endParaRPr>
          </a:p>
        </p:txBody>
      </p:sp>
      <p:sp>
        <p:nvSpPr>
          <p:cNvPr id="870" name="Google Shape;870;p8"/>
          <p:cNvSpPr/>
          <p:nvPr/>
        </p:nvSpPr>
        <p:spPr>
          <a:xfrm>
            <a:off x="11441902" y="3851235"/>
            <a:ext cx="183000" cy="1830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4</a:t>
            </a:r>
            <a:endParaRPr b="1" i="0" sz="1000" u="none" cap="none" strike="noStrike">
              <a:solidFill>
                <a:schemeClr val="dk1"/>
              </a:solidFill>
              <a:latin typeface="Arial"/>
              <a:ea typeface="Arial"/>
              <a:cs typeface="Arial"/>
              <a:sym typeface="Arial"/>
            </a:endParaRPr>
          </a:p>
        </p:txBody>
      </p:sp>
      <p:sp>
        <p:nvSpPr>
          <p:cNvPr id="871" name="Google Shape;871;p8"/>
          <p:cNvSpPr/>
          <p:nvPr/>
        </p:nvSpPr>
        <p:spPr>
          <a:xfrm>
            <a:off x="10438535" y="3833284"/>
            <a:ext cx="183000" cy="1830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3</a:t>
            </a:r>
            <a:endParaRPr b="1" i="0" sz="1000" u="none" cap="none" strike="noStrike">
              <a:solidFill>
                <a:schemeClr val="dk1"/>
              </a:solidFill>
              <a:latin typeface="Arial"/>
              <a:ea typeface="Arial"/>
              <a:cs typeface="Arial"/>
              <a:sym typeface="Arial"/>
            </a:endParaRPr>
          </a:p>
        </p:txBody>
      </p:sp>
      <p:sp>
        <p:nvSpPr>
          <p:cNvPr id="872" name="Google Shape;872;p8"/>
          <p:cNvSpPr/>
          <p:nvPr/>
        </p:nvSpPr>
        <p:spPr>
          <a:xfrm>
            <a:off x="9435188" y="3833306"/>
            <a:ext cx="183000" cy="1830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2</a:t>
            </a:r>
            <a:endParaRPr b="1" i="0" sz="1000" u="none" cap="none" strike="noStrike">
              <a:solidFill>
                <a:schemeClr val="dk1"/>
              </a:solidFill>
              <a:latin typeface="Arial"/>
              <a:ea typeface="Arial"/>
              <a:cs typeface="Arial"/>
              <a:sym typeface="Arial"/>
            </a:endParaRPr>
          </a:p>
        </p:txBody>
      </p:sp>
      <p:pic>
        <p:nvPicPr>
          <p:cNvPr id="873" name="Google Shape;873;p8"/>
          <p:cNvPicPr preferRelativeResize="0"/>
          <p:nvPr/>
        </p:nvPicPr>
        <p:blipFill rotWithShape="1">
          <a:blip r:embed="rId8">
            <a:alphaModFix/>
          </a:blip>
          <a:srcRect b="0" l="0" r="0" t="0"/>
          <a:stretch/>
        </p:blipFill>
        <p:spPr>
          <a:xfrm>
            <a:off x="5823431" y="4347399"/>
            <a:ext cx="353569" cy="369565"/>
          </a:xfrm>
          <a:prstGeom prst="rect">
            <a:avLst/>
          </a:prstGeom>
          <a:noFill/>
          <a:ln>
            <a:noFill/>
          </a:ln>
        </p:spPr>
      </p:pic>
      <p:pic>
        <p:nvPicPr>
          <p:cNvPr id="860" name="Google Shape;860;p8"/>
          <p:cNvPicPr preferRelativeResize="0"/>
          <p:nvPr/>
        </p:nvPicPr>
        <p:blipFill rotWithShape="1">
          <a:blip r:embed="rId8">
            <a:alphaModFix/>
          </a:blip>
          <a:srcRect b="0" l="0" r="0" t="0"/>
          <a:stretch/>
        </p:blipFill>
        <p:spPr>
          <a:xfrm>
            <a:off x="9834350" y="3593575"/>
            <a:ext cx="353550" cy="353550"/>
          </a:xfrm>
          <a:prstGeom prst="rect">
            <a:avLst/>
          </a:prstGeom>
          <a:noFill/>
          <a:ln>
            <a:noFill/>
          </a:ln>
        </p:spPr>
      </p:pic>
      <p:cxnSp>
        <p:nvCxnSpPr>
          <p:cNvPr id="874" name="Google Shape;874;p8"/>
          <p:cNvCxnSpPr>
            <a:stCxn id="860" idx="2"/>
            <a:endCxn id="850" idx="0"/>
          </p:cNvCxnSpPr>
          <p:nvPr/>
        </p:nvCxnSpPr>
        <p:spPr>
          <a:xfrm>
            <a:off x="10011125" y="3947125"/>
            <a:ext cx="0" cy="200100"/>
          </a:xfrm>
          <a:prstGeom prst="straightConnector1">
            <a:avLst/>
          </a:prstGeom>
          <a:noFill/>
          <a:ln cap="flat" cmpd="sng" w="9525">
            <a:solidFill>
              <a:schemeClr val="dk1"/>
            </a:solidFill>
            <a:prstDash val="solid"/>
            <a:round/>
            <a:headEnd len="sm" w="sm" type="none"/>
            <a:tailEnd len="sm" w="sm" type="none"/>
          </a:ln>
        </p:spPr>
      </p:cxnSp>
      <p:cxnSp>
        <p:nvCxnSpPr>
          <p:cNvPr id="875" name="Google Shape;875;p8"/>
          <p:cNvCxnSpPr>
            <a:stCxn id="834" idx="2"/>
            <a:endCxn id="851" idx="0"/>
          </p:cNvCxnSpPr>
          <p:nvPr/>
        </p:nvCxnSpPr>
        <p:spPr>
          <a:xfrm>
            <a:off x="10011123" y="2844107"/>
            <a:ext cx="0" cy="214800"/>
          </a:xfrm>
          <a:prstGeom prst="straightConnector1">
            <a:avLst/>
          </a:prstGeom>
          <a:noFill/>
          <a:ln cap="flat" cmpd="sng" w="9525">
            <a:solidFill>
              <a:schemeClr val="dk1"/>
            </a:solidFill>
            <a:prstDash val="solid"/>
            <a:round/>
            <a:headEnd len="sm" w="sm" type="none"/>
            <a:tailEnd len="med" w="med" type="triangle"/>
          </a:ln>
        </p:spPr>
      </p:cxnSp>
      <p:cxnSp>
        <p:nvCxnSpPr>
          <p:cNvPr id="876" name="Google Shape;876;p8"/>
          <p:cNvCxnSpPr/>
          <p:nvPr/>
        </p:nvCxnSpPr>
        <p:spPr>
          <a:xfrm>
            <a:off x="6000099" y="3532144"/>
            <a:ext cx="300" cy="174900"/>
          </a:xfrm>
          <a:prstGeom prst="straightConnector1">
            <a:avLst/>
          </a:prstGeom>
          <a:noFill/>
          <a:ln cap="flat" cmpd="sng" w="9525">
            <a:solidFill>
              <a:schemeClr val="dk1"/>
            </a:solidFill>
            <a:prstDash val="solid"/>
            <a:round/>
            <a:headEnd len="sm" w="sm" type="none"/>
            <a:tailEnd len="med" w="med" type="triangle"/>
          </a:ln>
        </p:spPr>
      </p:cxnSp>
      <p:cxnSp>
        <p:nvCxnSpPr>
          <p:cNvPr id="877" name="Google Shape;877;p8"/>
          <p:cNvCxnSpPr/>
          <p:nvPr/>
        </p:nvCxnSpPr>
        <p:spPr>
          <a:xfrm>
            <a:off x="6000099" y="4173443"/>
            <a:ext cx="300" cy="174900"/>
          </a:xfrm>
          <a:prstGeom prst="straightConnector1">
            <a:avLst/>
          </a:prstGeom>
          <a:noFill/>
          <a:ln cap="flat" cmpd="sng" w="9525">
            <a:solidFill>
              <a:schemeClr val="dk1"/>
            </a:solidFill>
            <a:prstDash val="solid"/>
            <a:round/>
            <a:headEnd len="sm" w="sm"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2" name="Shape 882"/>
        <p:cNvGrpSpPr/>
        <p:nvPr/>
      </p:nvGrpSpPr>
      <p:grpSpPr>
        <a:xfrm>
          <a:off x="0" y="0"/>
          <a:ext cx="0" cy="0"/>
          <a:chOff x="0" y="0"/>
          <a:chExt cx="0" cy="0"/>
        </a:xfrm>
      </p:grpSpPr>
      <p:sp>
        <p:nvSpPr>
          <p:cNvPr id="883" name="Google Shape;883;p9"/>
          <p:cNvSpPr txBox="1"/>
          <p:nvPr/>
        </p:nvSpPr>
        <p:spPr>
          <a:xfrm>
            <a:off x="4060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Use Cases</a:t>
            </a:r>
            <a:endParaRPr b="1" i="0" sz="3600" u="none" cap="none" strike="noStrike">
              <a:solidFill>
                <a:srgbClr val="000000"/>
              </a:solidFill>
              <a:latin typeface="Calibri"/>
              <a:ea typeface="Calibri"/>
              <a:cs typeface="Calibri"/>
              <a:sym typeface="Calibri"/>
            </a:endParaRPr>
          </a:p>
        </p:txBody>
      </p:sp>
      <p:grpSp>
        <p:nvGrpSpPr>
          <p:cNvPr id="884" name="Google Shape;884;p9"/>
          <p:cNvGrpSpPr/>
          <p:nvPr/>
        </p:nvGrpSpPr>
        <p:grpSpPr>
          <a:xfrm>
            <a:off x="388600" y="1257300"/>
            <a:ext cx="4563003" cy="4965875"/>
            <a:chOff x="558475" y="1257300"/>
            <a:chExt cx="4563003" cy="4965875"/>
          </a:xfrm>
        </p:grpSpPr>
        <p:sp>
          <p:nvSpPr>
            <p:cNvPr id="885" name="Google Shape;885;p9"/>
            <p:cNvSpPr txBox="1"/>
            <p:nvPr/>
          </p:nvSpPr>
          <p:spPr>
            <a:xfrm>
              <a:off x="558475" y="4752875"/>
              <a:ext cx="4563000" cy="14703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Make all transactions secure by creating separate queues for new and existing customers, and by requiring them to input their reference number or account number – which will be verified by the system.</a:t>
              </a:r>
              <a:endParaRPr b="0" i="0" sz="1800" u="none" cap="none" strike="noStrike">
                <a:solidFill>
                  <a:srgbClr val="000000"/>
                </a:solidFill>
                <a:latin typeface="Calibri"/>
                <a:ea typeface="Calibri"/>
                <a:cs typeface="Calibri"/>
                <a:sym typeface="Calibri"/>
              </a:endParaRPr>
            </a:p>
          </p:txBody>
        </p:sp>
        <p:sp>
          <p:nvSpPr>
            <p:cNvPr id="886" name="Google Shape;886;p9"/>
            <p:cNvSpPr txBox="1"/>
            <p:nvPr/>
          </p:nvSpPr>
          <p:spPr>
            <a:xfrm>
              <a:off x="558478" y="1257300"/>
              <a:ext cx="4563000" cy="4926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Financial Institution</a:t>
              </a:r>
              <a:endParaRPr b="1" i="0" sz="2000" u="none" cap="none" strike="noStrike">
                <a:solidFill>
                  <a:schemeClr val="dk1"/>
                </a:solidFill>
                <a:latin typeface="Calibri"/>
                <a:ea typeface="Calibri"/>
                <a:cs typeface="Calibri"/>
                <a:sym typeface="Calibri"/>
              </a:endParaRPr>
            </a:p>
          </p:txBody>
        </p:sp>
        <p:pic>
          <p:nvPicPr>
            <p:cNvPr id="887" name="Google Shape;887;p9"/>
            <p:cNvPicPr preferRelativeResize="0"/>
            <p:nvPr/>
          </p:nvPicPr>
          <p:blipFill rotWithShape="1">
            <a:blip r:embed="rId3">
              <a:alphaModFix/>
            </a:blip>
            <a:srcRect b="0" l="0" r="0" t="0"/>
            <a:stretch/>
          </p:blipFill>
          <p:spPr>
            <a:xfrm>
              <a:off x="558550" y="1834048"/>
              <a:ext cx="4562854" cy="2834640"/>
            </a:xfrm>
            <a:prstGeom prst="rect">
              <a:avLst/>
            </a:prstGeom>
            <a:noFill/>
            <a:ln>
              <a:noFill/>
            </a:ln>
          </p:spPr>
        </p:pic>
      </p:grpSp>
      <p:cxnSp>
        <p:nvCxnSpPr>
          <p:cNvPr id="888" name="Google Shape;888;p9"/>
          <p:cNvCxnSpPr>
            <a:stCxn id="889" idx="2"/>
            <a:endCxn id="890" idx="2"/>
          </p:cNvCxnSpPr>
          <p:nvPr/>
        </p:nvCxnSpPr>
        <p:spPr>
          <a:xfrm flipH="1" rot="5400000">
            <a:off x="8443741" y="1542368"/>
            <a:ext cx="15900" cy="2614200"/>
          </a:xfrm>
          <a:prstGeom prst="bentConnector3">
            <a:avLst>
              <a:gd fmla="val -1497645" name="adj1"/>
            </a:avLst>
          </a:prstGeom>
          <a:noFill/>
          <a:ln cap="flat" cmpd="sng" w="9525">
            <a:solidFill>
              <a:schemeClr val="dk2"/>
            </a:solidFill>
            <a:prstDash val="solid"/>
            <a:round/>
            <a:headEnd len="sm" w="sm" type="none"/>
            <a:tailEnd len="med" w="med" type="triangle"/>
          </a:ln>
        </p:spPr>
      </p:cxnSp>
      <p:cxnSp>
        <p:nvCxnSpPr>
          <p:cNvPr id="891" name="Google Shape;891;p9"/>
          <p:cNvCxnSpPr>
            <a:stCxn id="892" idx="2"/>
          </p:cNvCxnSpPr>
          <p:nvPr/>
        </p:nvCxnSpPr>
        <p:spPr>
          <a:xfrm>
            <a:off x="9422455" y="5080562"/>
            <a:ext cx="0" cy="552600"/>
          </a:xfrm>
          <a:prstGeom prst="straightConnector1">
            <a:avLst/>
          </a:prstGeom>
          <a:noFill/>
          <a:ln cap="flat" cmpd="sng" w="9525">
            <a:solidFill>
              <a:schemeClr val="dk2"/>
            </a:solidFill>
            <a:prstDash val="dash"/>
            <a:round/>
            <a:headEnd len="sm" w="sm" type="none"/>
            <a:tailEnd len="sm" w="sm" type="none"/>
          </a:ln>
        </p:spPr>
      </p:cxnSp>
      <p:grpSp>
        <p:nvGrpSpPr>
          <p:cNvPr id="893" name="Google Shape;893;p9"/>
          <p:cNvGrpSpPr/>
          <p:nvPr/>
        </p:nvGrpSpPr>
        <p:grpSpPr>
          <a:xfrm>
            <a:off x="5106588" y="1528275"/>
            <a:ext cx="7009595" cy="4805631"/>
            <a:chOff x="764365" y="625416"/>
            <a:chExt cx="10706575" cy="6644035"/>
          </a:xfrm>
        </p:grpSpPr>
        <p:sp>
          <p:nvSpPr>
            <p:cNvPr id="894" name="Google Shape;894;p9"/>
            <p:cNvSpPr/>
            <p:nvPr/>
          </p:nvSpPr>
          <p:spPr>
            <a:xfrm>
              <a:off x="764365" y="2794069"/>
              <a:ext cx="1847400" cy="13965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“Thank you for calling Best Bank. Please select from the following menu options.”</a:t>
              </a:r>
              <a:endParaRPr b="0" i="0" sz="1000" u="none" cap="none" strike="noStrike">
                <a:solidFill>
                  <a:srgbClr val="000000"/>
                </a:solidFill>
                <a:latin typeface="Calibri"/>
                <a:ea typeface="Calibri"/>
                <a:cs typeface="Calibri"/>
                <a:sym typeface="Calibri"/>
              </a:endParaRPr>
            </a:p>
          </p:txBody>
        </p:sp>
        <p:sp>
          <p:nvSpPr>
            <p:cNvPr id="895" name="Google Shape;895;p9"/>
            <p:cNvSpPr/>
            <p:nvPr/>
          </p:nvSpPr>
          <p:spPr>
            <a:xfrm>
              <a:off x="3213956" y="3181925"/>
              <a:ext cx="1326600" cy="6531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Prospective Customer</a:t>
              </a:r>
              <a:endParaRPr b="0" i="0" sz="1000" u="none" cap="none" strike="noStrike">
                <a:solidFill>
                  <a:srgbClr val="000000"/>
                </a:solidFill>
                <a:latin typeface="Calibri"/>
                <a:ea typeface="Calibri"/>
                <a:cs typeface="Calibri"/>
                <a:sym typeface="Calibri"/>
              </a:endParaRPr>
            </a:p>
          </p:txBody>
        </p:sp>
        <p:sp>
          <p:nvSpPr>
            <p:cNvPr id="896" name="Google Shape;896;p9"/>
            <p:cNvSpPr/>
            <p:nvPr/>
          </p:nvSpPr>
          <p:spPr>
            <a:xfrm>
              <a:off x="3212231" y="5353325"/>
              <a:ext cx="1326600" cy="6531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Account Holder</a:t>
              </a:r>
              <a:endParaRPr b="0" i="0" sz="1000" u="none" cap="none" strike="noStrike">
                <a:solidFill>
                  <a:srgbClr val="000000"/>
                </a:solidFill>
                <a:latin typeface="Calibri"/>
                <a:ea typeface="Calibri"/>
                <a:cs typeface="Calibri"/>
                <a:sym typeface="Calibri"/>
              </a:endParaRPr>
            </a:p>
          </p:txBody>
        </p:sp>
        <p:sp>
          <p:nvSpPr>
            <p:cNvPr id="897" name="Google Shape;897;p9"/>
            <p:cNvSpPr/>
            <p:nvPr/>
          </p:nvSpPr>
          <p:spPr>
            <a:xfrm>
              <a:off x="3232119" y="1239800"/>
              <a:ext cx="1326600" cy="653100"/>
            </a:xfrm>
            <a:prstGeom prst="roundRect">
              <a:avLst>
                <a:gd fmla="val 16667" name="adj"/>
              </a:avLst>
            </a:prstGeom>
            <a:solidFill>
              <a:srgbClr val="FFD45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With Loan or Credit Card Application</a:t>
              </a:r>
              <a:endParaRPr b="0" i="0" sz="900" u="none" cap="none" strike="noStrike">
                <a:solidFill>
                  <a:srgbClr val="000000"/>
                </a:solidFill>
                <a:latin typeface="Calibri"/>
                <a:ea typeface="Calibri"/>
                <a:cs typeface="Calibri"/>
                <a:sym typeface="Calibri"/>
              </a:endParaRPr>
            </a:p>
          </p:txBody>
        </p:sp>
        <p:sp>
          <p:nvSpPr>
            <p:cNvPr id="898" name="Google Shape;898;p9"/>
            <p:cNvSpPr/>
            <p:nvPr/>
          </p:nvSpPr>
          <p:spPr>
            <a:xfrm>
              <a:off x="7494985" y="3478657"/>
              <a:ext cx="1385700" cy="653100"/>
            </a:xfrm>
            <a:prstGeom prst="roundRect">
              <a:avLst>
                <a:gd fmla="val 16667" name="adj"/>
              </a:avLst>
            </a:prstGeom>
            <a:solidFill>
              <a:srgbClr val="F4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Send Online Shop URL via SMS</a:t>
              </a:r>
              <a:endParaRPr b="0" i="0" sz="1000" u="none" cap="none" strike="noStrike">
                <a:solidFill>
                  <a:srgbClr val="000000"/>
                </a:solidFill>
                <a:latin typeface="Calibri"/>
                <a:ea typeface="Calibri"/>
                <a:cs typeface="Calibri"/>
                <a:sym typeface="Calibri"/>
              </a:endParaRPr>
            </a:p>
          </p:txBody>
        </p:sp>
        <p:sp>
          <p:nvSpPr>
            <p:cNvPr id="899" name="Google Shape;899;p9"/>
            <p:cNvSpPr/>
            <p:nvPr/>
          </p:nvSpPr>
          <p:spPr>
            <a:xfrm>
              <a:off x="7494981" y="2932963"/>
              <a:ext cx="1385700" cy="4926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Sales Hotline</a:t>
              </a:r>
              <a:endParaRPr b="0" i="0" sz="1000" u="none" cap="none" strike="noStrike">
                <a:solidFill>
                  <a:srgbClr val="000000"/>
                </a:solidFill>
                <a:latin typeface="Calibri"/>
                <a:ea typeface="Calibri"/>
                <a:cs typeface="Calibri"/>
                <a:sym typeface="Calibri"/>
              </a:endParaRPr>
            </a:p>
          </p:txBody>
        </p:sp>
        <p:pic>
          <p:nvPicPr>
            <p:cNvPr id="900" name="Google Shape;900;p9"/>
            <p:cNvPicPr preferRelativeResize="0"/>
            <p:nvPr/>
          </p:nvPicPr>
          <p:blipFill rotWithShape="1">
            <a:blip r:embed="rId4">
              <a:alphaModFix/>
            </a:blip>
            <a:srcRect b="0" l="0" r="0" t="0"/>
            <a:stretch/>
          </p:blipFill>
          <p:spPr>
            <a:xfrm>
              <a:off x="4997044" y="5451275"/>
              <a:ext cx="457201" cy="457201"/>
            </a:xfrm>
            <a:prstGeom prst="rect">
              <a:avLst/>
            </a:prstGeom>
            <a:noFill/>
            <a:ln>
              <a:noFill/>
            </a:ln>
          </p:spPr>
        </p:pic>
        <p:pic>
          <p:nvPicPr>
            <p:cNvPr id="901" name="Google Shape;901;p9"/>
            <p:cNvPicPr preferRelativeResize="0"/>
            <p:nvPr/>
          </p:nvPicPr>
          <p:blipFill rotWithShape="1">
            <a:blip r:embed="rId4">
              <a:alphaModFix/>
            </a:blip>
            <a:srcRect b="0" l="0" r="0" t="0"/>
            <a:stretch/>
          </p:blipFill>
          <p:spPr>
            <a:xfrm>
              <a:off x="5544652" y="1337738"/>
              <a:ext cx="457201" cy="457201"/>
            </a:xfrm>
            <a:prstGeom prst="rect">
              <a:avLst/>
            </a:prstGeom>
            <a:noFill/>
            <a:ln>
              <a:noFill/>
            </a:ln>
          </p:spPr>
        </p:pic>
        <p:pic>
          <p:nvPicPr>
            <p:cNvPr id="902" name="Google Shape;902;p9"/>
            <p:cNvPicPr preferRelativeResize="0"/>
            <p:nvPr/>
          </p:nvPicPr>
          <p:blipFill rotWithShape="1">
            <a:blip r:embed="rId5">
              <a:alphaModFix/>
            </a:blip>
            <a:srcRect b="0" l="0" r="0" t="0"/>
            <a:stretch/>
          </p:blipFill>
          <p:spPr>
            <a:xfrm>
              <a:off x="6327444" y="5073900"/>
              <a:ext cx="457199" cy="457199"/>
            </a:xfrm>
            <a:prstGeom prst="rect">
              <a:avLst/>
            </a:prstGeom>
            <a:noFill/>
            <a:ln>
              <a:noFill/>
            </a:ln>
          </p:spPr>
        </p:pic>
        <p:pic>
          <p:nvPicPr>
            <p:cNvPr id="903" name="Google Shape;903;p9"/>
            <p:cNvPicPr preferRelativeResize="0"/>
            <p:nvPr/>
          </p:nvPicPr>
          <p:blipFill rotWithShape="1">
            <a:blip r:embed="rId6">
              <a:alphaModFix/>
            </a:blip>
            <a:srcRect b="0" l="0" r="0" t="0"/>
            <a:stretch/>
          </p:blipFill>
          <p:spPr>
            <a:xfrm>
              <a:off x="6327444" y="5828638"/>
              <a:ext cx="457199" cy="457199"/>
            </a:xfrm>
            <a:prstGeom prst="rect">
              <a:avLst/>
            </a:prstGeom>
            <a:noFill/>
            <a:ln>
              <a:noFill/>
            </a:ln>
          </p:spPr>
        </p:pic>
        <p:pic>
          <p:nvPicPr>
            <p:cNvPr id="892" name="Google Shape;892;p9"/>
            <p:cNvPicPr preferRelativeResize="0"/>
            <p:nvPr/>
          </p:nvPicPr>
          <p:blipFill rotWithShape="1">
            <a:blip r:embed="rId7">
              <a:alphaModFix/>
            </a:blip>
            <a:srcRect b="0" l="0" r="0" t="0"/>
            <a:stretch/>
          </p:blipFill>
          <p:spPr>
            <a:xfrm>
              <a:off x="7127969" y="5079588"/>
              <a:ext cx="457050" cy="457050"/>
            </a:xfrm>
            <a:prstGeom prst="rect">
              <a:avLst/>
            </a:prstGeom>
            <a:noFill/>
            <a:ln>
              <a:noFill/>
            </a:ln>
          </p:spPr>
        </p:pic>
        <p:sp>
          <p:nvSpPr>
            <p:cNvPr id="904" name="Google Shape;904;p9"/>
            <p:cNvSpPr/>
            <p:nvPr/>
          </p:nvSpPr>
          <p:spPr>
            <a:xfrm>
              <a:off x="9132794" y="4203063"/>
              <a:ext cx="1326600" cy="457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Credit Card</a:t>
              </a:r>
              <a:endParaRPr b="0" i="0" sz="1000" u="none" cap="none" strike="noStrike">
                <a:solidFill>
                  <a:srgbClr val="000000"/>
                </a:solidFill>
                <a:latin typeface="Calibri"/>
                <a:ea typeface="Calibri"/>
                <a:cs typeface="Calibri"/>
                <a:sym typeface="Calibri"/>
              </a:endParaRPr>
            </a:p>
          </p:txBody>
        </p:sp>
        <p:sp>
          <p:nvSpPr>
            <p:cNvPr id="905" name="Google Shape;905;p9"/>
            <p:cNvSpPr/>
            <p:nvPr/>
          </p:nvSpPr>
          <p:spPr>
            <a:xfrm>
              <a:off x="9133394" y="4787563"/>
              <a:ext cx="1326600" cy="457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Savings/ Account</a:t>
              </a:r>
              <a:endParaRPr b="0" i="0" sz="1000" u="none" cap="none" strike="noStrike">
                <a:solidFill>
                  <a:srgbClr val="000000"/>
                </a:solidFill>
                <a:latin typeface="Calibri"/>
                <a:ea typeface="Calibri"/>
                <a:cs typeface="Calibri"/>
                <a:sym typeface="Calibri"/>
              </a:endParaRPr>
            </a:p>
          </p:txBody>
        </p:sp>
        <p:sp>
          <p:nvSpPr>
            <p:cNvPr id="906" name="Google Shape;906;p9"/>
            <p:cNvSpPr/>
            <p:nvPr/>
          </p:nvSpPr>
          <p:spPr>
            <a:xfrm>
              <a:off x="9133394" y="5372064"/>
              <a:ext cx="1326600" cy="457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Loans</a:t>
              </a:r>
              <a:endParaRPr b="0" i="0" sz="1000" u="none" cap="none" strike="noStrike">
                <a:solidFill>
                  <a:srgbClr val="000000"/>
                </a:solidFill>
                <a:latin typeface="Calibri"/>
                <a:ea typeface="Calibri"/>
                <a:cs typeface="Calibri"/>
                <a:sym typeface="Calibri"/>
              </a:endParaRPr>
            </a:p>
          </p:txBody>
        </p:sp>
        <p:sp>
          <p:nvSpPr>
            <p:cNvPr id="907" name="Google Shape;907;p9"/>
            <p:cNvSpPr/>
            <p:nvPr/>
          </p:nvSpPr>
          <p:spPr>
            <a:xfrm>
              <a:off x="9133394" y="5945013"/>
              <a:ext cx="1326600" cy="4569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Investment/ Insurance</a:t>
              </a:r>
              <a:endParaRPr b="0" i="0" sz="1000" u="none" cap="none" strike="noStrike">
                <a:solidFill>
                  <a:srgbClr val="000000"/>
                </a:solidFill>
                <a:latin typeface="Calibri"/>
                <a:ea typeface="Calibri"/>
                <a:cs typeface="Calibri"/>
                <a:sym typeface="Calibri"/>
              </a:endParaRPr>
            </a:p>
          </p:txBody>
        </p:sp>
        <p:sp>
          <p:nvSpPr>
            <p:cNvPr id="908" name="Google Shape;908;p9"/>
            <p:cNvSpPr/>
            <p:nvPr/>
          </p:nvSpPr>
          <p:spPr>
            <a:xfrm>
              <a:off x="8950271" y="2975339"/>
              <a:ext cx="918300" cy="4572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1</a:t>
              </a:r>
              <a:endParaRPr b="0" i="0" sz="900" u="none" cap="none" strike="noStrike">
                <a:solidFill>
                  <a:srgbClr val="000000"/>
                </a:solidFill>
                <a:latin typeface="Calibri"/>
                <a:ea typeface="Calibri"/>
                <a:cs typeface="Calibri"/>
                <a:sym typeface="Calibri"/>
              </a:endParaRPr>
            </a:p>
          </p:txBody>
        </p:sp>
        <p:sp>
          <p:nvSpPr>
            <p:cNvPr id="909" name="Google Shape;909;p9"/>
            <p:cNvSpPr txBox="1"/>
            <p:nvPr/>
          </p:nvSpPr>
          <p:spPr>
            <a:xfrm>
              <a:off x="8769468" y="625416"/>
              <a:ext cx="2262000" cy="4926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Plays “Approved” OR “Not approved” message</a:t>
              </a:r>
              <a:endParaRPr b="0" i="0" sz="900" u="none" cap="none" strike="noStrike">
                <a:solidFill>
                  <a:srgbClr val="000000"/>
                </a:solidFill>
                <a:latin typeface="Arial"/>
                <a:ea typeface="Arial"/>
                <a:cs typeface="Arial"/>
                <a:sym typeface="Arial"/>
              </a:endParaRPr>
            </a:p>
          </p:txBody>
        </p:sp>
        <p:sp>
          <p:nvSpPr>
            <p:cNvPr id="910" name="Google Shape;910;p9"/>
            <p:cNvSpPr txBox="1"/>
            <p:nvPr/>
          </p:nvSpPr>
          <p:spPr>
            <a:xfrm>
              <a:off x="8769472" y="1284501"/>
              <a:ext cx="2385900" cy="4569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Plays “Pending application result” message</a:t>
              </a:r>
              <a:endParaRPr b="0" i="0" sz="900" u="none" cap="none" strike="noStrike">
                <a:solidFill>
                  <a:srgbClr val="000000"/>
                </a:solidFill>
                <a:latin typeface="Arial"/>
                <a:ea typeface="Arial"/>
                <a:cs typeface="Arial"/>
                <a:sym typeface="Arial"/>
              </a:endParaRPr>
            </a:p>
          </p:txBody>
        </p:sp>
        <p:sp>
          <p:nvSpPr>
            <p:cNvPr id="911" name="Google Shape;911;p9"/>
            <p:cNvSpPr txBox="1"/>
            <p:nvPr/>
          </p:nvSpPr>
          <p:spPr>
            <a:xfrm>
              <a:off x="8769472" y="1907885"/>
              <a:ext cx="2385900" cy="6531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Plays “Reference number not found, please try again” message</a:t>
              </a:r>
              <a:endParaRPr b="0" i="0" sz="900" u="none" cap="none" strike="noStrike">
                <a:solidFill>
                  <a:srgbClr val="000000"/>
                </a:solidFill>
                <a:latin typeface="Arial"/>
                <a:ea typeface="Arial"/>
                <a:cs typeface="Arial"/>
                <a:sym typeface="Arial"/>
              </a:endParaRPr>
            </a:p>
          </p:txBody>
        </p:sp>
        <p:pic>
          <p:nvPicPr>
            <p:cNvPr id="912" name="Google Shape;912;p9"/>
            <p:cNvPicPr preferRelativeResize="0"/>
            <p:nvPr/>
          </p:nvPicPr>
          <p:blipFill rotWithShape="1">
            <a:blip r:embed="rId8">
              <a:alphaModFix/>
            </a:blip>
            <a:srcRect b="0" l="0" r="0" t="0"/>
            <a:stretch/>
          </p:blipFill>
          <p:spPr>
            <a:xfrm>
              <a:off x="7389756" y="652012"/>
              <a:ext cx="457201" cy="457201"/>
            </a:xfrm>
            <a:prstGeom prst="rect">
              <a:avLst/>
            </a:prstGeom>
            <a:noFill/>
            <a:ln>
              <a:noFill/>
            </a:ln>
          </p:spPr>
        </p:pic>
        <p:pic>
          <p:nvPicPr>
            <p:cNvPr id="913" name="Google Shape;913;p9"/>
            <p:cNvPicPr preferRelativeResize="0"/>
            <p:nvPr/>
          </p:nvPicPr>
          <p:blipFill rotWithShape="1">
            <a:blip r:embed="rId9">
              <a:alphaModFix/>
            </a:blip>
            <a:srcRect b="0" l="0" r="0" t="0"/>
            <a:stretch/>
          </p:blipFill>
          <p:spPr>
            <a:xfrm>
              <a:off x="7923956" y="652025"/>
              <a:ext cx="457201" cy="457201"/>
            </a:xfrm>
            <a:prstGeom prst="rect">
              <a:avLst/>
            </a:prstGeom>
            <a:noFill/>
            <a:ln>
              <a:noFill/>
            </a:ln>
          </p:spPr>
        </p:pic>
        <p:pic>
          <p:nvPicPr>
            <p:cNvPr id="889" name="Google Shape;889;p9"/>
            <p:cNvPicPr preferRelativeResize="0"/>
            <p:nvPr/>
          </p:nvPicPr>
          <p:blipFill rotWithShape="1">
            <a:blip r:embed="rId10">
              <a:alphaModFix/>
            </a:blip>
            <a:srcRect b="0" l="0" r="0" t="0"/>
            <a:stretch/>
          </p:blipFill>
          <p:spPr>
            <a:xfrm>
              <a:off x="7641619" y="2005825"/>
              <a:ext cx="457201" cy="457201"/>
            </a:xfrm>
            <a:prstGeom prst="rect">
              <a:avLst/>
            </a:prstGeom>
            <a:noFill/>
            <a:ln>
              <a:noFill/>
            </a:ln>
          </p:spPr>
        </p:pic>
        <p:pic>
          <p:nvPicPr>
            <p:cNvPr id="914" name="Google Shape;914;p9"/>
            <p:cNvPicPr preferRelativeResize="0"/>
            <p:nvPr/>
          </p:nvPicPr>
          <p:blipFill rotWithShape="1">
            <a:blip r:embed="rId11">
              <a:alphaModFix/>
            </a:blip>
            <a:srcRect b="0" l="0" r="0" t="0"/>
            <a:stretch/>
          </p:blipFill>
          <p:spPr>
            <a:xfrm>
              <a:off x="7641619" y="1284350"/>
              <a:ext cx="457201" cy="457201"/>
            </a:xfrm>
            <a:prstGeom prst="rect">
              <a:avLst/>
            </a:prstGeom>
            <a:noFill/>
            <a:ln>
              <a:noFill/>
            </a:ln>
          </p:spPr>
        </p:pic>
        <p:sp>
          <p:nvSpPr>
            <p:cNvPr id="915" name="Google Shape;915;p9"/>
            <p:cNvSpPr txBox="1"/>
            <p:nvPr/>
          </p:nvSpPr>
          <p:spPr>
            <a:xfrm>
              <a:off x="4178009" y="2825280"/>
              <a:ext cx="1207800" cy="29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999999"/>
                  </a:solidFill>
                  <a:latin typeface="Arial"/>
                  <a:ea typeface="Arial"/>
                  <a:cs typeface="Arial"/>
                  <a:sym typeface="Arial"/>
                </a:rPr>
                <a:t>8am-5pm</a:t>
              </a:r>
              <a:endParaRPr b="0" i="0" sz="900" u="none" cap="none" strike="noStrike">
                <a:solidFill>
                  <a:srgbClr val="999999"/>
                </a:solidFill>
                <a:latin typeface="Arial"/>
                <a:ea typeface="Arial"/>
                <a:cs typeface="Arial"/>
                <a:sym typeface="Arial"/>
              </a:endParaRPr>
            </a:p>
          </p:txBody>
        </p:sp>
        <p:sp>
          <p:nvSpPr>
            <p:cNvPr id="916" name="Google Shape;916;p9"/>
            <p:cNvSpPr txBox="1"/>
            <p:nvPr/>
          </p:nvSpPr>
          <p:spPr>
            <a:xfrm>
              <a:off x="3317356" y="6014400"/>
              <a:ext cx="1116300" cy="398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Input Account #</a:t>
              </a:r>
              <a:endParaRPr b="0" i="0" sz="1000" u="none" cap="none" strike="noStrike">
                <a:solidFill>
                  <a:srgbClr val="000000"/>
                </a:solidFill>
                <a:latin typeface="Arial"/>
                <a:ea typeface="Arial"/>
                <a:cs typeface="Arial"/>
                <a:sym typeface="Arial"/>
              </a:endParaRPr>
            </a:p>
          </p:txBody>
        </p:sp>
        <p:sp>
          <p:nvSpPr>
            <p:cNvPr id="890" name="Google Shape;890;p9"/>
            <p:cNvSpPr txBox="1"/>
            <p:nvPr/>
          </p:nvSpPr>
          <p:spPr>
            <a:xfrm>
              <a:off x="2953554" y="1760178"/>
              <a:ext cx="1847400" cy="681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Input Application Reference #</a:t>
              </a:r>
              <a:endParaRPr b="0" i="0" sz="1000" u="none" cap="none" strike="noStrike">
                <a:solidFill>
                  <a:schemeClr val="dk1"/>
                </a:solidFill>
                <a:latin typeface="Calibri"/>
                <a:ea typeface="Calibri"/>
                <a:cs typeface="Calibri"/>
                <a:sym typeface="Calibri"/>
              </a:endParaRPr>
            </a:p>
          </p:txBody>
        </p:sp>
        <p:sp>
          <p:nvSpPr>
            <p:cNvPr id="917" name="Google Shape;917;p9"/>
            <p:cNvSpPr txBox="1"/>
            <p:nvPr/>
          </p:nvSpPr>
          <p:spPr>
            <a:xfrm>
              <a:off x="4629921" y="3967476"/>
              <a:ext cx="1207800" cy="198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999999"/>
                  </a:solidFill>
                  <a:latin typeface="Arial"/>
                  <a:ea typeface="Arial"/>
                  <a:cs typeface="Arial"/>
                  <a:sym typeface="Arial"/>
                </a:rPr>
                <a:t>Otherwise</a:t>
              </a:r>
              <a:endParaRPr b="0" i="0" sz="1000" u="none" cap="none" strike="noStrike">
                <a:solidFill>
                  <a:srgbClr val="999999"/>
                </a:solidFill>
                <a:latin typeface="Arial"/>
                <a:ea typeface="Arial"/>
                <a:cs typeface="Arial"/>
                <a:sym typeface="Arial"/>
              </a:endParaRPr>
            </a:p>
          </p:txBody>
        </p:sp>
        <p:cxnSp>
          <p:nvCxnSpPr>
            <p:cNvPr id="918" name="Google Shape;918;p9"/>
            <p:cNvCxnSpPr>
              <a:stCxn id="898" idx="1"/>
              <a:endCxn id="899" idx="1"/>
            </p:cNvCxnSpPr>
            <p:nvPr/>
          </p:nvCxnSpPr>
          <p:spPr>
            <a:xfrm flipH="1" rot="10800000">
              <a:off x="7494985" y="3179407"/>
              <a:ext cx="900" cy="625800"/>
            </a:xfrm>
            <a:prstGeom prst="bentConnector3">
              <a:avLst>
                <a:gd fmla="val -255897517" name="adj1"/>
              </a:avLst>
            </a:prstGeom>
            <a:noFill/>
            <a:ln cap="flat" cmpd="sng" w="9525">
              <a:solidFill>
                <a:schemeClr val="dk1"/>
              </a:solidFill>
              <a:prstDash val="solid"/>
              <a:round/>
              <a:headEnd len="med" w="med" type="triangle"/>
              <a:tailEnd len="med" w="med" type="triangle"/>
            </a:ln>
          </p:spPr>
        </p:cxnSp>
        <p:cxnSp>
          <p:nvCxnSpPr>
            <p:cNvPr id="919" name="Google Shape;919;p9"/>
            <p:cNvCxnSpPr>
              <a:stCxn id="895" idx="3"/>
            </p:cNvCxnSpPr>
            <p:nvPr/>
          </p:nvCxnSpPr>
          <p:spPr>
            <a:xfrm>
              <a:off x="4540556" y="3508475"/>
              <a:ext cx="418500" cy="6300"/>
            </a:xfrm>
            <a:prstGeom prst="straightConnector1">
              <a:avLst/>
            </a:prstGeom>
            <a:noFill/>
            <a:ln cap="flat" cmpd="sng" w="9525">
              <a:solidFill>
                <a:schemeClr val="dk1"/>
              </a:solidFill>
              <a:prstDash val="solid"/>
              <a:round/>
              <a:headEnd len="sm" w="sm" type="none"/>
              <a:tailEnd len="med" w="med" type="triangle"/>
            </a:ln>
          </p:spPr>
        </p:cxnSp>
        <p:cxnSp>
          <p:nvCxnSpPr>
            <p:cNvPr id="920" name="Google Shape;920;p9"/>
            <p:cNvCxnSpPr>
              <a:stCxn id="902" idx="1"/>
              <a:endCxn id="903" idx="1"/>
            </p:cNvCxnSpPr>
            <p:nvPr/>
          </p:nvCxnSpPr>
          <p:spPr>
            <a:xfrm>
              <a:off x="6327444" y="5302500"/>
              <a:ext cx="900" cy="754800"/>
            </a:xfrm>
            <a:prstGeom prst="bentConnector3">
              <a:avLst>
                <a:gd fmla="val -47411171" name="adj1"/>
              </a:avLst>
            </a:prstGeom>
            <a:noFill/>
            <a:ln cap="flat" cmpd="sng" w="9525">
              <a:solidFill>
                <a:schemeClr val="dk1"/>
              </a:solidFill>
              <a:prstDash val="solid"/>
              <a:round/>
              <a:headEnd len="med" w="med" type="triangle"/>
              <a:tailEnd len="med" w="med" type="triangle"/>
            </a:ln>
          </p:spPr>
        </p:cxnSp>
        <p:cxnSp>
          <p:nvCxnSpPr>
            <p:cNvPr id="921" name="Google Shape;921;p9"/>
            <p:cNvCxnSpPr>
              <a:stCxn id="904" idx="1"/>
              <a:endCxn id="907" idx="1"/>
            </p:cNvCxnSpPr>
            <p:nvPr/>
          </p:nvCxnSpPr>
          <p:spPr>
            <a:xfrm>
              <a:off x="9132794" y="4431663"/>
              <a:ext cx="900" cy="1741800"/>
            </a:xfrm>
            <a:prstGeom prst="bentConnector3">
              <a:avLst>
                <a:gd fmla="val -76896711" name="adj1"/>
              </a:avLst>
            </a:prstGeom>
            <a:noFill/>
            <a:ln cap="flat" cmpd="sng" w="9525">
              <a:solidFill>
                <a:schemeClr val="dk1"/>
              </a:solidFill>
              <a:prstDash val="solid"/>
              <a:round/>
              <a:headEnd len="med" w="med" type="triangle"/>
              <a:tailEnd len="med" w="med" type="triangle"/>
            </a:ln>
          </p:spPr>
        </p:cxnSp>
        <p:cxnSp>
          <p:nvCxnSpPr>
            <p:cNvPr id="922" name="Google Shape;922;p9"/>
            <p:cNvCxnSpPr>
              <a:stCxn id="912" idx="1"/>
              <a:endCxn id="889" idx="1"/>
            </p:cNvCxnSpPr>
            <p:nvPr/>
          </p:nvCxnSpPr>
          <p:spPr>
            <a:xfrm>
              <a:off x="7389756" y="880613"/>
              <a:ext cx="252000" cy="1353900"/>
            </a:xfrm>
            <a:prstGeom prst="bentConnector3">
              <a:avLst>
                <a:gd fmla="val -325217" name="adj1"/>
              </a:avLst>
            </a:prstGeom>
            <a:noFill/>
            <a:ln cap="flat" cmpd="sng" w="9525">
              <a:solidFill>
                <a:schemeClr val="dk1"/>
              </a:solidFill>
              <a:prstDash val="solid"/>
              <a:round/>
              <a:headEnd len="med" w="med" type="triangle"/>
              <a:tailEnd len="med" w="med" type="triangle"/>
            </a:ln>
          </p:spPr>
        </p:cxnSp>
        <p:sp>
          <p:nvSpPr>
            <p:cNvPr id="923" name="Google Shape;923;p9"/>
            <p:cNvSpPr txBox="1"/>
            <p:nvPr/>
          </p:nvSpPr>
          <p:spPr>
            <a:xfrm>
              <a:off x="4964208" y="791183"/>
              <a:ext cx="1503000" cy="364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Webhook verifies data</a:t>
              </a:r>
              <a:endParaRPr b="0" i="0" sz="1000" u="none" cap="none" strike="noStrike">
                <a:solidFill>
                  <a:srgbClr val="000000"/>
                </a:solidFill>
                <a:latin typeface="Arial"/>
                <a:ea typeface="Arial"/>
                <a:cs typeface="Arial"/>
                <a:sym typeface="Arial"/>
              </a:endParaRPr>
            </a:p>
          </p:txBody>
        </p:sp>
        <p:sp>
          <p:nvSpPr>
            <p:cNvPr id="924" name="Google Shape;924;p9"/>
            <p:cNvSpPr txBox="1"/>
            <p:nvPr/>
          </p:nvSpPr>
          <p:spPr>
            <a:xfrm>
              <a:off x="4481120" y="5024800"/>
              <a:ext cx="1503000" cy="40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Webhook verifies data</a:t>
              </a:r>
              <a:endParaRPr b="0" i="0" sz="1000" u="none" cap="none" strike="noStrike">
                <a:solidFill>
                  <a:srgbClr val="000000"/>
                </a:solidFill>
                <a:latin typeface="Arial"/>
                <a:ea typeface="Arial"/>
                <a:cs typeface="Arial"/>
                <a:sym typeface="Arial"/>
              </a:endParaRPr>
            </a:p>
          </p:txBody>
        </p:sp>
        <p:cxnSp>
          <p:nvCxnSpPr>
            <p:cNvPr id="925" name="Google Shape;925;p9"/>
            <p:cNvCxnSpPr>
              <a:stCxn id="901" idx="3"/>
            </p:cNvCxnSpPr>
            <p:nvPr/>
          </p:nvCxnSpPr>
          <p:spPr>
            <a:xfrm>
              <a:off x="6001853" y="1566339"/>
              <a:ext cx="1581900" cy="0"/>
            </a:xfrm>
            <a:prstGeom prst="straightConnector1">
              <a:avLst/>
            </a:prstGeom>
            <a:noFill/>
            <a:ln cap="flat" cmpd="sng" w="9525">
              <a:solidFill>
                <a:schemeClr val="dk1"/>
              </a:solidFill>
              <a:prstDash val="solid"/>
              <a:round/>
              <a:headEnd len="sm" w="sm" type="none"/>
              <a:tailEnd len="med" w="med" type="triangle"/>
            </a:ln>
          </p:spPr>
        </p:cxnSp>
        <p:cxnSp>
          <p:nvCxnSpPr>
            <p:cNvPr id="926" name="Google Shape;926;p9"/>
            <p:cNvCxnSpPr>
              <a:stCxn id="897" idx="3"/>
              <a:endCxn id="901" idx="1"/>
            </p:cNvCxnSpPr>
            <p:nvPr/>
          </p:nvCxnSpPr>
          <p:spPr>
            <a:xfrm>
              <a:off x="4558719" y="1566350"/>
              <a:ext cx="985800" cy="0"/>
            </a:xfrm>
            <a:prstGeom prst="straightConnector1">
              <a:avLst/>
            </a:prstGeom>
            <a:noFill/>
            <a:ln cap="flat" cmpd="sng" w="9525">
              <a:solidFill>
                <a:schemeClr val="dk1"/>
              </a:solidFill>
              <a:prstDash val="solid"/>
              <a:round/>
              <a:headEnd len="sm" w="sm" type="none"/>
              <a:tailEnd len="med" w="med" type="triangle"/>
            </a:ln>
          </p:spPr>
        </p:cxnSp>
        <p:cxnSp>
          <p:nvCxnSpPr>
            <p:cNvPr id="927" name="Google Shape;927;p9"/>
            <p:cNvCxnSpPr>
              <a:stCxn id="900" idx="3"/>
            </p:cNvCxnSpPr>
            <p:nvPr/>
          </p:nvCxnSpPr>
          <p:spPr>
            <a:xfrm>
              <a:off x="5454245" y="5679876"/>
              <a:ext cx="469800" cy="2100"/>
            </a:xfrm>
            <a:prstGeom prst="straightConnector1">
              <a:avLst/>
            </a:prstGeom>
            <a:noFill/>
            <a:ln cap="flat" cmpd="sng" w="9525">
              <a:solidFill>
                <a:schemeClr val="dk1"/>
              </a:solidFill>
              <a:prstDash val="solid"/>
              <a:round/>
              <a:headEnd len="sm" w="sm" type="none"/>
              <a:tailEnd len="sm" w="sm" type="none"/>
            </a:ln>
          </p:spPr>
        </p:cxnSp>
        <p:cxnSp>
          <p:nvCxnSpPr>
            <p:cNvPr id="928" name="Google Shape;928;p9"/>
            <p:cNvCxnSpPr>
              <a:stCxn id="896" idx="3"/>
              <a:endCxn id="900" idx="1"/>
            </p:cNvCxnSpPr>
            <p:nvPr/>
          </p:nvCxnSpPr>
          <p:spPr>
            <a:xfrm>
              <a:off x="4538831" y="5679875"/>
              <a:ext cx="458100" cy="0"/>
            </a:xfrm>
            <a:prstGeom prst="straightConnector1">
              <a:avLst/>
            </a:prstGeom>
            <a:noFill/>
            <a:ln cap="flat" cmpd="sng" w="9525">
              <a:solidFill>
                <a:schemeClr val="dk1"/>
              </a:solidFill>
              <a:prstDash val="solid"/>
              <a:round/>
              <a:headEnd len="sm" w="sm" type="none"/>
              <a:tailEnd len="med" w="med" type="triangle"/>
            </a:ln>
          </p:spPr>
        </p:cxnSp>
        <p:cxnSp>
          <p:nvCxnSpPr>
            <p:cNvPr id="929" name="Google Shape;929;p9"/>
            <p:cNvCxnSpPr/>
            <p:nvPr/>
          </p:nvCxnSpPr>
          <p:spPr>
            <a:xfrm>
              <a:off x="7584394" y="5308113"/>
              <a:ext cx="1082400" cy="0"/>
            </a:xfrm>
            <a:prstGeom prst="straightConnector1">
              <a:avLst/>
            </a:prstGeom>
            <a:noFill/>
            <a:ln cap="flat" cmpd="sng" w="9525">
              <a:solidFill>
                <a:schemeClr val="dk1"/>
              </a:solidFill>
              <a:prstDash val="solid"/>
              <a:round/>
              <a:headEnd len="sm" w="sm" type="none"/>
              <a:tailEnd len="sm" w="sm" type="none"/>
            </a:ln>
          </p:spPr>
        </p:cxnSp>
        <p:cxnSp>
          <p:nvCxnSpPr>
            <p:cNvPr id="930" name="Google Shape;930;p9"/>
            <p:cNvCxnSpPr>
              <a:stCxn id="902" idx="3"/>
              <a:endCxn id="892" idx="1"/>
            </p:cNvCxnSpPr>
            <p:nvPr/>
          </p:nvCxnSpPr>
          <p:spPr>
            <a:xfrm>
              <a:off x="6784643" y="5302500"/>
              <a:ext cx="343200" cy="5700"/>
            </a:xfrm>
            <a:prstGeom prst="straightConnector1">
              <a:avLst/>
            </a:prstGeom>
            <a:noFill/>
            <a:ln cap="flat" cmpd="sng" w="9525">
              <a:solidFill>
                <a:schemeClr val="dk1"/>
              </a:solidFill>
              <a:prstDash val="solid"/>
              <a:round/>
              <a:headEnd len="sm" w="sm" type="none"/>
              <a:tailEnd len="med" w="med" type="triangle"/>
            </a:ln>
          </p:spPr>
        </p:cxnSp>
        <p:cxnSp>
          <p:nvCxnSpPr>
            <p:cNvPr id="931" name="Google Shape;931;p9"/>
            <p:cNvCxnSpPr>
              <a:stCxn id="905" idx="1"/>
            </p:cNvCxnSpPr>
            <p:nvPr/>
          </p:nvCxnSpPr>
          <p:spPr>
            <a:xfrm rot="10800000">
              <a:off x="8638694" y="5012263"/>
              <a:ext cx="494700" cy="3900"/>
            </a:xfrm>
            <a:prstGeom prst="straightConnector1">
              <a:avLst/>
            </a:prstGeom>
            <a:noFill/>
            <a:ln cap="flat" cmpd="sng" w="9525">
              <a:solidFill>
                <a:schemeClr val="dk1"/>
              </a:solidFill>
              <a:prstDash val="solid"/>
              <a:round/>
              <a:headEnd len="med" w="med" type="triangle"/>
              <a:tailEnd len="sm" w="sm" type="none"/>
            </a:ln>
          </p:spPr>
        </p:cxnSp>
        <p:cxnSp>
          <p:nvCxnSpPr>
            <p:cNvPr id="932" name="Google Shape;932;p9"/>
            <p:cNvCxnSpPr>
              <a:stCxn id="906" idx="1"/>
            </p:cNvCxnSpPr>
            <p:nvPr/>
          </p:nvCxnSpPr>
          <p:spPr>
            <a:xfrm rot="10800000">
              <a:off x="8638694" y="5600064"/>
              <a:ext cx="494700" cy="600"/>
            </a:xfrm>
            <a:prstGeom prst="straightConnector1">
              <a:avLst/>
            </a:prstGeom>
            <a:noFill/>
            <a:ln cap="flat" cmpd="sng" w="9525">
              <a:solidFill>
                <a:schemeClr val="dk1"/>
              </a:solidFill>
              <a:prstDash val="solid"/>
              <a:round/>
              <a:headEnd len="med" w="med" type="triangle"/>
              <a:tailEnd len="sm" w="sm" type="none"/>
            </a:ln>
          </p:spPr>
        </p:cxnSp>
        <p:pic>
          <p:nvPicPr>
            <p:cNvPr id="933" name="Google Shape;933;p9"/>
            <p:cNvPicPr preferRelativeResize="0"/>
            <p:nvPr/>
          </p:nvPicPr>
          <p:blipFill rotWithShape="1">
            <a:blip r:embed="rId12">
              <a:alphaModFix/>
            </a:blip>
            <a:srcRect b="0" l="0" r="0" t="0"/>
            <a:stretch/>
          </p:blipFill>
          <p:spPr>
            <a:xfrm>
              <a:off x="1641006" y="2348546"/>
              <a:ext cx="398100" cy="398125"/>
            </a:xfrm>
            <a:prstGeom prst="rect">
              <a:avLst/>
            </a:prstGeom>
            <a:noFill/>
            <a:ln>
              <a:noFill/>
            </a:ln>
          </p:spPr>
        </p:pic>
        <p:pic>
          <p:nvPicPr>
            <p:cNvPr id="934" name="Google Shape;934;p9"/>
            <p:cNvPicPr preferRelativeResize="0"/>
            <p:nvPr/>
          </p:nvPicPr>
          <p:blipFill rotWithShape="1">
            <a:blip r:embed="rId13">
              <a:alphaModFix/>
            </a:blip>
            <a:srcRect b="0" l="0" r="0" t="0"/>
            <a:stretch/>
          </p:blipFill>
          <p:spPr>
            <a:xfrm>
              <a:off x="6778781" y="2929113"/>
              <a:ext cx="457200" cy="457200"/>
            </a:xfrm>
            <a:prstGeom prst="rect">
              <a:avLst/>
            </a:prstGeom>
            <a:noFill/>
            <a:ln>
              <a:noFill/>
            </a:ln>
          </p:spPr>
        </p:pic>
        <p:pic>
          <p:nvPicPr>
            <p:cNvPr id="935" name="Google Shape;935;p9"/>
            <p:cNvPicPr preferRelativeResize="0"/>
            <p:nvPr/>
          </p:nvPicPr>
          <p:blipFill rotWithShape="1">
            <a:blip r:embed="rId13">
              <a:alphaModFix/>
            </a:blip>
            <a:srcRect b="0" l="0" r="0" t="0"/>
            <a:stretch/>
          </p:blipFill>
          <p:spPr>
            <a:xfrm>
              <a:off x="8667406" y="5079513"/>
              <a:ext cx="457200" cy="457200"/>
            </a:xfrm>
            <a:prstGeom prst="rect">
              <a:avLst/>
            </a:prstGeom>
            <a:noFill/>
            <a:ln>
              <a:noFill/>
            </a:ln>
          </p:spPr>
        </p:pic>
        <p:sp>
          <p:nvSpPr>
            <p:cNvPr id="936" name="Google Shape;936;p9"/>
            <p:cNvSpPr/>
            <p:nvPr/>
          </p:nvSpPr>
          <p:spPr>
            <a:xfrm>
              <a:off x="4371779" y="1177775"/>
              <a:ext cx="279300" cy="252900"/>
            </a:xfrm>
            <a:prstGeom prst="ellipse">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1</a:t>
              </a:r>
              <a:endParaRPr b="1" i="0" sz="1000" u="none" cap="none" strike="noStrike">
                <a:solidFill>
                  <a:schemeClr val="dk1"/>
                </a:solidFill>
                <a:latin typeface="Arial"/>
                <a:ea typeface="Arial"/>
                <a:cs typeface="Arial"/>
                <a:sym typeface="Arial"/>
              </a:endParaRPr>
            </a:p>
          </p:txBody>
        </p:sp>
        <p:sp>
          <p:nvSpPr>
            <p:cNvPr id="937" name="Google Shape;937;p9"/>
            <p:cNvSpPr/>
            <p:nvPr/>
          </p:nvSpPr>
          <p:spPr>
            <a:xfrm>
              <a:off x="4356554" y="3242700"/>
              <a:ext cx="279300" cy="252900"/>
            </a:xfrm>
            <a:prstGeom prst="ellipse">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2</a:t>
              </a:r>
              <a:endParaRPr b="1" i="0" sz="1000" u="none" cap="none" strike="noStrike">
                <a:solidFill>
                  <a:schemeClr val="dk1"/>
                </a:solidFill>
                <a:latin typeface="Arial"/>
                <a:ea typeface="Arial"/>
                <a:cs typeface="Arial"/>
                <a:sym typeface="Arial"/>
              </a:endParaRPr>
            </a:p>
          </p:txBody>
        </p:sp>
        <p:sp>
          <p:nvSpPr>
            <p:cNvPr id="938" name="Google Shape;938;p9"/>
            <p:cNvSpPr/>
            <p:nvPr/>
          </p:nvSpPr>
          <p:spPr>
            <a:xfrm>
              <a:off x="4336668" y="5244764"/>
              <a:ext cx="279300" cy="252900"/>
            </a:xfrm>
            <a:prstGeom prst="ellipse">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3</a:t>
              </a:r>
              <a:endParaRPr b="1" i="0" sz="1000" u="none" cap="none" strike="noStrike">
                <a:solidFill>
                  <a:schemeClr val="dk1"/>
                </a:solidFill>
                <a:latin typeface="Arial"/>
                <a:ea typeface="Arial"/>
                <a:cs typeface="Arial"/>
                <a:sym typeface="Arial"/>
              </a:endParaRPr>
            </a:p>
          </p:txBody>
        </p:sp>
        <p:sp>
          <p:nvSpPr>
            <p:cNvPr id="939" name="Google Shape;939;p9"/>
            <p:cNvSpPr/>
            <p:nvPr/>
          </p:nvSpPr>
          <p:spPr>
            <a:xfrm>
              <a:off x="8375606" y="4296822"/>
              <a:ext cx="207300" cy="1983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1</a:t>
              </a:r>
              <a:endParaRPr b="1" i="0" sz="1200" u="none" cap="none" strike="noStrike">
                <a:solidFill>
                  <a:schemeClr val="dk1"/>
                </a:solidFill>
                <a:latin typeface="Arial"/>
                <a:ea typeface="Arial"/>
                <a:cs typeface="Arial"/>
                <a:sym typeface="Arial"/>
              </a:endParaRPr>
            </a:p>
          </p:txBody>
        </p:sp>
        <p:sp>
          <p:nvSpPr>
            <p:cNvPr id="940" name="Google Shape;940;p9"/>
            <p:cNvSpPr/>
            <p:nvPr/>
          </p:nvSpPr>
          <p:spPr>
            <a:xfrm>
              <a:off x="8375604" y="4899200"/>
              <a:ext cx="207300" cy="1983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2</a:t>
              </a:r>
              <a:endParaRPr b="1" i="0" sz="1200" u="none" cap="none" strike="noStrike">
                <a:solidFill>
                  <a:schemeClr val="dk1"/>
                </a:solidFill>
                <a:latin typeface="Arial"/>
                <a:ea typeface="Arial"/>
                <a:cs typeface="Arial"/>
                <a:sym typeface="Arial"/>
              </a:endParaRPr>
            </a:p>
          </p:txBody>
        </p:sp>
        <p:sp>
          <p:nvSpPr>
            <p:cNvPr id="941" name="Google Shape;941;p9"/>
            <p:cNvSpPr/>
            <p:nvPr/>
          </p:nvSpPr>
          <p:spPr>
            <a:xfrm>
              <a:off x="8384941" y="5501563"/>
              <a:ext cx="207300" cy="1983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3</a:t>
              </a:r>
              <a:endParaRPr b="1" i="0" sz="1200" u="none" cap="none" strike="noStrike">
                <a:solidFill>
                  <a:schemeClr val="dk1"/>
                </a:solidFill>
                <a:latin typeface="Arial"/>
                <a:ea typeface="Arial"/>
                <a:cs typeface="Arial"/>
                <a:sym typeface="Arial"/>
              </a:endParaRPr>
            </a:p>
          </p:txBody>
        </p:sp>
        <p:sp>
          <p:nvSpPr>
            <p:cNvPr id="942" name="Google Shape;942;p9"/>
            <p:cNvSpPr/>
            <p:nvPr/>
          </p:nvSpPr>
          <p:spPr>
            <a:xfrm>
              <a:off x="8384929" y="6092300"/>
              <a:ext cx="207300" cy="198300"/>
            </a:xfrm>
            <a:prstGeom prst="ellipse">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4</a:t>
              </a:r>
              <a:endParaRPr b="1" i="0" sz="1200" u="none" cap="none" strike="noStrike">
                <a:solidFill>
                  <a:schemeClr val="dk1"/>
                </a:solidFill>
                <a:latin typeface="Arial"/>
                <a:ea typeface="Arial"/>
                <a:cs typeface="Arial"/>
                <a:sym typeface="Arial"/>
              </a:endParaRPr>
            </a:p>
          </p:txBody>
        </p:sp>
        <p:cxnSp>
          <p:nvCxnSpPr>
            <p:cNvPr id="943" name="Google Shape;943;p9"/>
            <p:cNvCxnSpPr>
              <a:stCxn id="897" idx="1"/>
              <a:endCxn id="896" idx="1"/>
            </p:cNvCxnSpPr>
            <p:nvPr/>
          </p:nvCxnSpPr>
          <p:spPr>
            <a:xfrm flipH="1">
              <a:off x="3212319" y="1566350"/>
              <a:ext cx="19800" cy="4113600"/>
            </a:xfrm>
            <a:prstGeom prst="bentConnector3">
              <a:avLst>
                <a:gd fmla="val 1737063" name="adj1"/>
              </a:avLst>
            </a:prstGeom>
            <a:noFill/>
            <a:ln cap="flat" cmpd="sng" w="9525">
              <a:solidFill>
                <a:schemeClr val="dk1"/>
              </a:solidFill>
              <a:prstDash val="solid"/>
              <a:round/>
              <a:headEnd len="med" w="med" type="triangle"/>
              <a:tailEnd len="med" w="med" type="triangle"/>
            </a:ln>
          </p:spPr>
        </p:cxnSp>
        <p:cxnSp>
          <p:nvCxnSpPr>
            <p:cNvPr id="944" name="Google Shape;944;p9"/>
            <p:cNvCxnSpPr>
              <a:stCxn id="894" idx="3"/>
              <a:endCxn id="895" idx="1"/>
            </p:cNvCxnSpPr>
            <p:nvPr/>
          </p:nvCxnSpPr>
          <p:spPr>
            <a:xfrm>
              <a:off x="2611765" y="3492319"/>
              <a:ext cx="602100" cy="16200"/>
            </a:xfrm>
            <a:prstGeom prst="straightConnector1">
              <a:avLst/>
            </a:prstGeom>
            <a:noFill/>
            <a:ln cap="flat" cmpd="sng" w="9525">
              <a:solidFill>
                <a:schemeClr val="dk1"/>
              </a:solidFill>
              <a:prstDash val="solid"/>
              <a:round/>
              <a:headEnd len="sm" w="sm" type="none"/>
              <a:tailEnd len="med" w="med" type="triangle"/>
            </a:ln>
          </p:spPr>
        </p:cxnSp>
        <p:cxnSp>
          <p:nvCxnSpPr>
            <p:cNvPr id="945" name="Google Shape;945;p9"/>
            <p:cNvCxnSpPr>
              <a:stCxn id="903" idx="2"/>
              <a:endCxn id="916" idx="2"/>
            </p:cNvCxnSpPr>
            <p:nvPr/>
          </p:nvCxnSpPr>
          <p:spPr>
            <a:xfrm rot="5400000">
              <a:off x="5152494" y="5008887"/>
              <a:ext cx="126600" cy="2680500"/>
            </a:xfrm>
            <a:prstGeom prst="bentConnector3">
              <a:avLst>
                <a:gd fmla="val 1222305" name="adj1"/>
              </a:avLst>
            </a:prstGeom>
            <a:noFill/>
            <a:ln cap="flat" cmpd="sng" w="9525">
              <a:solidFill>
                <a:schemeClr val="dk1"/>
              </a:solidFill>
              <a:prstDash val="solid"/>
              <a:round/>
              <a:headEnd len="sm" w="sm" type="none"/>
              <a:tailEnd len="med" w="med" type="triangle"/>
            </a:ln>
          </p:spPr>
        </p:cxnSp>
        <p:sp>
          <p:nvSpPr>
            <p:cNvPr id="946" name="Google Shape;946;p9"/>
            <p:cNvSpPr txBox="1"/>
            <p:nvPr/>
          </p:nvSpPr>
          <p:spPr>
            <a:xfrm>
              <a:off x="6620653" y="6103951"/>
              <a:ext cx="2083800" cy="116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Distributes the calls and shows customers’ details on a pop-up window </a:t>
              </a:r>
              <a:endParaRPr b="0" i="0" sz="1000" u="none" cap="none" strike="noStrike">
                <a:solidFill>
                  <a:srgbClr val="000000"/>
                </a:solidFill>
                <a:latin typeface="Arial"/>
                <a:ea typeface="Arial"/>
                <a:cs typeface="Arial"/>
                <a:sym typeface="Arial"/>
              </a:endParaRPr>
            </a:p>
          </p:txBody>
        </p:sp>
        <p:sp>
          <p:nvSpPr>
            <p:cNvPr id="947" name="Google Shape;947;p9"/>
            <p:cNvSpPr/>
            <p:nvPr/>
          </p:nvSpPr>
          <p:spPr>
            <a:xfrm>
              <a:off x="10552640" y="4249257"/>
              <a:ext cx="918300" cy="3648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2</a:t>
              </a:r>
              <a:endParaRPr b="0" i="0" sz="900" u="none" cap="none" strike="noStrike">
                <a:solidFill>
                  <a:srgbClr val="000000"/>
                </a:solidFill>
                <a:latin typeface="Calibri"/>
                <a:ea typeface="Calibri"/>
                <a:cs typeface="Calibri"/>
                <a:sym typeface="Calibri"/>
              </a:endParaRPr>
            </a:p>
          </p:txBody>
        </p:sp>
        <p:sp>
          <p:nvSpPr>
            <p:cNvPr id="948" name="Google Shape;948;p9"/>
            <p:cNvSpPr/>
            <p:nvPr/>
          </p:nvSpPr>
          <p:spPr>
            <a:xfrm>
              <a:off x="10552640" y="4815966"/>
              <a:ext cx="918300" cy="3648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3</a:t>
              </a:r>
              <a:endParaRPr b="0" i="0" sz="900" u="none" cap="none" strike="noStrike">
                <a:solidFill>
                  <a:srgbClr val="000000"/>
                </a:solidFill>
                <a:latin typeface="Calibri"/>
                <a:ea typeface="Calibri"/>
                <a:cs typeface="Calibri"/>
                <a:sym typeface="Calibri"/>
              </a:endParaRPr>
            </a:p>
          </p:txBody>
        </p:sp>
        <p:sp>
          <p:nvSpPr>
            <p:cNvPr id="949" name="Google Shape;949;p9"/>
            <p:cNvSpPr/>
            <p:nvPr/>
          </p:nvSpPr>
          <p:spPr>
            <a:xfrm>
              <a:off x="10552639" y="5418309"/>
              <a:ext cx="918300" cy="3648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3</a:t>
              </a:r>
              <a:endParaRPr b="0" i="0" sz="900" u="none" cap="none" strike="noStrike">
                <a:solidFill>
                  <a:srgbClr val="000000"/>
                </a:solidFill>
                <a:latin typeface="Calibri"/>
                <a:ea typeface="Calibri"/>
                <a:cs typeface="Calibri"/>
                <a:sym typeface="Calibri"/>
              </a:endParaRPr>
            </a:p>
          </p:txBody>
        </p:sp>
        <p:sp>
          <p:nvSpPr>
            <p:cNvPr id="950" name="Google Shape;950;p9"/>
            <p:cNvSpPr/>
            <p:nvPr/>
          </p:nvSpPr>
          <p:spPr>
            <a:xfrm>
              <a:off x="10552640" y="6020687"/>
              <a:ext cx="918300" cy="3648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Ext. Group 4</a:t>
              </a:r>
              <a:endParaRPr b="0" i="0" sz="900" u="none" cap="none" strike="noStrike">
                <a:solidFill>
                  <a:srgbClr val="000000"/>
                </a:solidFill>
                <a:latin typeface="Calibri"/>
                <a:ea typeface="Calibri"/>
                <a:cs typeface="Calibri"/>
                <a:sym typeface="Calibri"/>
              </a:endParaRPr>
            </a:p>
          </p:txBody>
        </p:sp>
        <p:pic>
          <p:nvPicPr>
            <p:cNvPr id="951" name="Google Shape;951;p9"/>
            <p:cNvPicPr preferRelativeResize="0"/>
            <p:nvPr/>
          </p:nvPicPr>
          <p:blipFill rotWithShape="1">
            <a:blip r:embed="rId7">
              <a:alphaModFix/>
            </a:blip>
            <a:srcRect b="0" l="0" r="0" t="0"/>
            <a:stretch/>
          </p:blipFill>
          <p:spPr>
            <a:xfrm>
              <a:off x="5266156" y="2932563"/>
              <a:ext cx="457050" cy="457050"/>
            </a:xfrm>
            <a:prstGeom prst="rect">
              <a:avLst/>
            </a:prstGeom>
            <a:noFill/>
            <a:ln>
              <a:noFill/>
            </a:ln>
          </p:spPr>
        </p:pic>
        <p:pic>
          <p:nvPicPr>
            <p:cNvPr id="952" name="Google Shape;952;p9"/>
            <p:cNvPicPr preferRelativeResize="0"/>
            <p:nvPr/>
          </p:nvPicPr>
          <p:blipFill rotWithShape="1">
            <a:blip r:embed="rId14">
              <a:alphaModFix/>
            </a:blip>
            <a:srcRect b="0" l="0" r="0" t="0"/>
            <a:stretch/>
          </p:blipFill>
          <p:spPr>
            <a:xfrm>
              <a:off x="7851614" y="5073888"/>
              <a:ext cx="457200" cy="457200"/>
            </a:xfrm>
            <a:prstGeom prst="rect">
              <a:avLst/>
            </a:prstGeom>
            <a:noFill/>
            <a:ln>
              <a:noFill/>
            </a:ln>
          </p:spPr>
        </p:pic>
        <p:pic>
          <p:nvPicPr>
            <p:cNvPr id="953" name="Google Shape;953;p9"/>
            <p:cNvPicPr preferRelativeResize="0"/>
            <p:nvPr/>
          </p:nvPicPr>
          <p:blipFill rotWithShape="1">
            <a:blip r:embed="rId14">
              <a:alphaModFix/>
            </a:blip>
            <a:srcRect b="0" l="0" r="0" t="0"/>
            <a:stretch/>
          </p:blipFill>
          <p:spPr>
            <a:xfrm>
              <a:off x="6022389" y="2932488"/>
              <a:ext cx="457200" cy="457200"/>
            </a:xfrm>
            <a:prstGeom prst="rect">
              <a:avLst/>
            </a:prstGeom>
            <a:noFill/>
            <a:ln>
              <a:noFill/>
            </a:ln>
          </p:spPr>
        </p:pic>
        <p:cxnSp>
          <p:nvCxnSpPr>
            <p:cNvPr id="954" name="Google Shape;954;p9"/>
            <p:cNvCxnSpPr/>
            <p:nvPr/>
          </p:nvCxnSpPr>
          <p:spPr>
            <a:xfrm flipH="1" rot="10800000">
              <a:off x="7575419" y="5306925"/>
              <a:ext cx="301200" cy="1200"/>
            </a:xfrm>
            <a:prstGeom prst="straightConnector1">
              <a:avLst/>
            </a:prstGeom>
            <a:noFill/>
            <a:ln cap="flat" cmpd="sng" w="9525">
              <a:solidFill>
                <a:schemeClr val="dk1"/>
              </a:solidFill>
              <a:prstDash val="solid"/>
              <a:round/>
              <a:headEnd len="sm" w="sm" type="none"/>
              <a:tailEnd len="med" w="med" type="triangle"/>
            </a:ln>
          </p:spPr>
        </p:cxnSp>
        <p:cxnSp>
          <p:nvCxnSpPr>
            <p:cNvPr id="955" name="Google Shape;955;p9"/>
            <p:cNvCxnSpPr>
              <a:stCxn id="913" idx="3"/>
              <a:endCxn id="909" idx="1"/>
            </p:cNvCxnSpPr>
            <p:nvPr/>
          </p:nvCxnSpPr>
          <p:spPr>
            <a:xfrm flipH="1" rot="10800000">
              <a:off x="8381157" y="871625"/>
              <a:ext cx="388200" cy="9000"/>
            </a:xfrm>
            <a:prstGeom prst="straightConnector1">
              <a:avLst/>
            </a:prstGeom>
            <a:noFill/>
            <a:ln cap="flat" cmpd="sng" w="9525">
              <a:solidFill>
                <a:schemeClr val="dk2"/>
              </a:solidFill>
              <a:prstDash val="dash"/>
              <a:round/>
              <a:headEnd len="sm" w="sm" type="none"/>
              <a:tailEnd len="sm" w="sm" type="none"/>
            </a:ln>
          </p:spPr>
        </p:cxnSp>
        <p:cxnSp>
          <p:nvCxnSpPr>
            <p:cNvPr id="956" name="Google Shape;956;p9"/>
            <p:cNvCxnSpPr>
              <a:endCxn id="910" idx="1"/>
            </p:cNvCxnSpPr>
            <p:nvPr/>
          </p:nvCxnSpPr>
          <p:spPr>
            <a:xfrm>
              <a:off x="8098972" y="1512951"/>
              <a:ext cx="670500" cy="0"/>
            </a:xfrm>
            <a:prstGeom prst="straightConnector1">
              <a:avLst/>
            </a:prstGeom>
            <a:noFill/>
            <a:ln cap="flat" cmpd="sng" w="9525">
              <a:solidFill>
                <a:schemeClr val="dk2"/>
              </a:solidFill>
              <a:prstDash val="dash"/>
              <a:round/>
              <a:headEnd len="sm" w="sm" type="none"/>
              <a:tailEnd len="sm" w="sm" type="none"/>
            </a:ln>
          </p:spPr>
        </p:cxnSp>
        <p:cxnSp>
          <p:nvCxnSpPr>
            <p:cNvPr id="957" name="Google Shape;957;p9"/>
            <p:cNvCxnSpPr>
              <a:stCxn id="889" idx="3"/>
              <a:endCxn id="911" idx="1"/>
            </p:cNvCxnSpPr>
            <p:nvPr/>
          </p:nvCxnSpPr>
          <p:spPr>
            <a:xfrm>
              <a:off x="8098820" y="2234426"/>
              <a:ext cx="670800" cy="0"/>
            </a:xfrm>
            <a:prstGeom prst="straightConnector1">
              <a:avLst/>
            </a:prstGeom>
            <a:noFill/>
            <a:ln cap="flat" cmpd="sng" w="9525">
              <a:solidFill>
                <a:schemeClr val="dk2"/>
              </a:solidFill>
              <a:prstDash val="dash"/>
              <a:round/>
              <a:headEnd len="sm" w="sm" type="none"/>
              <a:tailEnd len="sm" w="sm"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