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0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454DA7-BC4D-CF5F-F2B8-86D58151AD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8F3D8A05-4A9A-7E12-F22B-14D4D7D9C14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F3D8A05-4A9A-7E12-F22B-14D4D7D9C1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D20A876-BAEC-0E31-066E-0F3C8D419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7CB692-B012-5FBB-F29C-3915328AE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6CA1CBC-2A82-DE94-B59A-C4372B16A22D}"/>
              </a:ext>
            </a:extLst>
          </p:cNvPr>
          <p:cNvCxnSpPr>
            <a:cxnSpLocks/>
          </p:cNvCxnSpPr>
          <p:nvPr/>
        </p:nvCxnSpPr>
        <p:spPr>
          <a:xfrm rot="16200000" flipH="1">
            <a:off x="-1676005" y="3863341"/>
            <a:ext cx="4922521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: Top Corners Rounded 6">
            <a:extLst>
              <a:ext uri="{FF2B5EF4-FFF2-40B4-BE49-F238E27FC236}">
                <a16:creationId xmlns:a16="http://schemas.microsoft.com/office/drawing/2014/main" id="{0762DFCA-5C2C-73BC-CEDA-2CA7A20E857E}"/>
              </a:ext>
            </a:extLst>
          </p:cNvPr>
          <p:cNvSpPr/>
          <p:nvPr/>
        </p:nvSpPr>
        <p:spPr>
          <a:xfrm rot="16200000" flipH="1">
            <a:off x="351472" y="1938318"/>
            <a:ext cx="778639" cy="10111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8" name="Rectangle: Top Corners Rounded 7">
            <a:extLst>
              <a:ext uri="{FF2B5EF4-FFF2-40B4-BE49-F238E27FC236}">
                <a16:creationId xmlns:a16="http://schemas.microsoft.com/office/drawing/2014/main" id="{13A3CB25-06F3-CD5D-0083-4B60D2E8B2F2}"/>
              </a:ext>
            </a:extLst>
          </p:cNvPr>
          <p:cNvSpPr/>
          <p:nvPr/>
        </p:nvSpPr>
        <p:spPr>
          <a:xfrm rot="16200000" flipH="1" flipV="1">
            <a:off x="6007300" y="-3678428"/>
            <a:ext cx="707853" cy="11334612"/>
          </a:xfrm>
          <a:prstGeom prst="round2Same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9" name="Rectangle: Top Corners Rounded 8">
            <a:extLst>
              <a:ext uri="{FF2B5EF4-FFF2-40B4-BE49-F238E27FC236}">
                <a16:creationId xmlns:a16="http://schemas.microsoft.com/office/drawing/2014/main" id="{6B484D1F-0545-3672-0985-93214329F6DA}"/>
              </a:ext>
            </a:extLst>
          </p:cNvPr>
          <p:cNvSpPr/>
          <p:nvPr/>
        </p:nvSpPr>
        <p:spPr>
          <a:xfrm rot="16200000" flipH="1">
            <a:off x="351472" y="2875551"/>
            <a:ext cx="778639" cy="10111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0" name="Rectangle: Top Corners Rounded 9">
            <a:extLst>
              <a:ext uri="{FF2B5EF4-FFF2-40B4-BE49-F238E27FC236}">
                <a16:creationId xmlns:a16="http://schemas.microsoft.com/office/drawing/2014/main" id="{A44EC4FE-A437-45C7-F806-05CF038610CF}"/>
              </a:ext>
            </a:extLst>
          </p:cNvPr>
          <p:cNvSpPr/>
          <p:nvPr/>
        </p:nvSpPr>
        <p:spPr>
          <a:xfrm rot="16200000" flipH="1" flipV="1">
            <a:off x="6007300" y="-2741195"/>
            <a:ext cx="707853" cy="11334612"/>
          </a:xfrm>
          <a:prstGeom prst="round2Same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1" name="Rectangle: Top Corners Rounded 10">
            <a:extLst>
              <a:ext uri="{FF2B5EF4-FFF2-40B4-BE49-F238E27FC236}">
                <a16:creationId xmlns:a16="http://schemas.microsoft.com/office/drawing/2014/main" id="{26338CAD-99DC-753F-0CF2-101819907411}"/>
              </a:ext>
            </a:extLst>
          </p:cNvPr>
          <p:cNvSpPr/>
          <p:nvPr/>
        </p:nvSpPr>
        <p:spPr>
          <a:xfrm rot="16200000" flipH="1">
            <a:off x="351472" y="3812784"/>
            <a:ext cx="778639" cy="10111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2" name="Rectangle: Top Corners Rounded 11">
            <a:extLst>
              <a:ext uri="{FF2B5EF4-FFF2-40B4-BE49-F238E27FC236}">
                <a16:creationId xmlns:a16="http://schemas.microsoft.com/office/drawing/2014/main" id="{194E054F-4569-E5F3-2726-3CA0679DDE0B}"/>
              </a:ext>
            </a:extLst>
          </p:cNvPr>
          <p:cNvSpPr/>
          <p:nvPr/>
        </p:nvSpPr>
        <p:spPr>
          <a:xfrm rot="16200000" flipH="1" flipV="1">
            <a:off x="6007300" y="-1803962"/>
            <a:ext cx="707853" cy="11334612"/>
          </a:xfrm>
          <a:prstGeom prst="round2Same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3" name="Rectangle: Top Corners Rounded 12">
            <a:extLst>
              <a:ext uri="{FF2B5EF4-FFF2-40B4-BE49-F238E27FC236}">
                <a16:creationId xmlns:a16="http://schemas.microsoft.com/office/drawing/2014/main" id="{AA407611-7A71-C7AB-0FAB-E2D3A3260930}"/>
              </a:ext>
            </a:extLst>
          </p:cNvPr>
          <p:cNvSpPr/>
          <p:nvPr/>
        </p:nvSpPr>
        <p:spPr>
          <a:xfrm rot="16200000" flipH="1">
            <a:off x="351472" y="4750017"/>
            <a:ext cx="778639" cy="10111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063866C2-271D-246E-1FDC-171186BF9C82}"/>
              </a:ext>
            </a:extLst>
          </p:cNvPr>
          <p:cNvSpPr/>
          <p:nvPr/>
        </p:nvSpPr>
        <p:spPr>
          <a:xfrm rot="16200000" flipH="1" flipV="1">
            <a:off x="6007300" y="-866729"/>
            <a:ext cx="707853" cy="11334612"/>
          </a:xfrm>
          <a:prstGeom prst="round2Same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5" name="Rectangle: Top Corners Rounded 14">
            <a:extLst>
              <a:ext uri="{FF2B5EF4-FFF2-40B4-BE49-F238E27FC236}">
                <a16:creationId xmlns:a16="http://schemas.microsoft.com/office/drawing/2014/main" id="{2F7F359C-5D70-2CF0-8E65-3B0204C3B0C1}"/>
              </a:ext>
            </a:extLst>
          </p:cNvPr>
          <p:cNvSpPr/>
          <p:nvPr/>
        </p:nvSpPr>
        <p:spPr>
          <a:xfrm rot="16200000" flipH="1">
            <a:off x="351472" y="5687248"/>
            <a:ext cx="778639" cy="10111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6" name="Rectangle: Top Corners Rounded 15">
            <a:extLst>
              <a:ext uri="{FF2B5EF4-FFF2-40B4-BE49-F238E27FC236}">
                <a16:creationId xmlns:a16="http://schemas.microsoft.com/office/drawing/2014/main" id="{2E278009-4CF4-B77D-8DCC-B3D90C6E5E91}"/>
              </a:ext>
            </a:extLst>
          </p:cNvPr>
          <p:cNvSpPr/>
          <p:nvPr/>
        </p:nvSpPr>
        <p:spPr>
          <a:xfrm rot="16200000" flipH="1" flipV="1">
            <a:off x="6007299" y="70502"/>
            <a:ext cx="707853" cy="11334611"/>
          </a:xfrm>
          <a:prstGeom prst="round2Same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50F1E9A-E883-5A0F-1F53-5ECBA6D6ECE6}"/>
              </a:ext>
            </a:extLst>
          </p:cNvPr>
          <p:cNvGrpSpPr/>
          <p:nvPr/>
        </p:nvGrpSpPr>
        <p:grpSpPr>
          <a:xfrm>
            <a:off x="163470" y="5416246"/>
            <a:ext cx="643120" cy="643120"/>
            <a:chOff x="-1064760" y="4898529"/>
            <a:chExt cx="1080000" cy="1080000"/>
          </a:xfrm>
        </p:grpSpPr>
        <p:sp>
          <p:nvSpPr>
            <p:cNvPr id="18" name="Flowchart: Connector 17">
              <a:extLst>
                <a:ext uri="{FF2B5EF4-FFF2-40B4-BE49-F238E27FC236}">
                  <a16:creationId xmlns:a16="http://schemas.microsoft.com/office/drawing/2014/main" id="{580EA4E7-C85F-3CBD-73B1-9BEE119C186D}"/>
                </a:ext>
              </a:extLst>
            </p:cNvPr>
            <p:cNvSpPr/>
            <p:nvPr/>
          </p:nvSpPr>
          <p:spPr>
            <a:xfrm>
              <a:off x="-1064760" y="4898529"/>
              <a:ext cx="1080000" cy="108000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19" name="Circle: Hollow 18">
              <a:extLst>
                <a:ext uri="{FF2B5EF4-FFF2-40B4-BE49-F238E27FC236}">
                  <a16:creationId xmlns:a16="http://schemas.microsoft.com/office/drawing/2014/main" id="{201C3AB3-E2B1-688D-9E4C-20EEC337079B}"/>
                </a:ext>
              </a:extLst>
            </p:cNvPr>
            <p:cNvSpPr/>
            <p:nvPr/>
          </p:nvSpPr>
          <p:spPr>
            <a:xfrm>
              <a:off x="-1064760" y="4898529"/>
              <a:ext cx="1080000" cy="1080000"/>
            </a:xfrm>
            <a:prstGeom prst="donut">
              <a:avLst>
                <a:gd name="adj" fmla="val 2024"/>
              </a:avLst>
            </a:prstGeom>
            <a:gradFill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5400000" scaled="1"/>
            </a:gradFill>
            <a:ln w="127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IN" dirty="0">
                  <a:ea typeface="Verdana" panose="020B0604030504040204" pitchFamily="34" charset="0"/>
                </a:rPr>
                <a:t> 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13456FA-281D-6B15-5FAB-2182B3F12CC0}"/>
              </a:ext>
            </a:extLst>
          </p:cNvPr>
          <p:cNvGrpSpPr/>
          <p:nvPr/>
        </p:nvGrpSpPr>
        <p:grpSpPr>
          <a:xfrm>
            <a:off x="163470" y="4479012"/>
            <a:ext cx="643120" cy="643120"/>
            <a:chOff x="-1064760" y="4898529"/>
            <a:chExt cx="1080000" cy="1080000"/>
          </a:xfrm>
        </p:grpSpPr>
        <p:sp>
          <p:nvSpPr>
            <p:cNvPr id="21" name="Flowchart: Connector 20">
              <a:extLst>
                <a:ext uri="{FF2B5EF4-FFF2-40B4-BE49-F238E27FC236}">
                  <a16:creationId xmlns:a16="http://schemas.microsoft.com/office/drawing/2014/main" id="{BE6409F6-0055-2E77-862C-9528B864E2E5}"/>
                </a:ext>
              </a:extLst>
            </p:cNvPr>
            <p:cNvSpPr/>
            <p:nvPr/>
          </p:nvSpPr>
          <p:spPr>
            <a:xfrm>
              <a:off x="-1064760" y="4898529"/>
              <a:ext cx="1080000" cy="108000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22" name="Circle: Hollow 21">
              <a:extLst>
                <a:ext uri="{FF2B5EF4-FFF2-40B4-BE49-F238E27FC236}">
                  <a16:creationId xmlns:a16="http://schemas.microsoft.com/office/drawing/2014/main" id="{2F3D516A-2ABF-4188-B714-CE5357964304}"/>
                </a:ext>
              </a:extLst>
            </p:cNvPr>
            <p:cNvSpPr/>
            <p:nvPr/>
          </p:nvSpPr>
          <p:spPr>
            <a:xfrm>
              <a:off x="-1064760" y="4898529"/>
              <a:ext cx="1080000" cy="1080000"/>
            </a:xfrm>
            <a:prstGeom prst="donut">
              <a:avLst>
                <a:gd name="adj" fmla="val 2024"/>
              </a:avLst>
            </a:prstGeom>
            <a:gradFill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5400000" scaled="1"/>
            </a:gradFill>
            <a:ln w="127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IN" dirty="0">
                  <a:ea typeface="Verdana" panose="020B0604030504040204" pitchFamily="34" charset="0"/>
                </a:rPr>
                <a:t> 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B77CFD8-C7F0-C026-81C5-294AD1DD8B1E}"/>
              </a:ext>
            </a:extLst>
          </p:cNvPr>
          <p:cNvGrpSpPr/>
          <p:nvPr/>
        </p:nvGrpSpPr>
        <p:grpSpPr>
          <a:xfrm>
            <a:off x="163470" y="3541780"/>
            <a:ext cx="643120" cy="643120"/>
            <a:chOff x="-1064760" y="4898529"/>
            <a:chExt cx="1080000" cy="1080000"/>
          </a:xfrm>
        </p:grpSpPr>
        <p:sp>
          <p:nvSpPr>
            <p:cNvPr id="24" name="Flowchart: Connector 23">
              <a:extLst>
                <a:ext uri="{FF2B5EF4-FFF2-40B4-BE49-F238E27FC236}">
                  <a16:creationId xmlns:a16="http://schemas.microsoft.com/office/drawing/2014/main" id="{2CF18CEA-E221-45ED-E558-D18134CE2786}"/>
                </a:ext>
              </a:extLst>
            </p:cNvPr>
            <p:cNvSpPr/>
            <p:nvPr/>
          </p:nvSpPr>
          <p:spPr>
            <a:xfrm>
              <a:off x="-1064760" y="4898529"/>
              <a:ext cx="1080000" cy="108000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25" name="Circle: Hollow 24">
              <a:extLst>
                <a:ext uri="{FF2B5EF4-FFF2-40B4-BE49-F238E27FC236}">
                  <a16:creationId xmlns:a16="http://schemas.microsoft.com/office/drawing/2014/main" id="{6D526C38-C079-92E5-D31D-7E909C77DE7A}"/>
                </a:ext>
              </a:extLst>
            </p:cNvPr>
            <p:cNvSpPr/>
            <p:nvPr/>
          </p:nvSpPr>
          <p:spPr>
            <a:xfrm>
              <a:off x="-1064760" y="4898529"/>
              <a:ext cx="1080000" cy="1080000"/>
            </a:xfrm>
            <a:prstGeom prst="donut">
              <a:avLst>
                <a:gd name="adj" fmla="val 2024"/>
              </a:avLst>
            </a:prstGeom>
            <a:gradFill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5400000" scaled="1"/>
            </a:gradFill>
            <a:ln w="127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IN" dirty="0">
                  <a:ea typeface="Verdana" panose="020B0604030504040204" pitchFamily="34" charset="0"/>
                </a:rPr>
                <a:t> 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8A1FB511-F9F2-DD13-0652-200FA303D729}"/>
              </a:ext>
            </a:extLst>
          </p:cNvPr>
          <p:cNvGrpSpPr/>
          <p:nvPr/>
        </p:nvGrpSpPr>
        <p:grpSpPr>
          <a:xfrm>
            <a:off x="163470" y="2604548"/>
            <a:ext cx="643120" cy="643120"/>
            <a:chOff x="-1064760" y="4898529"/>
            <a:chExt cx="1080000" cy="1080000"/>
          </a:xfrm>
        </p:grpSpPr>
        <p:sp>
          <p:nvSpPr>
            <p:cNvPr id="27" name="Flowchart: Connector 26">
              <a:extLst>
                <a:ext uri="{FF2B5EF4-FFF2-40B4-BE49-F238E27FC236}">
                  <a16:creationId xmlns:a16="http://schemas.microsoft.com/office/drawing/2014/main" id="{5C3AB516-C343-E74F-628D-1B3C6F506D8B}"/>
                </a:ext>
              </a:extLst>
            </p:cNvPr>
            <p:cNvSpPr/>
            <p:nvPr/>
          </p:nvSpPr>
          <p:spPr>
            <a:xfrm>
              <a:off x="-1064760" y="4898529"/>
              <a:ext cx="1080000" cy="108000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28" name="Circle: Hollow 27">
              <a:extLst>
                <a:ext uri="{FF2B5EF4-FFF2-40B4-BE49-F238E27FC236}">
                  <a16:creationId xmlns:a16="http://schemas.microsoft.com/office/drawing/2014/main" id="{E316DD15-45C5-B5D4-98B8-1E7E3257D751}"/>
                </a:ext>
              </a:extLst>
            </p:cNvPr>
            <p:cNvSpPr/>
            <p:nvPr/>
          </p:nvSpPr>
          <p:spPr>
            <a:xfrm>
              <a:off x="-1064760" y="4898529"/>
              <a:ext cx="1080000" cy="1080000"/>
            </a:xfrm>
            <a:prstGeom prst="donut">
              <a:avLst>
                <a:gd name="adj" fmla="val 2024"/>
              </a:avLst>
            </a:prstGeom>
            <a:gradFill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5400000" scaled="1"/>
            </a:gradFill>
            <a:ln w="127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IN" dirty="0">
                  <a:ea typeface="Verdana" panose="020B0604030504040204" pitchFamily="34" charset="0"/>
                </a:rPr>
                <a:t> 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ECBFEEF4-EDD3-ED98-3C0F-967AF0EF5D5B}"/>
              </a:ext>
            </a:extLst>
          </p:cNvPr>
          <p:cNvGrpSpPr/>
          <p:nvPr/>
        </p:nvGrpSpPr>
        <p:grpSpPr>
          <a:xfrm>
            <a:off x="163470" y="1667316"/>
            <a:ext cx="643120" cy="643120"/>
            <a:chOff x="-1064760" y="4898529"/>
            <a:chExt cx="1080000" cy="1080000"/>
          </a:xfrm>
        </p:grpSpPr>
        <p:sp>
          <p:nvSpPr>
            <p:cNvPr id="30" name="Flowchart: Connector 29">
              <a:extLst>
                <a:ext uri="{FF2B5EF4-FFF2-40B4-BE49-F238E27FC236}">
                  <a16:creationId xmlns:a16="http://schemas.microsoft.com/office/drawing/2014/main" id="{C5F5141A-9F21-4B77-CB94-5E4DC2467028}"/>
                </a:ext>
              </a:extLst>
            </p:cNvPr>
            <p:cNvSpPr/>
            <p:nvPr/>
          </p:nvSpPr>
          <p:spPr>
            <a:xfrm>
              <a:off x="-1064760" y="4898529"/>
              <a:ext cx="1080000" cy="108000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31" name="Circle: Hollow 30">
              <a:extLst>
                <a:ext uri="{FF2B5EF4-FFF2-40B4-BE49-F238E27FC236}">
                  <a16:creationId xmlns:a16="http://schemas.microsoft.com/office/drawing/2014/main" id="{7C93BBD2-1BCA-0614-F7AA-E6042D8C98E2}"/>
                </a:ext>
              </a:extLst>
            </p:cNvPr>
            <p:cNvSpPr/>
            <p:nvPr/>
          </p:nvSpPr>
          <p:spPr>
            <a:xfrm>
              <a:off x="-1064760" y="4898529"/>
              <a:ext cx="1080000" cy="1080000"/>
            </a:xfrm>
            <a:prstGeom prst="donut">
              <a:avLst>
                <a:gd name="adj" fmla="val 2024"/>
              </a:avLst>
            </a:prstGeom>
            <a:gradFill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5400000" scaled="1"/>
            </a:gradFill>
            <a:ln w="127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IN" dirty="0">
                  <a:ea typeface="Verdana" panose="020B0604030504040204" pitchFamily="34" charset="0"/>
                </a:rPr>
                <a:t> 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506C5C5A-1015-99B0-9B25-757B93198DDA}"/>
              </a:ext>
            </a:extLst>
          </p:cNvPr>
          <p:cNvSpPr txBox="1"/>
          <p:nvPr/>
        </p:nvSpPr>
        <p:spPr>
          <a:xfrm>
            <a:off x="1066800" y="1734875"/>
            <a:ext cx="10744200" cy="50800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spcBef>
                <a:spcPts val="0"/>
              </a:spcBef>
              <a:buSzPts val="1600"/>
              <a:buNone/>
            </a:pP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E310A8C-91EB-9D48-9693-3EC0FA85EE82}"/>
              </a:ext>
            </a:extLst>
          </p:cNvPr>
          <p:cNvSpPr txBox="1"/>
          <p:nvPr/>
        </p:nvSpPr>
        <p:spPr>
          <a:xfrm>
            <a:off x="1066800" y="2672107"/>
            <a:ext cx="10744200" cy="50800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spcBef>
                <a:spcPts val="0"/>
              </a:spcBef>
              <a:buSzPts val="1600"/>
              <a:buNone/>
            </a:pP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15F3A49-EC58-307C-76C1-508A69710DE5}"/>
              </a:ext>
            </a:extLst>
          </p:cNvPr>
          <p:cNvSpPr txBox="1"/>
          <p:nvPr/>
        </p:nvSpPr>
        <p:spPr>
          <a:xfrm>
            <a:off x="1066800" y="3609339"/>
            <a:ext cx="10744200" cy="50800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spcBef>
                <a:spcPts val="0"/>
              </a:spcBef>
              <a:buSzPts val="1600"/>
              <a:buNone/>
            </a:pP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FB80D9A-EC49-4770-5BE0-AB989679ACDC}"/>
              </a:ext>
            </a:extLst>
          </p:cNvPr>
          <p:cNvSpPr txBox="1"/>
          <p:nvPr/>
        </p:nvSpPr>
        <p:spPr>
          <a:xfrm>
            <a:off x="1066800" y="4546571"/>
            <a:ext cx="10744200" cy="50800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spcBef>
                <a:spcPts val="0"/>
              </a:spcBef>
              <a:buSzPts val="1600"/>
              <a:buNone/>
            </a:pP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631C08A-BBCF-44E5-D4DA-E0AE8D1DC22B}"/>
              </a:ext>
            </a:extLst>
          </p:cNvPr>
          <p:cNvSpPr txBox="1"/>
          <p:nvPr/>
        </p:nvSpPr>
        <p:spPr>
          <a:xfrm>
            <a:off x="1066800" y="5483804"/>
            <a:ext cx="10744200" cy="50800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spcBef>
                <a:spcPts val="0"/>
              </a:spcBef>
              <a:buSzPts val="1600"/>
              <a:buNone/>
            </a:pP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12311397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7985</TotalTime>
  <Words>22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Roboto</vt:lpstr>
      <vt:lpstr>Verdana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427</cp:revision>
  <dcterms:created xsi:type="dcterms:W3CDTF">2021-03-31T02:49:57Z</dcterms:created>
  <dcterms:modified xsi:type="dcterms:W3CDTF">2025-10-16T10:47:15Z</dcterms:modified>
  <cp:category/>
</cp:coreProperties>
</file>