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gKxsol7+mP+Dfj0oizEu0dV3AE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540D23-621E-4732-8E44-A5C4EA880682}">
  <a:tblStyle styleId="{49540D23-621E-4732-8E44-A5C4EA88068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هذا القالب حصري على موقع</a:t>
            </a:r>
            <a:br>
              <a:rPr lang="fr-FR"/>
            </a:br>
            <a:r>
              <a:rPr lang="fr-FR"/>
              <a:t>www.amtila.com</a:t>
            </a:r>
            <a:endParaRPr/>
          </a:p>
        </p:txBody>
      </p:sp>
      <p:sp>
        <p:nvSpPr>
          <p:cNvPr id="72" name="Google Shape;7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هذا القالب حصري على موقع</a:t>
            </a:r>
            <a:br>
              <a:rPr lang="fr-FR"/>
            </a:br>
            <a:r>
              <a:rPr lang="fr-FR"/>
              <a:t>www.amtila.com</a:t>
            </a:r>
            <a:endParaRPr/>
          </a:p>
          <a:p>
            <a:pPr indent="0" lvl="0" marL="0" rtl="0" algn="l">
              <a:spcBef>
                <a:spcPts val="0"/>
              </a:spcBef>
              <a:spcAft>
                <a:spcPts val="0"/>
              </a:spcAft>
              <a:buNone/>
            </a:pPr>
            <a:r>
              <a:t/>
            </a:r>
            <a:endParaRPr/>
          </a:p>
        </p:txBody>
      </p:sp>
      <p:sp>
        <p:nvSpPr>
          <p:cNvPr id="154" name="Google Shape;15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هذا القالب حصري على موقع</a:t>
            </a:r>
            <a:br>
              <a:rPr lang="fr-FR"/>
            </a:br>
            <a:r>
              <a:rPr lang="fr-FR"/>
              <a:t>www.amtila.com</a:t>
            </a:r>
            <a:endParaRPr/>
          </a:p>
        </p:txBody>
      </p:sp>
      <p:sp>
        <p:nvSpPr>
          <p:cNvPr id="179" name="Google Shape;17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7" name="Shape 57"/>
        <p:cNvGrpSpPr/>
        <p:nvPr/>
      </p:nvGrpSpPr>
      <p:grpSpPr>
        <a:xfrm>
          <a:off x="0" y="0"/>
          <a:ext cx="0" cy="0"/>
          <a:chOff x="0" y="0"/>
          <a:chExt cx="0" cy="0"/>
        </a:xfrm>
      </p:grpSpPr>
      <p:sp>
        <p:nvSpPr>
          <p:cNvPr id="58" name="Google Shape;5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3" name="Shape 63"/>
        <p:cNvGrpSpPr/>
        <p:nvPr/>
      </p:nvGrpSpPr>
      <p:grpSpPr>
        <a:xfrm>
          <a:off x="0" y="0"/>
          <a:ext cx="0" cy="0"/>
          <a:chOff x="0" y="0"/>
          <a:chExt cx="0" cy="0"/>
        </a:xfrm>
      </p:grpSpPr>
      <p:sp>
        <p:nvSpPr>
          <p:cNvPr id="64" name="Google Shape;64;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15"/>
          <p:cNvSpPr/>
          <p:nvPr>
            <p:ph idx="2" type="pic"/>
          </p:nvPr>
        </p:nvSpPr>
        <p:spPr>
          <a:xfrm>
            <a:off x="6096000" y="1371108"/>
            <a:ext cx="5456330" cy="48644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9" name="Shape 29"/>
        <p:cNvGrpSpPr/>
        <p:nvPr/>
      </p:nvGrpSpPr>
      <p:grpSpPr>
        <a:xfrm>
          <a:off x="0" y="0"/>
          <a:ext cx="0" cy="0"/>
          <a:chOff x="0" y="0"/>
          <a:chExt cx="0" cy="0"/>
        </a:xfrm>
      </p:grpSpPr>
      <p:sp>
        <p:nvSpPr>
          <p:cNvPr id="30" name="Google Shape;30;p17"/>
          <p:cNvSpPr/>
          <p:nvPr>
            <p:ph idx="2" type="pic"/>
          </p:nvPr>
        </p:nvSpPr>
        <p:spPr>
          <a:xfrm>
            <a:off x="511629" y="4332534"/>
            <a:ext cx="5427046" cy="203131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17"/>
          <p:cNvSpPr/>
          <p:nvPr>
            <p:ph idx="3" type="pic"/>
          </p:nvPr>
        </p:nvSpPr>
        <p:spPr>
          <a:xfrm>
            <a:off x="6248400" y="1807048"/>
            <a:ext cx="5427046" cy="203131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2" name="Shape 32"/>
        <p:cNvGrpSpPr/>
        <p:nvPr/>
      </p:nvGrpSpPr>
      <p:grpSpPr>
        <a:xfrm>
          <a:off x="0" y="0"/>
          <a:ext cx="0" cy="0"/>
          <a:chOff x="0" y="0"/>
          <a:chExt cx="0" cy="0"/>
        </a:xfrm>
      </p:grpSpPr>
      <p:sp>
        <p:nvSpPr>
          <p:cNvPr id="33" name="Google Shape;33;p18"/>
          <p:cNvSpPr/>
          <p:nvPr>
            <p:ph idx="2" type="pic"/>
          </p:nvPr>
        </p:nvSpPr>
        <p:spPr>
          <a:xfrm>
            <a:off x="4577556" y="1485673"/>
            <a:ext cx="3036888" cy="30368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 name="Shape 43"/>
        <p:cNvGrpSpPr/>
        <p:nvPr/>
      </p:nvGrpSpPr>
      <p:grpSpPr>
        <a:xfrm>
          <a:off x="0" y="0"/>
          <a:ext cx="0" cy="0"/>
          <a:chOff x="0" y="0"/>
          <a:chExt cx="0" cy="0"/>
        </a:xfrm>
      </p:grpSpPr>
      <p:sp>
        <p:nvSpPr>
          <p:cNvPr id="44" name="Google Shape;44;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 name="Shape 50"/>
        <p:cNvGrpSpPr/>
        <p:nvPr/>
      </p:nvGrpSpPr>
      <p:grpSpPr>
        <a:xfrm>
          <a:off x="0" y="0"/>
          <a:ext cx="0" cy="0"/>
          <a:chOff x="0" y="0"/>
          <a:chExt cx="0" cy="0"/>
        </a:xfrm>
      </p:grpSpPr>
      <p:sp>
        <p:nvSpPr>
          <p:cNvPr id="51" name="Google Shape;51;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3" name="Google Shape;53;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303C"/>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grpSp>
        <p:nvGrpSpPr>
          <p:cNvPr id="74" name="Google Shape;74;p1"/>
          <p:cNvGrpSpPr/>
          <p:nvPr/>
        </p:nvGrpSpPr>
        <p:grpSpPr>
          <a:xfrm>
            <a:off x="2951041" y="2403041"/>
            <a:ext cx="6289919" cy="2051919"/>
            <a:chOff x="2118484" y="5589771"/>
            <a:chExt cx="13784037" cy="4496677"/>
          </a:xfrm>
        </p:grpSpPr>
        <p:grpSp>
          <p:nvGrpSpPr>
            <p:cNvPr id="75" name="Google Shape;75;p1"/>
            <p:cNvGrpSpPr/>
            <p:nvPr/>
          </p:nvGrpSpPr>
          <p:grpSpPr>
            <a:xfrm>
              <a:off x="2118484" y="5589771"/>
              <a:ext cx="13784037" cy="4496677"/>
              <a:chOff x="2118484" y="4572000"/>
              <a:chExt cx="13784037" cy="4496677"/>
            </a:xfrm>
          </p:grpSpPr>
          <p:grpSp>
            <p:nvGrpSpPr>
              <p:cNvPr id="76" name="Google Shape;76;p1"/>
              <p:cNvGrpSpPr/>
              <p:nvPr/>
            </p:nvGrpSpPr>
            <p:grpSpPr>
              <a:xfrm>
                <a:off x="2118484" y="6382923"/>
                <a:ext cx="13784037" cy="2685754"/>
                <a:chOff x="2118484" y="7315926"/>
                <a:chExt cx="13784037" cy="2685754"/>
              </a:xfrm>
            </p:grpSpPr>
            <p:sp>
              <p:nvSpPr>
                <p:cNvPr id="77" name="Google Shape;77;p1"/>
                <p:cNvSpPr/>
                <p:nvPr/>
              </p:nvSpPr>
              <p:spPr>
                <a:xfrm>
                  <a:off x="2118484" y="7315926"/>
                  <a:ext cx="13784037" cy="2685754"/>
                </a:xfrm>
                <a:prstGeom prst="roundRect">
                  <a:avLst>
                    <a:gd fmla="val 16667" name="adj"/>
                  </a:avLst>
                </a:prstGeom>
                <a:noFill/>
                <a:ln cap="flat" cmpd="sng" w="635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92D050"/>
                    </a:solidFill>
                    <a:latin typeface="Arial"/>
                    <a:ea typeface="Arial"/>
                    <a:cs typeface="Arial"/>
                    <a:sym typeface="Arial"/>
                  </a:endParaRPr>
                </a:p>
              </p:txBody>
            </p:sp>
            <p:sp>
              <p:nvSpPr>
                <p:cNvPr id="78" name="Google Shape;78;p1"/>
                <p:cNvSpPr/>
                <p:nvPr/>
              </p:nvSpPr>
              <p:spPr>
                <a:xfrm>
                  <a:off x="2375296" y="7572105"/>
                  <a:ext cx="13250070" cy="2164187"/>
                </a:xfrm>
                <a:prstGeom prst="roundRect">
                  <a:avLst>
                    <a:gd fmla="val 16667" name="adj"/>
                  </a:avLst>
                </a:prstGeom>
                <a:noFill/>
                <a:ln cap="flat" cmpd="sng" w="38100">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92D050"/>
                    </a:solidFill>
                    <a:latin typeface="Arial"/>
                    <a:ea typeface="Arial"/>
                    <a:cs typeface="Arial"/>
                    <a:sym typeface="Arial"/>
                  </a:endParaRPr>
                </a:p>
              </p:txBody>
            </p:sp>
          </p:grpSp>
          <p:sp>
            <p:nvSpPr>
              <p:cNvPr id="79" name="Google Shape;79;p1"/>
              <p:cNvSpPr/>
              <p:nvPr/>
            </p:nvSpPr>
            <p:spPr>
              <a:xfrm>
                <a:off x="4787339" y="4572004"/>
                <a:ext cx="1049823" cy="1049823"/>
              </a:xfrm>
              <a:prstGeom prst="star5">
                <a:avLst>
                  <a:gd fmla="val 19098" name="adj"/>
                  <a:gd fmla="val 105146" name="hf"/>
                  <a:gd fmla="val 110557" name="vf"/>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92D050"/>
                  </a:solidFill>
                  <a:latin typeface="Arial"/>
                  <a:ea typeface="Arial"/>
                  <a:cs typeface="Arial"/>
                  <a:sym typeface="Arial"/>
                </a:endParaRPr>
              </a:p>
            </p:txBody>
          </p:sp>
          <p:sp>
            <p:nvSpPr>
              <p:cNvPr id="80" name="Google Shape;80;p1"/>
              <p:cNvSpPr/>
              <p:nvPr/>
            </p:nvSpPr>
            <p:spPr>
              <a:xfrm>
                <a:off x="6631379" y="4572003"/>
                <a:ext cx="1049823" cy="1049823"/>
              </a:xfrm>
              <a:prstGeom prst="star5">
                <a:avLst>
                  <a:gd fmla="val 19098" name="adj"/>
                  <a:gd fmla="val 105146" name="hf"/>
                  <a:gd fmla="val 110557" name="vf"/>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92D050"/>
                  </a:solidFill>
                  <a:latin typeface="Arial"/>
                  <a:ea typeface="Arial"/>
                  <a:cs typeface="Arial"/>
                  <a:sym typeface="Arial"/>
                </a:endParaRPr>
              </a:p>
            </p:txBody>
          </p:sp>
          <p:sp>
            <p:nvSpPr>
              <p:cNvPr id="81" name="Google Shape;81;p1"/>
              <p:cNvSpPr/>
              <p:nvPr/>
            </p:nvSpPr>
            <p:spPr>
              <a:xfrm>
                <a:off x="8475419" y="4572002"/>
                <a:ext cx="1049823" cy="1049823"/>
              </a:xfrm>
              <a:prstGeom prst="star5">
                <a:avLst>
                  <a:gd fmla="val 19098" name="adj"/>
                  <a:gd fmla="val 105146" name="hf"/>
                  <a:gd fmla="val 110557" name="vf"/>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92D050"/>
                  </a:solidFill>
                  <a:latin typeface="Arial"/>
                  <a:ea typeface="Arial"/>
                  <a:cs typeface="Arial"/>
                  <a:sym typeface="Arial"/>
                </a:endParaRPr>
              </a:p>
            </p:txBody>
          </p:sp>
          <p:sp>
            <p:nvSpPr>
              <p:cNvPr id="82" name="Google Shape;82;p1"/>
              <p:cNvSpPr/>
              <p:nvPr/>
            </p:nvSpPr>
            <p:spPr>
              <a:xfrm>
                <a:off x="10319459" y="4572001"/>
                <a:ext cx="1049823" cy="1049823"/>
              </a:xfrm>
              <a:prstGeom prst="star5">
                <a:avLst>
                  <a:gd fmla="val 19098" name="adj"/>
                  <a:gd fmla="val 105146" name="hf"/>
                  <a:gd fmla="val 110557" name="vf"/>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92D050"/>
                  </a:solidFill>
                  <a:latin typeface="Arial"/>
                  <a:ea typeface="Arial"/>
                  <a:cs typeface="Arial"/>
                  <a:sym typeface="Arial"/>
                </a:endParaRPr>
              </a:p>
            </p:txBody>
          </p:sp>
          <p:sp>
            <p:nvSpPr>
              <p:cNvPr id="83" name="Google Shape;83;p1"/>
              <p:cNvSpPr/>
              <p:nvPr/>
            </p:nvSpPr>
            <p:spPr>
              <a:xfrm>
                <a:off x="12163499" y="4572000"/>
                <a:ext cx="1049823" cy="1049823"/>
              </a:xfrm>
              <a:prstGeom prst="star5">
                <a:avLst>
                  <a:gd fmla="val 19098" name="adj"/>
                  <a:gd fmla="val 105146" name="hf"/>
                  <a:gd fmla="val 110557" name="vf"/>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92D050"/>
                  </a:solidFill>
                  <a:latin typeface="Arial"/>
                  <a:ea typeface="Arial"/>
                  <a:cs typeface="Arial"/>
                  <a:sym typeface="Arial"/>
                </a:endParaRPr>
              </a:p>
            </p:txBody>
          </p:sp>
        </p:grpSp>
        <p:sp>
          <p:nvSpPr>
            <p:cNvPr id="84" name="Google Shape;84;p1"/>
            <p:cNvSpPr/>
            <p:nvPr/>
          </p:nvSpPr>
          <p:spPr>
            <a:xfrm>
              <a:off x="2748501" y="7997043"/>
              <a:ext cx="12503673" cy="1483848"/>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i="0" lang="fr-FR" sz="3500" u="none" cap="none" strike="noStrike">
                  <a:solidFill>
                    <a:srgbClr val="92D050"/>
                  </a:solidFill>
                  <a:latin typeface="Arial"/>
                  <a:ea typeface="Arial"/>
                  <a:cs typeface="Arial"/>
                  <a:sym typeface="Arial"/>
                </a:rPr>
                <a:t>TITRE DE PRÉSENTATION</a:t>
              </a:r>
              <a:endParaRPr b="1" i="0" sz="3500" u="none" cap="none" strike="noStrike">
                <a:solidFill>
                  <a:srgbClr val="92D05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0"/>
          <p:cNvPicPr preferRelativeResize="0"/>
          <p:nvPr>
            <p:ph idx="2" type="pic"/>
          </p:nvPr>
        </p:nvPicPr>
        <p:blipFill rotWithShape="1">
          <a:blip r:embed="rId3">
            <a:alphaModFix/>
          </a:blip>
          <a:srcRect b="32" l="0" r="0" t="33"/>
          <a:stretch/>
        </p:blipFill>
        <p:spPr>
          <a:xfrm>
            <a:off x="4886325" y="1146321"/>
            <a:ext cx="2419350" cy="2417763"/>
          </a:xfrm>
          <a:prstGeom prst="rect">
            <a:avLst/>
          </a:prstGeom>
          <a:noFill/>
          <a:ln cap="flat" cmpd="sng" w="38100">
            <a:solidFill>
              <a:srgbClr val="92D050"/>
            </a:solidFill>
            <a:prstDash val="solid"/>
            <a:round/>
            <a:headEnd len="sm" w="sm" type="none"/>
            <a:tailEnd len="sm" w="sm" type="none"/>
          </a:ln>
        </p:spPr>
      </p:pic>
      <p:sp>
        <p:nvSpPr>
          <p:cNvPr id="201" name="Google Shape;201;p10"/>
          <p:cNvSpPr/>
          <p:nvPr/>
        </p:nvSpPr>
        <p:spPr>
          <a:xfrm>
            <a:off x="5196556" y="118069"/>
            <a:ext cx="1798889" cy="769441"/>
          </a:xfrm>
          <a:prstGeom prst="rect">
            <a:avLst/>
          </a:prstGeom>
          <a:noFill/>
          <a:ln>
            <a:noFill/>
          </a:ln>
        </p:spPr>
        <p:txBody>
          <a:bodyPr anchorCtr="0" anchor="ctr" bIns="45700" lIns="91425" spcFirstLastPara="1" rIns="91425" wrap="square" tIns="45700">
            <a:spAutoFit/>
          </a:bodyPr>
          <a:lstStyle/>
          <a:p>
            <a:pPr indent="0" lvl="0" marL="0" marR="0" rtl="1" algn="ctr">
              <a:spcBef>
                <a:spcPts val="0"/>
              </a:spcBef>
              <a:spcAft>
                <a:spcPts val="0"/>
              </a:spcAft>
              <a:buNone/>
            </a:pPr>
            <a:r>
              <a:rPr b="1" lang="fr-FR" sz="4400">
                <a:solidFill>
                  <a:schemeClr val="lt1"/>
                </a:solidFill>
                <a:latin typeface="Arial"/>
                <a:ea typeface="Arial"/>
                <a:cs typeface="Arial"/>
                <a:sym typeface="Arial"/>
              </a:rPr>
              <a:t>Équipe</a:t>
            </a:r>
            <a:endParaRPr/>
          </a:p>
        </p:txBody>
      </p:sp>
      <p:sp>
        <p:nvSpPr>
          <p:cNvPr id="202" name="Google Shape;202;p10"/>
          <p:cNvSpPr/>
          <p:nvPr/>
        </p:nvSpPr>
        <p:spPr>
          <a:xfrm>
            <a:off x="5331438" y="3822896"/>
            <a:ext cx="352873" cy="352834"/>
          </a:xfrm>
          <a:custGeom>
            <a:rect b="b" l="l" r="r" t="t"/>
            <a:pathLst>
              <a:path extrusionOk="0" h="3960440" w="3888432">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EB296"/>
              </a:solidFill>
              <a:latin typeface="Arial"/>
              <a:ea typeface="Arial"/>
              <a:cs typeface="Arial"/>
              <a:sym typeface="Arial"/>
            </a:endParaRPr>
          </a:p>
        </p:txBody>
      </p:sp>
      <p:sp>
        <p:nvSpPr>
          <p:cNvPr id="203" name="Google Shape;203;p10"/>
          <p:cNvSpPr/>
          <p:nvPr/>
        </p:nvSpPr>
        <p:spPr>
          <a:xfrm>
            <a:off x="6486591" y="3822896"/>
            <a:ext cx="352834" cy="352834"/>
          </a:xfrm>
          <a:custGeom>
            <a:rect b="b" l="l" r="r" t="t"/>
            <a:pathLst>
              <a:path extrusionOk="0" h="3960000" w="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EB296"/>
              </a:solidFill>
              <a:latin typeface="Arial"/>
              <a:ea typeface="Arial"/>
              <a:cs typeface="Arial"/>
              <a:sym typeface="Arial"/>
            </a:endParaRPr>
          </a:p>
        </p:txBody>
      </p:sp>
      <p:sp>
        <p:nvSpPr>
          <p:cNvPr id="204" name="Google Shape;204;p10"/>
          <p:cNvSpPr/>
          <p:nvPr/>
        </p:nvSpPr>
        <p:spPr>
          <a:xfrm>
            <a:off x="5909034" y="3822896"/>
            <a:ext cx="352834" cy="352834"/>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EB296"/>
              </a:solidFill>
              <a:latin typeface="Arial"/>
              <a:ea typeface="Arial"/>
              <a:cs typeface="Arial"/>
              <a:sym typeface="Arial"/>
            </a:endParaRPr>
          </a:p>
        </p:txBody>
      </p:sp>
      <p:sp>
        <p:nvSpPr>
          <p:cNvPr id="205" name="Google Shape;205;p10"/>
          <p:cNvSpPr txBox="1"/>
          <p:nvPr/>
        </p:nvSpPr>
        <p:spPr>
          <a:xfrm>
            <a:off x="4963764" y="4241011"/>
            <a:ext cx="226447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/link</a:t>
            </a:r>
            <a:endParaRPr i="1" sz="1800">
              <a:solidFill>
                <a:schemeClr val="lt1"/>
              </a:solidFill>
              <a:latin typeface="Arial"/>
              <a:ea typeface="Arial"/>
              <a:cs typeface="Arial"/>
              <a:sym typeface="Arial"/>
            </a:endParaRPr>
          </a:p>
        </p:txBody>
      </p:sp>
      <p:sp>
        <p:nvSpPr>
          <p:cNvPr id="206" name="Google Shape;206;p10"/>
          <p:cNvSpPr txBox="1"/>
          <p:nvPr/>
        </p:nvSpPr>
        <p:spPr>
          <a:xfrm>
            <a:off x="2135086" y="5370965"/>
            <a:ext cx="792182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800">
              <a:solidFill>
                <a:schemeClr val="lt1"/>
              </a:solidFill>
              <a:latin typeface="Arial"/>
              <a:ea typeface="Arial"/>
              <a:cs typeface="Arial"/>
              <a:sym typeface="Arial"/>
            </a:endParaRPr>
          </a:p>
        </p:txBody>
      </p:sp>
      <p:sp>
        <p:nvSpPr>
          <p:cNvPr id="207" name="Google Shape;207;p10"/>
          <p:cNvSpPr/>
          <p:nvPr/>
        </p:nvSpPr>
        <p:spPr>
          <a:xfrm>
            <a:off x="4450325" y="4633554"/>
            <a:ext cx="3291350" cy="769441"/>
          </a:xfrm>
          <a:prstGeom prst="rect">
            <a:avLst/>
          </a:prstGeom>
          <a:noFill/>
          <a:ln>
            <a:noFill/>
          </a:ln>
        </p:spPr>
        <p:txBody>
          <a:bodyPr anchorCtr="0" anchor="ctr" bIns="45700" lIns="91425" spcFirstLastPara="1" rIns="91425" wrap="square" tIns="45700">
            <a:spAutoFit/>
          </a:bodyPr>
          <a:lstStyle/>
          <a:p>
            <a:pPr indent="0" lvl="0" marL="0" marR="0" rtl="1" algn="ctr">
              <a:spcBef>
                <a:spcPts val="0"/>
              </a:spcBef>
              <a:spcAft>
                <a:spcPts val="0"/>
              </a:spcAft>
              <a:buNone/>
            </a:pPr>
            <a:r>
              <a:rPr b="1" lang="fr-FR" sz="4400">
                <a:solidFill>
                  <a:srgbClr val="92D050"/>
                </a:solidFill>
                <a:latin typeface="Arial"/>
                <a:ea typeface="Arial"/>
                <a:cs typeface="Arial"/>
                <a:sym typeface="Arial"/>
              </a:rPr>
              <a:t>Nom prénom</a:t>
            </a:r>
            <a:endParaRPr/>
          </a:p>
        </p:txBody>
      </p:sp>
      <p:sp>
        <p:nvSpPr>
          <p:cNvPr id="208" name="Google Shape;208;p10"/>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10"/>
          <p:cNvSpPr txBox="1"/>
          <p:nvPr/>
        </p:nvSpPr>
        <p:spPr>
          <a:xfrm>
            <a:off x="11709202" y="6416137"/>
            <a:ext cx="4443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1"/>
          <p:cNvPicPr preferRelativeResize="0"/>
          <p:nvPr>
            <p:ph idx="2" type="pic"/>
          </p:nvPr>
        </p:nvPicPr>
        <p:blipFill rotWithShape="1">
          <a:blip r:embed="rId3">
            <a:alphaModFix/>
          </a:blip>
          <a:srcRect b="0" l="16645" r="16645" t="0"/>
          <a:stretch/>
        </p:blipFill>
        <p:spPr>
          <a:xfrm>
            <a:off x="4886325" y="1146321"/>
            <a:ext cx="2419350" cy="2417763"/>
          </a:xfrm>
          <a:prstGeom prst="rect">
            <a:avLst/>
          </a:prstGeom>
          <a:noFill/>
          <a:ln cap="flat" cmpd="sng" w="38100">
            <a:solidFill>
              <a:srgbClr val="92D050"/>
            </a:solidFill>
            <a:prstDash val="solid"/>
            <a:round/>
            <a:headEnd len="sm" w="sm" type="none"/>
            <a:tailEnd len="sm" w="sm" type="none"/>
          </a:ln>
        </p:spPr>
      </p:pic>
      <p:sp>
        <p:nvSpPr>
          <p:cNvPr id="215" name="Google Shape;215;p11"/>
          <p:cNvSpPr/>
          <p:nvPr/>
        </p:nvSpPr>
        <p:spPr>
          <a:xfrm>
            <a:off x="5196556" y="118069"/>
            <a:ext cx="1798889" cy="769441"/>
          </a:xfrm>
          <a:prstGeom prst="rect">
            <a:avLst/>
          </a:prstGeom>
          <a:noFill/>
          <a:ln>
            <a:noFill/>
          </a:ln>
        </p:spPr>
        <p:txBody>
          <a:bodyPr anchorCtr="0" anchor="ctr" bIns="45700" lIns="91425" spcFirstLastPara="1" rIns="91425" wrap="square" tIns="45700">
            <a:spAutoFit/>
          </a:bodyPr>
          <a:lstStyle/>
          <a:p>
            <a:pPr indent="0" lvl="0" marL="0" marR="0" rtl="1" algn="ctr">
              <a:spcBef>
                <a:spcPts val="0"/>
              </a:spcBef>
              <a:spcAft>
                <a:spcPts val="0"/>
              </a:spcAft>
              <a:buNone/>
            </a:pPr>
            <a:r>
              <a:rPr b="1" lang="fr-FR" sz="4400">
                <a:solidFill>
                  <a:schemeClr val="lt1"/>
                </a:solidFill>
                <a:latin typeface="Arial"/>
                <a:ea typeface="Arial"/>
                <a:cs typeface="Arial"/>
                <a:sym typeface="Arial"/>
              </a:rPr>
              <a:t>Équipe</a:t>
            </a:r>
            <a:endParaRPr/>
          </a:p>
        </p:txBody>
      </p:sp>
      <p:sp>
        <p:nvSpPr>
          <p:cNvPr id="216" name="Google Shape;216;p11"/>
          <p:cNvSpPr/>
          <p:nvPr/>
        </p:nvSpPr>
        <p:spPr>
          <a:xfrm>
            <a:off x="5331438" y="3822896"/>
            <a:ext cx="352873" cy="352834"/>
          </a:xfrm>
          <a:custGeom>
            <a:rect b="b" l="l" r="r" t="t"/>
            <a:pathLst>
              <a:path extrusionOk="0" h="3960440" w="3888432">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EB296"/>
              </a:solidFill>
              <a:latin typeface="Arial"/>
              <a:ea typeface="Arial"/>
              <a:cs typeface="Arial"/>
              <a:sym typeface="Arial"/>
            </a:endParaRPr>
          </a:p>
        </p:txBody>
      </p:sp>
      <p:sp>
        <p:nvSpPr>
          <p:cNvPr id="217" name="Google Shape;217;p11"/>
          <p:cNvSpPr/>
          <p:nvPr/>
        </p:nvSpPr>
        <p:spPr>
          <a:xfrm>
            <a:off x="6486591" y="3822896"/>
            <a:ext cx="352834" cy="352834"/>
          </a:xfrm>
          <a:custGeom>
            <a:rect b="b" l="l" r="r" t="t"/>
            <a:pathLst>
              <a:path extrusionOk="0" h="3960000" w="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EB296"/>
              </a:solidFill>
              <a:latin typeface="Arial"/>
              <a:ea typeface="Arial"/>
              <a:cs typeface="Arial"/>
              <a:sym typeface="Arial"/>
            </a:endParaRPr>
          </a:p>
        </p:txBody>
      </p:sp>
      <p:sp>
        <p:nvSpPr>
          <p:cNvPr id="218" name="Google Shape;218;p11"/>
          <p:cNvSpPr/>
          <p:nvPr/>
        </p:nvSpPr>
        <p:spPr>
          <a:xfrm>
            <a:off x="5909034" y="3822896"/>
            <a:ext cx="352834" cy="352834"/>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EB296"/>
              </a:solidFill>
              <a:latin typeface="Arial"/>
              <a:ea typeface="Arial"/>
              <a:cs typeface="Arial"/>
              <a:sym typeface="Arial"/>
            </a:endParaRPr>
          </a:p>
        </p:txBody>
      </p:sp>
      <p:sp>
        <p:nvSpPr>
          <p:cNvPr id="219" name="Google Shape;219;p11"/>
          <p:cNvSpPr txBox="1"/>
          <p:nvPr/>
        </p:nvSpPr>
        <p:spPr>
          <a:xfrm>
            <a:off x="4963764" y="4241011"/>
            <a:ext cx="226447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/link</a:t>
            </a:r>
            <a:endParaRPr i="1" sz="1800">
              <a:solidFill>
                <a:schemeClr val="lt1"/>
              </a:solidFill>
              <a:latin typeface="Arial"/>
              <a:ea typeface="Arial"/>
              <a:cs typeface="Arial"/>
              <a:sym typeface="Arial"/>
            </a:endParaRPr>
          </a:p>
        </p:txBody>
      </p:sp>
      <p:sp>
        <p:nvSpPr>
          <p:cNvPr id="220" name="Google Shape;220;p11"/>
          <p:cNvSpPr txBox="1"/>
          <p:nvPr/>
        </p:nvSpPr>
        <p:spPr>
          <a:xfrm>
            <a:off x="2135086" y="5370965"/>
            <a:ext cx="792182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800">
              <a:solidFill>
                <a:schemeClr val="lt1"/>
              </a:solidFill>
              <a:latin typeface="Arial"/>
              <a:ea typeface="Arial"/>
              <a:cs typeface="Arial"/>
              <a:sym typeface="Arial"/>
            </a:endParaRPr>
          </a:p>
        </p:txBody>
      </p:sp>
      <p:sp>
        <p:nvSpPr>
          <p:cNvPr id="221" name="Google Shape;221;p11"/>
          <p:cNvSpPr/>
          <p:nvPr/>
        </p:nvSpPr>
        <p:spPr>
          <a:xfrm>
            <a:off x="4450325" y="4633554"/>
            <a:ext cx="3291350" cy="769441"/>
          </a:xfrm>
          <a:prstGeom prst="rect">
            <a:avLst/>
          </a:prstGeom>
          <a:noFill/>
          <a:ln>
            <a:noFill/>
          </a:ln>
        </p:spPr>
        <p:txBody>
          <a:bodyPr anchorCtr="0" anchor="ctr" bIns="45700" lIns="91425" spcFirstLastPara="1" rIns="91425" wrap="square" tIns="45700">
            <a:spAutoFit/>
          </a:bodyPr>
          <a:lstStyle/>
          <a:p>
            <a:pPr indent="0" lvl="0" marL="0" marR="0" rtl="1" algn="ctr">
              <a:spcBef>
                <a:spcPts val="0"/>
              </a:spcBef>
              <a:spcAft>
                <a:spcPts val="0"/>
              </a:spcAft>
              <a:buNone/>
            </a:pPr>
            <a:r>
              <a:rPr b="1" lang="fr-FR" sz="4400">
                <a:solidFill>
                  <a:srgbClr val="92D050"/>
                </a:solidFill>
                <a:latin typeface="Arial"/>
                <a:ea typeface="Arial"/>
                <a:cs typeface="Arial"/>
                <a:sym typeface="Arial"/>
              </a:rPr>
              <a:t>Nom prénom</a:t>
            </a:r>
            <a:endParaRPr/>
          </a:p>
        </p:txBody>
      </p:sp>
      <p:sp>
        <p:nvSpPr>
          <p:cNvPr id="222" name="Google Shape;222;p11"/>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11"/>
          <p:cNvSpPr txBox="1"/>
          <p:nvPr/>
        </p:nvSpPr>
        <p:spPr>
          <a:xfrm>
            <a:off x="11709202" y="6416137"/>
            <a:ext cx="4443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12"/>
          <p:cNvPicPr preferRelativeResize="0"/>
          <p:nvPr>
            <p:ph idx="2" type="pic"/>
          </p:nvPr>
        </p:nvPicPr>
        <p:blipFill rotWithShape="1">
          <a:blip r:embed="rId3">
            <a:alphaModFix/>
          </a:blip>
          <a:srcRect b="25564" l="37954" r="12389" t="0"/>
          <a:stretch/>
        </p:blipFill>
        <p:spPr>
          <a:xfrm>
            <a:off x="4886325" y="1146321"/>
            <a:ext cx="2419350" cy="2417763"/>
          </a:xfrm>
          <a:prstGeom prst="rect">
            <a:avLst/>
          </a:prstGeom>
          <a:noFill/>
          <a:ln cap="flat" cmpd="sng" w="38100">
            <a:solidFill>
              <a:srgbClr val="92D050"/>
            </a:solidFill>
            <a:prstDash val="solid"/>
            <a:round/>
            <a:headEnd len="sm" w="sm" type="none"/>
            <a:tailEnd len="sm" w="sm" type="none"/>
          </a:ln>
        </p:spPr>
      </p:pic>
      <p:sp>
        <p:nvSpPr>
          <p:cNvPr id="229" name="Google Shape;229;p12"/>
          <p:cNvSpPr/>
          <p:nvPr/>
        </p:nvSpPr>
        <p:spPr>
          <a:xfrm>
            <a:off x="5196556" y="118069"/>
            <a:ext cx="1798889" cy="769441"/>
          </a:xfrm>
          <a:prstGeom prst="rect">
            <a:avLst/>
          </a:prstGeom>
          <a:noFill/>
          <a:ln>
            <a:noFill/>
          </a:ln>
        </p:spPr>
        <p:txBody>
          <a:bodyPr anchorCtr="0" anchor="ctr" bIns="45700" lIns="91425" spcFirstLastPara="1" rIns="91425" wrap="square" tIns="45700">
            <a:spAutoFit/>
          </a:bodyPr>
          <a:lstStyle/>
          <a:p>
            <a:pPr indent="0" lvl="0" marL="0" marR="0" rtl="1" algn="ctr">
              <a:spcBef>
                <a:spcPts val="0"/>
              </a:spcBef>
              <a:spcAft>
                <a:spcPts val="0"/>
              </a:spcAft>
              <a:buNone/>
            </a:pPr>
            <a:r>
              <a:rPr b="1" lang="fr-FR" sz="4400">
                <a:solidFill>
                  <a:schemeClr val="lt1"/>
                </a:solidFill>
                <a:latin typeface="Arial"/>
                <a:ea typeface="Arial"/>
                <a:cs typeface="Arial"/>
                <a:sym typeface="Arial"/>
              </a:rPr>
              <a:t>Équipe</a:t>
            </a:r>
            <a:endParaRPr/>
          </a:p>
        </p:txBody>
      </p:sp>
      <p:sp>
        <p:nvSpPr>
          <p:cNvPr id="230" name="Google Shape;230;p12"/>
          <p:cNvSpPr/>
          <p:nvPr/>
        </p:nvSpPr>
        <p:spPr>
          <a:xfrm>
            <a:off x="5331438" y="3822896"/>
            <a:ext cx="352873" cy="352834"/>
          </a:xfrm>
          <a:custGeom>
            <a:rect b="b" l="l" r="r" t="t"/>
            <a:pathLst>
              <a:path extrusionOk="0" h="3960440" w="3888432">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EB296"/>
              </a:solidFill>
              <a:latin typeface="Arial"/>
              <a:ea typeface="Arial"/>
              <a:cs typeface="Arial"/>
              <a:sym typeface="Arial"/>
            </a:endParaRPr>
          </a:p>
        </p:txBody>
      </p:sp>
      <p:sp>
        <p:nvSpPr>
          <p:cNvPr id="231" name="Google Shape;231;p12"/>
          <p:cNvSpPr/>
          <p:nvPr/>
        </p:nvSpPr>
        <p:spPr>
          <a:xfrm>
            <a:off x="6486591" y="3822896"/>
            <a:ext cx="352834" cy="352834"/>
          </a:xfrm>
          <a:custGeom>
            <a:rect b="b" l="l" r="r" t="t"/>
            <a:pathLst>
              <a:path extrusionOk="0" h="3960000" w="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EB296"/>
              </a:solidFill>
              <a:latin typeface="Arial"/>
              <a:ea typeface="Arial"/>
              <a:cs typeface="Arial"/>
              <a:sym typeface="Arial"/>
            </a:endParaRPr>
          </a:p>
        </p:txBody>
      </p:sp>
      <p:sp>
        <p:nvSpPr>
          <p:cNvPr id="232" name="Google Shape;232;p12"/>
          <p:cNvSpPr/>
          <p:nvPr/>
        </p:nvSpPr>
        <p:spPr>
          <a:xfrm>
            <a:off x="5909034" y="3822896"/>
            <a:ext cx="352834" cy="352834"/>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EB296"/>
              </a:solidFill>
              <a:latin typeface="Arial"/>
              <a:ea typeface="Arial"/>
              <a:cs typeface="Arial"/>
              <a:sym typeface="Arial"/>
            </a:endParaRPr>
          </a:p>
        </p:txBody>
      </p:sp>
      <p:sp>
        <p:nvSpPr>
          <p:cNvPr id="233" name="Google Shape;233;p12"/>
          <p:cNvSpPr txBox="1"/>
          <p:nvPr/>
        </p:nvSpPr>
        <p:spPr>
          <a:xfrm>
            <a:off x="4963764" y="4241011"/>
            <a:ext cx="226447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/link</a:t>
            </a:r>
            <a:endParaRPr i="1" sz="1800">
              <a:solidFill>
                <a:schemeClr val="lt1"/>
              </a:solidFill>
              <a:latin typeface="Arial"/>
              <a:ea typeface="Arial"/>
              <a:cs typeface="Arial"/>
              <a:sym typeface="Arial"/>
            </a:endParaRPr>
          </a:p>
        </p:txBody>
      </p:sp>
      <p:sp>
        <p:nvSpPr>
          <p:cNvPr id="234" name="Google Shape;234;p12"/>
          <p:cNvSpPr txBox="1"/>
          <p:nvPr/>
        </p:nvSpPr>
        <p:spPr>
          <a:xfrm>
            <a:off x="2135086" y="5370965"/>
            <a:ext cx="792182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800">
              <a:solidFill>
                <a:schemeClr val="lt1"/>
              </a:solidFill>
              <a:latin typeface="Arial"/>
              <a:ea typeface="Arial"/>
              <a:cs typeface="Arial"/>
              <a:sym typeface="Arial"/>
            </a:endParaRPr>
          </a:p>
        </p:txBody>
      </p:sp>
      <p:sp>
        <p:nvSpPr>
          <p:cNvPr id="235" name="Google Shape;235;p12"/>
          <p:cNvSpPr/>
          <p:nvPr/>
        </p:nvSpPr>
        <p:spPr>
          <a:xfrm>
            <a:off x="4450325" y="4633554"/>
            <a:ext cx="3291350" cy="769441"/>
          </a:xfrm>
          <a:prstGeom prst="rect">
            <a:avLst/>
          </a:prstGeom>
          <a:noFill/>
          <a:ln>
            <a:noFill/>
          </a:ln>
        </p:spPr>
        <p:txBody>
          <a:bodyPr anchorCtr="0" anchor="ctr" bIns="45700" lIns="91425" spcFirstLastPara="1" rIns="91425" wrap="square" tIns="45700">
            <a:spAutoFit/>
          </a:bodyPr>
          <a:lstStyle/>
          <a:p>
            <a:pPr indent="0" lvl="0" marL="0" marR="0" rtl="1" algn="ctr">
              <a:spcBef>
                <a:spcPts val="0"/>
              </a:spcBef>
              <a:spcAft>
                <a:spcPts val="0"/>
              </a:spcAft>
              <a:buNone/>
            </a:pPr>
            <a:r>
              <a:rPr b="1" lang="fr-FR" sz="4400">
                <a:solidFill>
                  <a:srgbClr val="92D050"/>
                </a:solidFill>
                <a:latin typeface="Arial"/>
                <a:ea typeface="Arial"/>
                <a:cs typeface="Arial"/>
                <a:sym typeface="Arial"/>
              </a:rPr>
              <a:t>Nom prénom</a:t>
            </a:r>
            <a:endParaRPr/>
          </a:p>
        </p:txBody>
      </p:sp>
      <p:sp>
        <p:nvSpPr>
          <p:cNvPr id="236" name="Google Shape;236;p12"/>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 name="Google Shape;237;p12"/>
          <p:cNvSpPr txBox="1"/>
          <p:nvPr/>
        </p:nvSpPr>
        <p:spPr>
          <a:xfrm>
            <a:off x="11709202" y="6416137"/>
            <a:ext cx="4443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
          <p:cNvPicPr preferRelativeResize="0"/>
          <p:nvPr>
            <p:ph idx="2" type="pic"/>
          </p:nvPr>
        </p:nvPicPr>
        <p:blipFill rotWithShape="1">
          <a:blip r:embed="rId3">
            <a:alphaModFix/>
          </a:blip>
          <a:srcRect b="20274" l="0" r="0" t="20274"/>
          <a:stretch/>
        </p:blipFill>
        <p:spPr>
          <a:xfrm>
            <a:off x="6045200" y="1542821"/>
            <a:ext cx="5295900" cy="4722812"/>
          </a:xfrm>
          <a:prstGeom prst="rect">
            <a:avLst/>
          </a:prstGeom>
          <a:noFill/>
          <a:ln>
            <a:noFill/>
          </a:ln>
        </p:spPr>
      </p:pic>
      <p:sp>
        <p:nvSpPr>
          <p:cNvPr id="90" name="Google Shape;90;p2"/>
          <p:cNvSpPr txBox="1"/>
          <p:nvPr/>
        </p:nvSpPr>
        <p:spPr>
          <a:xfrm>
            <a:off x="3807140" y="120767"/>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400" u="none" cap="none" strike="noStrike">
                <a:solidFill>
                  <a:schemeClr val="lt1"/>
                </a:solidFill>
                <a:latin typeface="Arial"/>
                <a:ea typeface="Arial"/>
                <a:cs typeface="Arial"/>
                <a:sym typeface="Arial"/>
              </a:rPr>
              <a:t>Intro</a:t>
            </a:r>
            <a:r>
              <a:rPr b="1" i="0" lang="fr-FR" sz="5400" u="none" cap="none" strike="noStrike">
                <a:solidFill>
                  <a:srgbClr val="92D050"/>
                </a:solidFill>
                <a:latin typeface="Arial"/>
                <a:ea typeface="Arial"/>
                <a:cs typeface="Arial"/>
                <a:sym typeface="Arial"/>
              </a:rPr>
              <a:t>duction</a:t>
            </a:r>
            <a:endParaRPr b="1" i="0" sz="5400" u="none" cap="none" strike="noStrike">
              <a:solidFill>
                <a:srgbClr val="92D050"/>
              </a:solidFill>
              <a:latin typeface="Arial"/>
              <a:ea typeface="Arial"/>
              <a:cs typeface="Arial"/>
              <a:sym typeface="Arial"/>
            </a:endParaRPr>
          </a:p>
        </p:txBody>
      </p:sp>
      <p:sp>
        <p:nvSpPr>
          <p:cNvPr id="91" name="Google Shape;91;p2"/>
          <p:cNvSpPr/>
          <p:nvPr/>
        </p:nvSpPr>
        <p:spPr>
          <a:xfrm>
            <a:off x="584455" y="1433456"/>
            <a:ext cx="5427046" cy="4832092"/>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0" i="1" lang="fr-FR" sz="1400" u="none" cap="none" strike="noStrike">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a:t>
            </a:r>
            <a:endParaRPr b="0" i="0" sz="1400" u="none" cap="none" strike="noStrike">
              <a:solidFill>
                <a:schemeClr val="lt1"/>
              </a:solidFill>
              <a:latin typeface="Arial"/>
              <a:ea typeface="Arial"/>
              <a:cs typeface="Arial"/>
              <a:sym typeface="Arial"/>
            </a:endParaRPr>
          </a:p>
        </p:txBody>
      </p:sp>
      <p:sp>
        <p:nvSpPr>
          <p:cNvPr id="92" name="Google Shape;92;p2"/>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3" name="Google Shape;93;p2"/>
          <p:cNvSpPr txBox="1"/>
          <p:nvPr/>
        </p:nvSpPr>
        <p:spPr>
          <a:xfrm>
            <a:off x="11774123" y="6416137"/>
            <a:ext cx="31450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1" i="0" lang="fr-FR" sz="2000" u="none" cap="none" strike="noStrike">
                <a:solidFill>
                  <a:schemeClr val="lt1"/>
                </a:solidFill>
                <a:latin typeface="Arial"/>
                <a:ea typeface="Arial"/>
                <a:cs typeface="Arial"/>
                <a:sym typeface="Arial"/>
              </a:rPr>
              <a:t>‹#›</a:t>
            </a:fld>
            <a:endParaRPr b="1" i="0" sz="20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p:nvPr/>
        </p:nvSpPr>
        <p:spPr>
          <a:xfrm>
            <a:off x="652624" y="1934150"/>
            <a:ext cx="10854092" cy="3970318"/>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0" i="1" lang="fr-FR" sz="1400" u="none" cap="none" strike="noStrike">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a:t>
            </a:r>
            <a:endParaRPr b="0" i="0" sz="1400" u="none" cap="none" strike="noStrike">
              <a:solidFill>
                <a:schemeClr val="lt1"/>
              </a:solidFill>
              <a:latin typeface="Arial"/>
              <a:ea typeface="Arial"/>
              <a:cs typeface="Arial"/>
              <a:sym typeface="Arial"/>
            </a:endParaRPr>
          </a:p>
        </p:txBody>
      </p:sp>
      <p:sp>
        <p:nvSpPr>
          <p:cNvPr id="99" name="Google Shape;99;p3"/>
          <p:cNvSpPr txBox="1"/>
          <p:nvPr/>
        </p:nvSpPr>
        <p:spPr>
          <a:xfrm>
            <a:off x="3807140" y="120767"/>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400" u="none" cap="none" strike="noStrike">
                <a:solidFill>
                  <a:schemeClr val="lt1"/>
                </a:solidFill>
                <a:latin typeface="Arial"/>
                <a:ea typeface="Arial"/>
                <a:cs typeface="Arial"/>
                <a:sym typeface="Arial"/>
              </a:rPr>
              <a:t>Titre</a:t>
            </a:r>
            <a:endParaRPr b="1" i="0" sz="5400" u="none" cap="none" strike="noStrike">
              <a:solidFill>
                <a:schemeClr val="lt1"/>
              </a:solidFill>
              <a:latin typeface="Arial"/>
              <a:ea typeface="Arial"/>
              <a:cs typeface="Arial"/>
              <a:sym typeface="Arial"/>
            </a:endParaRPr>
          </a:p>
        </p:txBody>
      </p:sp>
      <p:sp>
        <p:nvSpPr>
          <p:cNvPr id="100" name="Google Shape;100;p3"/>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3"/>
          <p:cNvSpPr txBox="1"/>
          <p:nvPr>
            <p:ph idx="12" type="sldNum"/>
          </p:nvPr>
        </p:nvSpPr>
        <p:spPr>
          <a:xfrm>
            <a:off x="11774123" y="6416137"/>
            <a:ext cx="314509" cy="40011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cxnSp>
        <p:nvCxnSpPr>
          <p:cNvPr id="102" name="Google Shape;102;p3"/>
          <p:cNvCxnSpPr/>
          <p:nvPr/>
        </p:nvCxnSpPr>
        <p:spPr>
          <a:xfrm>
            <a:off x="727296" y="1809258"/>
            <a:ext cx="5368704" cy="0"/>
          </a:xfrm>
          <a:prstGeom prst="straightConnector1">
            <a:avLst/>
          </a:prstGeom>
          <a:noFill/>
          <a:ln cap="flat" cmpd="sng" w="34925">
            <a:solidFill>
              <a:srgbClr val="82B941"/>
            </a:solidFill>
            <a:prstDash val="solid"/>
            <a:miter lim="800000"/>
            <a:headEnd len="sm" w="sm" type="none"/>
            <a:tailEnd len="sm" w="sm" type="none"/>
          </a:ln>
        </p:spPr>
      </p:cxnSp>
      <p:sp>
        <p:nvSpPr>
          <p:cNvPr id="103" name="Google Shape;103;p3"/>
          <p:cNvSpPr/>
          <p:nvPr/>
        </p:nvSpPr>
        <p:spPr>
          <a:xfrm>
            <a:off x="727296" y="1242792"/>
            <a:ext cx="2204450"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fr-FR" sz="2800" u="none" cap="none" strike="noStrike">
                <a:solidFill>
                  <a:srgbClr val="82B941"/>
                </a:solidFill>
                <a:latin typeface="Arial"/>
                <a:ea typeface="Arial"/>
                <a:cs typeface="Arial"/>
                <a:sym typeface="Arial"/>
              </a:rPr>
              <a:t>Titre </a:t>
            </a:r>
            <a:r>
              <a:rPr b="1" i="0" lang="fr-FR" sz="2800" u="none" cap="none" strike="noStrike">
                <a:solidFill>
                  <a:schemeClr val="lt1"/>
                </a:solidFill>
                <a:latin typeface="Arial"/>
                <a:ea typeface="Arial"/>
                <a:cs typeface="Arial"/>
                <a:sym typeface="Arial"/>
              </a:rPr>
              <a:t>de page</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4"/>
          <p:cNvPicPr preferRelativeResize="0"/>
          <p:nvPr>
            <p:ph idx="2" type="pic"/>
          </p:nvPr>
        </p:nvPicPr>
        <p:blipFill rotWithShape="1">
          <a:blip r:embed="rId3">
            <a:alphaModFix/>
          </a:blip>
          <a:srcRect b="21943" l="0" r="0" t="21943"/>
          <a:stretch/>
        </p:blipFill>
        <p:spPr>
          <a:xfrm>
            <a:off x="482600" y="2057400"/>
            <a:ext cx="5427663" cy="2030413"/>
          </a:xfrm>
          <a:prstGeom prst="rect">
            <a:avLst/>
          </a:prstGeom>
          <a:noFill/>
          <a:ln>
            <a:noFill/>
          </a:ln>
        </p:spPr>
      </p:pic>
      <p:pic>
        <p:nvPicPr>
          <p:cNvPr id="109" name="Google Shape;109;p4"/>
          <p:cNvPicPr preferRelativeResize="0"/>
          <p:nvPr>
            <p:ph idx="3" type="pic"/>
          </p:nvPr>
        </p:nvPicPr>
        <p:blipFill rotWithShape="1">
          <a:blip r:embed="rId4">
            <a:alphaModFix/>
          </a:blip>
          <a:srcRect b="21943" l="0" r="0" t="21943"/>
          <a:stretch/>
        </p:blipFill>
        <p:spPr>
          <a:xfrm>
            <a:off x="6311900" y="2057400"/>
            <a:ext cx="5427663" cy="2030413"/>
          </a:xfrm>
          <a:prstGeom prst="rect">
            <a:avLst/>
          </a:prstGeom>
          <a:noFill/>
          <a:ln>
            <a:noFill/>
          </a:ln>
        </p:spPr>
      </p:pic>
      <p:sp>
        <p:nvSpPr>
          <p:cNvPr id="110" name="Google Shape;110;p4"/>
          <p:cNvSpPr txBox="1"/>
          <p:nvPr/>
        </p:nvSpPr>
        <p:spPr>
          <a:xfrm>
            <a:off x="3807140" y="120767"/>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chemeClr val="lt1"/>
                </a:solidFill>
                <a:latin typeface="Arial"/>
                <a:ea typeface="Arial"/>
                <a:cs typeface="Arial"/>
                <a:sym typeface="Arial"/>
              </a:rPr>
              <a:t>Titre</a:t>
            </a:r>
            <a:endParaRPr b="1" sz="5400">
              <a:solidFill>
                <a:schemeClr val="lt1"/>
              </a:solidFill>
              <a:latin typeface="Arial"/>
              <a:ea typeface="Arial"/>
              <a:cs typeface="Arial"/>
              <a:sym typeface="Arial"/>
            </a:endParaRPr>
          </a:p>
        </p:txBody>
      </p:sp>
      <p:sp>
        <p:nvSpPr>
          <p:cNvPr id="111" name="Google Shape;111;p4"/>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4"/>
          <p:cNvSpPr txBox="1"/>
          <p:nvPr/>
        </p:nvSpPr>
        <p:spPr>
          <a:xfrm>
            <a:off x="11774123" y="6416137"/>
            <a:ext cx="31450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cxnSp>
        <p:nvCxnSpPr>
          <p:cNvPr id="113" name="Google Shape;113;p4"/>
          <p:cNvCxnSpPr/>
          <p:nvPr/>
        </p:nvCxnSpPr>
        <p:spPr>
          <a:xfrm>
            <a:off x="727296" y="1809258"/>
            <a:ext cx="5368704" cy="0"/>
          </a:xfrm>
          <a:prstGeom prst="straightConnector1">
            <a:avLst/>
          </a:prstGeom>
          <a:noFill/>
          <a:ln cap="flat" cmpd="sng" w="34925">
            <a:solidFill>
              <a:srgbClr val="82B941"/>
            </a:solidFill>
            <a:prstDash val="solid"/>
            <a:miter lim="800000"/>
            <a:headEnd len="sm" w="sm" type="none"/>
            <a:tailEnd len="sm" w="sm" type="none"/>
          </a:ln>
        </p:spPr>
      </p:cxnSp>
      <p:sp>
        <p:nvSpPr>
          <p:cNvPr id="114" name="Google Shape;114;p4"/>
          <p:cNvSpPr/>
          <p:nvPr/>
        </p:nvSpPr>
        <p:spPr>
          <a:xfrm>
            <a:off x="727296" y="1242792"/>
            <a:ext cx="2204450"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fr-FR" sz="2800">
                <a:solidFill>
                  <a:srgbClr val="82B941"/>
                </a:solidFill>
                <a:latin typeface="Arial"/>
                <a:ea typeface="Arial"/>
                <a:cs typeface="Arial"/>
                <a:sym typeface="Arial"/>
              </a:rPr>
              <a:t>Titre </a:t>
            </a:r>
            <a:r>
              <a:rPr b="1" lang="fr-FR" sz="2800">
                <a:solidFill>
                  <a:schemeClr val="lt1"/>
                </a:solidFill>
                <a:latin typeface="Arial"/>
                <a:ea typeface="Arial"/>
                <a:cs typeface="Arial"/>
                <a:sym typeface="Arial"/>
              </a:rPr>
              <a:t>de page</a:t>
            </a:r>
            <a:endParaRPr/>
          </a:p>
        </p:txBody>
      </p:sp>
      <p:sp>
        <p:nvSpPr>
          <p:cNvPr id="115" name="Google Shape;115;p4"/>
          <p:cNvSpPr/>
          <p:nvPr/>
        </p:nvSpPr>
        <p:spPr>
          <a:xfrm>
            <a:off x="482855" y="4336302"/>
            <a:ext cx="5427046" cy="2031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a:t>
            </a:r>
            <a:endParaRPr sz="1400">
              <a:solidFill>
                <a:schemeClr val="lt1"/>
              </a:solidFill>
              <a:latin typeface="Arial"/>
              <a:ea typeface="Arial"/>
              <a:cs typeface="Arial"/>
              <a:sym typeface="Arial"/>
            </a:endParaRPr>
          </a:p>
        </p:txBody>
      </p:sp>
      <p:sp>
        <p:nvSpPr>
          <p:cNvPr id="116" name="Google Shape;116;p4"/>
          <p:cNvSpPr/>
          <p:nvPr/>
        </p:nvSpPr>
        <p:spPr>
          <a:xfrm>
            <a:off x="6312160" y="4336302"/>
            <a:ext cx="5427046" cy="2031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a:t>
            </a:r>
            <a:endParaRPr sz="14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5"/>
          <p:cNvPicPr preferRelativeResize="0"/>
          <p:nvPr>
            <p:ph idx="2" type="pic"/>
          </p:nvPr>
        </p:nvPicPr>
        <p:blipFill rotWithShape="1">
          <a:blip r:embed="rId3">
            <a:alphaModFix/>
          </a:blip>
          <a:srcRect b="16722" l="0" r="0" t="16722"/>
          <a:stretch/>
        </p:blipFill>
        <p:spPr>
          <a:xfrm>
            <a:off x="511175" y="2062163"/>
            <a:ext cx="5427663" cy="2032000"/>
          </a:xfrm>
          <a:prstGeom prst="rect">
            <a:avLst/>
          </a:prstGeom>
          <a:noFill/>
          <a:ln>
            <a:noFill/>
          </a:ln>
        </p:spPr>
      </p:pic>
      <p:sp>
        <p:nvSpPr>
          <p:cNvPr id="122" name="Google Shape;122;p5"/>
          <p:cNvSpPr txBox="1"/>
          <p:nvPr/>
        </p:nvSpPr>
        <p:spPr>
          <a:xfrm>
            <a:off x="3807140" y="120767"/>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chemeClr val="lt1"/>
                </a:solidFill>
                <a:latin typeface="Arial"/>
                <a:ea typeface="Arial"/>
                <a:cs typeface="Arial"/>
                <a:sym typeface="Arial"/>
              </a:rPr>
              <a:t>Titre</a:t>
            </a:r>
            <a:endParaRPr b="1" sz="5400">
              <a:solidFill>
                <a:schemeClr val="lt1"/>
              </a:solidFill>
              <a:latin typeface="Arial"/>
              <a:ea typeface="Arial"/>
              <a:cs typeface="Arial"/>
              <a:sym typeface="Arial"/>
            </a:endParaRPr>
          </a:p>
        </p:txBody>
      </p:sp>
      <p:sp>
        <p:nvSpPr>
          <p:cNvPr id="123" name="Google Shape;123;p5"/>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5"/>
          <p:cNvSpPr txBox="1"/>
          <p:nvPr/>
        </p:nvSpPr>
        <p:spPr>
          <a:xfrm>
            <a:off x="11774123" y="6416137"/>
            <a:ext cx="31450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cxnSp>
        <p:nvCxnSpPr>
          <p:cNvPr id="125" name="Google Shape;125;p5"/>
          <p:cNvCxnSpPr/>
          <p:nvPr/>
        </p:nvCxnSpPr>
        <p:spPr>
          <a:xfrm>
            <a:off x="727296" y="1809258"/>
            <a:ext cx="5368704" cy="0"/>
          </a:xfrm>
          <a:prstGeom prst="straightConnector1">
            <a:avLst/>
          </a:prstGeom>
          <a:noFill/>
          <a:ln cap="flat" cmpd="sng" w="34925">
            <a:solidFill>
              <a:srgbClr val="82B941"/>
            </a:solidFill>
            <a:prstDash val="solid"/>
            <a:miter lim="800000"/>
            <a:headEnd len="sm" w="sm" type="none"/>
            <a:tailEnd len="sm" w="sm" type="none"/>
          </a:ln>
        </p:spPr>
      </p:cxnSp>
      <p:sp>
        <p:nvSpPr>
          <p:cNvPr id="126" name="Google Shape;126;p5"/>
          <p:cNvSpPr/>
          <p:nvPr/>
        </p:nvSpPr>
        <p:spPr>
          <a:xfrm>
            <a:off x="727296" y="1242792"/>
            <a:ext cx="2135649"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fr-FR" sz="2800">
                <a:solidFill>
                  <a:srgbClr val="82B941"/>
                </a:solidFill>
                <a:latin typeface="Arial"/>
                <a:ea typeface="Arial"/>
                <a:cs typeface="Arial"/>
                <a:sym typeface="Arial"/>
              </a:rPr>
              <a:t>Titre </a:t>
            </a:r>
            <a:r>
              <a:rPr b="1" lang="fr-FR" sz="2800">
                <a:solidFill>
                  <a:schemeClr val="lt1"/>
                </a:solidFill>
                <a:latin typeface="Arial"/>
                <a:ea typeface="Arial"/>
                <a:cs typeface="Arial"/>
                <a:sym typeface="Arial"/>
              </a:rPr>
              <a:t>de page</a:t>
            </a:r>
            <a:endParaRPr/>
          </a:p>
        </p:txBody>
      </p:sp>
      <p:sp>
        <p:nvSpPr>
          <p:cNvPr id="127" name="Google Shape;127;p5"/>
          <p:cNvSpPr/>
          <p:nvPr/>
        </p:nvSpPr>
        <p:spPr>
          <a:xfrm>
            <a:off x="482855" y="4336302"/>
            <a:ext cx="5427046" cy="2031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a:t>
            </a:r>
            <a:endParaRPr sz="1400">
              <a:solidFill>
                <a:schemeClr val="lt1"/>
              </a:solidFill>
              <a:latin typeface="Arial"/>
              <a:ea typeface="Arial"/>
              <a:cs typeface="Arial"/>
              <a:sym typeface="Arial"/>
            </a:endParaRPr>
          </a:p>
        </p:txBody>
      </p:sp>
      <p:sp>
        <p:nvSpPr>
          <p:cNvPr id="128" name="Google Shape;128;p5"/>
          <p:cNvSpPr/>
          <p:nvPr/>
        </p:nvSpPr>
        <p:spPr>
          <a:xfrm>
            <a:off x="6312160" y="2057118"/>
            <a:ext cx="5427046" cy="2031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a:t>
            </a:r>
            <a:endParaRPr sz="1400">
              <a:solidFill>
                <a:schemeClr val="lt1"/>
              </a:solidFill>
              <a:latin typeface="Arial"/>
              <a:ea typeface="Arial"/>
              <a:cs typeface="Arial"/>
              <a:sym typeface="Arial"/>
            </a:endParaRPr>
          </a:p>
        </p:txBody>
      </p:sp>
      <p:sp>
        <p:nvSpPr>
          <p:cNvPr id="129" name="Google Shape;129;p5"/>
          <p:cNvSpPr/>
          <p:nvPr/>
        </p:nvSpPr>
        <p:spPr>
          <a:xfrm>
            <a:off x="6312160" y="4336302"/>
            <a:ext cx="5427046" cy="2031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a:t>
            </a:r>
            <a:endParaRPr sz="14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6"/>
          <p:cNvPicPr preferRelativeResize="0"/>
          <p:nvPr>
            <p:ph idx="2" type="pic"/>
          </p:nvPr>
        </p:nvPicPr>
        <p:blipFill rotWithShape="1">
          <a:blip r:embed="rId3">
            <a:alphaModFix/>
          </a:blip>
          <a:srcRect b="21722" l="0" r="0" t="21723"/>
          <a:stretch/>
        </p:blipFill>
        <p:spPr>
          <a:xfrm>
            <a:off x="511629" y="4332534"/>
            <a:ext cx="5427046" cy="2031313"/>
          </a:xfrm>
          <a:prstGeom prst="rect">
            <a:avLst/>
          </a:prstGeom>
          <a:noFill/>
          <a:ln>
            <a:noFill/>
          </a:ln>
        </p:spPr>
      </p:pic>
      <p:pic>
        <p:nvPicPr>
          <p:cNvPr id="135" name="Google Shape;135;p6"/>
          <p:cNvPicPr preferRelativeResize="0"/>
          <p:nvPr>
            <p:ph idx="3" type="pic"/>
          </p:nvPr>
        </p:nvPicPr>
        <p:blipFill rotWithShape="1">
          <a:blip r:embed="rId4">
            <a:alphaModFix/>
          </a:blip>
          <a:srcRect b="21920" l="0" r="0" t="21920"/>
          <a:stretch/>
        </p:blipFill>
        <p:spPr>
          <a:xfrm>
            <a:off x="6315075" y="2057400"/>
            <a:ext cx="5426075" cy="2030413"/>
          </a:xfrm>
          <a:prstGeom prst="rect">
            <a:avLst/>
          </a:prstGeom>
          <a:noFill/>
          <a:ln>
            <a:noFill/>
          </a:ln>
        </p:spPr>
      </p:pic>
      <p:sp>
        <p:nvSpPr>
          <p:cNvPr id="136" name="Google Shape;136;p6"/>
          <p:cNvSpPr txBox="1"/>
          <p:nvPr/>
        </p:nvSpPr>
        <p:spPr>
          <a:xfrm>
            <a:off x="3807140" y="120767"/>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chemeClr val="lt1"/>
                </a:solidFill>
                <a:latin typeface="Arial"/>
                <a:ea typeface="Arial"/>
                <a:cs typeface="Arial"/>
                <a:sym typeface="Arial"/>
              </a:rPr>
              <a:t>Titre</a:t>
            </a:r>
            <a:endParaRPr b="1" sz="5400">
              <a:solidFill>
                <a:schemeClr val="lt1"/>
              </a:solidFill>
              <a:latin typeface="Arial"/>
              <a:ea typeface="Arial"/>
              <a:cs typeface="Arial"/>
              <a:sym typeface="Arial"/>
            </a:endParaRPr>
          </a:p>
        </p:txBody>
      </p:sp>
      <p:sp>
        <p:nvSpPr>
          <p:cNvPr id="137" name="Google Shape;137;p6"/>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6"/>
          <p:cNvSpPr txBox="1"/>
          <p:nvPr/>
        </p:nvSpPr>
        <p:spPr>
          <a:xfrm>
            <a:off x="11774123" y="6416137"/>
            <a:ext cx="31450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cxnSp>
        <p:nvCxnSpPr>
          <p:cNvPr id="139" name="Google Shape;139;p6"/>
          <p:cNvCxnSpPr/>
          <p:nvPr/>
        </p:nvCxnSpPr>
        <p:spPr>
          <a:xfrm>
            <a:off x="727296" y="1809258"/>
            <a:ext cx="5368704" cy="0"/>
          </a:xfrm>
          <a:prstGeom prst="straightConnector1">
            <a:avLst/>
          </a:prstGeom>
          <a:noFill/>
          <a:ln cap="flat" cmpd="sng" w="34925">
            <a:solidFill>
              <a:srgbClr val="82B941"/>
            </a:solidFill>
            <a:prstDash val="solid"/>
            <a:miter lim="800000"/>
            <a:headEnd len="sm" w="sm" type="none"/>
            <a:tailEnd len="sm" w="sm" type="none"/>
          </a:ln>
        </p:spPr>
      </p:cxnSp>
      <p:sp>
        <p:nvSpPr>
          <p:cNvPr id="140" name="Google Shape;140;p6"/>
          <p:cNvSpPr/>
          <p:nvPr/>
        </p:nvSpPr>
        <p:spPr>
          <a:xfrm>
            <a:off x="727296" y="1242792"/>
            <a:ext cx="2204450"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fr-FR" sz="2800">
                <a:solidFill>
                  <a:srgbClr val="82B941"/>
                </a:solidFill>
                <a:latin typeface="Arial"/>
                <a:ea typeface="Arial"/>
                <a:cs typeface="Arial"/>
                <a:sym typeface="Arial"/>
              </a:rPr>
              <a:t>Titre </a:t>
            </a:r>
            <a:r>
              <a:rPr b="1" lang="fr-FR" sz="2800">
                <a:solidFill>
                  <a:schemeClr val="lt1"/>
                </a:solidFill>
                <a:latin typeface="Arial"/>
                <a:ea typeface="Arial"/>
                <a:cs typeface="Arial"/>
                <a:sym typeface="Arial"/>
              </a:rPr>
              <a:t>de page</a:t>
            </a:r>
            <a:endParaRPr/>
          </a:p>
        </p:txBody>
      </p:sp>
      <p:sp>
        <p:nvSpPr>
          <p:cNvPr id="141" name="Google Shape;141;p6"/>
          <p:cNvSpPr/>
          <p:nvPr/>
        </p:nvSpPr>
        <p:spPr>
          <a:xfrm>
            <a:off x="482855" y="2057118"/>
            <a:ext cx="5427046" cy="2031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a:t>
            </a:r>
            <a:endParaRPr sz="1400">
              <a:solidFill>
                <a:schemeClr val="lt1"/>
              </a:solidFill>
              <a:latin typeface="Arial"/>
              <a:ea typeface="Arial"/>
              <a:cs typeface="Arial"/>
              <a:sym typeface="Arial"/>
            </a:endParaRPr>
          </a:p>
        </p:txBody>
      </p:sp>
      <p:sp>
        <p:nvSpPr>
          <p:cNvPr id="142" name="Google Shape;142;p6"/>
          <p:cNvSpPr/>
          <p:nvPr/>
        </p:nvSpPr>
        <p:spPr>
          <a:xfrm>
            <a:off x="6312160" y="4336302"/>
            <a:ext cx="5427046" cy="2031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a:t>
            </a:r>
            <a:endParaRPr sz="14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aphicFrame>
        <p:nvGraphicFramePr>
          <p:cNvPr id="147" name="Google Shape;147;p7"/>
          <p:cNvGraphicFramePr/>
          <p:nvPr/>
        </p:nvGraphicFramePr>
        <p:xfrm>
          <a:off x="654774" y="1238250"/>
          <a:ext cx="3000000" cy="3000000"/>
        </p:xfrm>
        <a:graphic>
          <a:graphicData uri="http://schemas.openxmlformats.org/drawingml/2006/table">
            <a:tbl>
              <a:tblPr bandRow="1" firstRow="1">
                <a:noFill/>
                <a:tableStyleId>{49540D23-621E-4732-8E44-A5C4EA880682}</a:tableStyleId>
              </a:tblPr>
              <a:tblGrid>
                <a:gridCol w="2720625"/>
                <a:gridCol w="2720625"/>
                <a:gridCol w="2720625"/>
                <a:gridCol w="2720625"/>
              </a:tblGrid>
              <a:tr h="1080875">
                <a:tc>
                  <a:txBody>
                    <a:bodyPr/>
                    <a:lstStyle/>
                    <a:p>
                      <a:pPr indent="0" lvl="0" marL="0" marR="0" rtl="0" algn="ctr">
                        <a:lnSpc>
                          <a:spcPct val="100000"/>
                        </a:lnSpc>
                        <a:spcBef>
                          <a:spcPts val="0"/>
                        </a:spcBef>
                        <a:spcAft>
                          <a:spcPts val="0"/>
                        </a:spcAft>
                        <a:buClr>
                          <a:schemeClr val="dk1"/>
                        </a:buClr>
                        <a:buSzPts val="2400"/>
                        <a:buFont typeface="Arial"/>
                        <a:buNone/>
                      </a:pPr>
                      <a:r>
                        <a:rPr i="0" lang="fr-FR" sz="2400" u="none" cap="none" strike="noStrike">
                          <a:latin typeface="Arial"/>
                          <a:ea typeface="Arial"/>
                          <a:cs typeface="Arial"/>
                          <a:sym typeface="Arial"/>
                        </a:rPr>
                        <a:t>titre</a:t>
                      </a:r>
                      <a:endParaRPr/>
                    </a:p>
                  </a:txBody>
                  <a:tcPr marT="61225" marB="61225" marR="122425" marL="122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chemeClr val="dk1"/>
                        </a:buClr>
                        <a:buSzPts val="2400"/>
                        <a:buFont typeface="Arial"/>
                        <a:buNone/>
                      </a:pPr>
                      <a:r>
                        <a:rPr i="0" lang="fr-FR" sz="2400" u="none" cap="none" strike="noStrike">
                          <a:latin typeface="Arial"/>
                          <a:ea typeface="Arial"/>
                          <a:cs typeface="Arial"/>
                          <a:sym typeface="Arial"/>
                        </a:rPr>
                        <a:t>titre</a:t>
                      </a:r>
                      <a:endParaRPr/>
                    </a:p>
                  </a:txBody>
                  <a:tcPr marT="61225" marB="61225" marR="122425" marL="122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chemeClr val="dk1"/>
                        </a:buClr>
                        <a:buSzPts val="2400"/>
                        <a:buFont typeface="Arial"/>
                        <a:buNone/>
                      </a:pPr>
                      <a:r>
                        <a:rPr i="0" lang="fr-FR" sz="2400" u="none" cap="none" strike="noStrike">
                          <a:latin typeface="Arial"/>
                          <a:ea typeface="Arial"/>
                          <a:cs typeface="Arial"/>
                          <a:sym typeface="Arial"/>
                        </a:rPr>
                        <a:t>titre</a:t>
                      </a:r>
                      <a:endParaRPr/>
                    </a:p>
                  </a:txBody>
                  <a:tcPr marT="61225" marB="61225" marR="122425" marL="122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titre</a:t>
                      </a:r>
                      <a:endParaRPr/>
                    </a:p>
                  </a:txBody>
                  <a:tcPr marT="61225" marB="61225" marR="122425" marL="122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2D050"/>
                    </a:solidFill>
                  </a:tcPr>
                </a:tc>
              </a:tr>
              <a:tr h="579850">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100,00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100,00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100,00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100,00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r>
              <a:tr h="579850">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50,00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50,00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50,00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50,00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r>
              <a:tr h="579850">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60,00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60,00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60,00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60,00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r>
              <a:tr h="579850">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70,00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70,00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70,00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70,00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r>
              <a:tr h="579850">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20,00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20,00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20,00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20,00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E59F"/>
                    </a:solidFill>
                  </a:tcPr>
                </a:tc>
              </a:tr>
              <a:tr h="579850">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10,00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10,00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dk1"/>
                      </a:solidFill>
                      <a:prstDash val="solid"/>
                      <a:round/>
                      <a:headEnd len="sm" w="sm" type="none"/>
                      <a:tailEnd len="sm" w="sm" type="none"/>
                    </a:lnB>
                    <a:solidFill>
                      <a:srgbClr val="C4E59F"/>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10,00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fr-FR" sz="2400" u="none" cap="none" strike="noStrike">
                          <a:latin typeface="Arial"/>
                          <a:ea typeface="Arial"/>
                          <a:cs typeface="Arial"/>
                          <a:sym typeface="Arial"/>
                        </a:rPr>
                        <a:t>10,00</a:t>
                      </a:r>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dk1"/>
                      </a:solidFill>
                      <a:prstDash val="solid"/>
                      <a:round/>
                      <a:headEnd len="sm" w="sm" type="none"/>
                      <a:tailEnd len="sm" w="sm" type="none"/>
                    </a:lnB>
                    <a:solidFill>
                      <a:srgbClr val="C4E59F"/>
                    </a:solidFill>
                  </a:tcPr>
                </a:tc>
              </a:tr>
              <a:tr h="579850">
                <a:tc>
                  <a:txBody>
                    <a:bodyPr/>
                    <a:lstStyle/>
                    <a:p>
                      <a:pPr indent="0" lvl="0" marL="0" marR="0" rtl="0" algn="ctr">
                        <a:lnSpc>
                          <a:spcPct val="100000"/>
                        </a:lnSpc>
                        <a:spcBef>
                          <a:spcPts val="0"/>
                        </a:spcBef>
                        <a:spcAft>
                          <a:spcPts val="0"/>
                        </a:spcAft>
                        <a:buClr>
                          <a:schemeClr val="dk1"/>
                        </a:buClr>
                        <a:buSzPts val="2400"/>
                        <a:buFont typeface="Arial"/>
                        <a:buNone/>
                      </a:pPr>
                      <a:r>
                        <a:rPr i="0" lang="fr-FR" sz="2400" u="none" cap="none" strike="noStrike">
                          <a:solidFill>
                            <a:schemeClr val="dk1"/>
                          </a:solidFill>
                          <a:latin typeface="Arial"/>
                          <a:ea typeface="Arial"/>
                          <a:cs typeface="Arial"/>
                          <a:sym typeface="Arial"/>
                        </a:rPr>
                        <a:t>150</a:t>
                      </a:r>
                      <a:endParaRPr i="0" sz="2400" u="none" cap="none" strike="noStrike">
                        <a:solidFill>
                          <a:schemeClr val="dk1"/>
                        </a:solidFill>
                        <a:latin typeface="Arial"/>
                        <a:ea typeface="Arial"/>
                        <a:cs typeface="Arial"/>
                        <a:sym typeface="Arial"/>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400"/>
                        <a:buFont typeface="Arial"/>
                        <a:buNone/>
                      </a:pPr>
                      <a:r>
                        <a:rPr i="0" lang="fr-FR" sz="2400" u="none" cap="none" strike="noStrike">
                          <a:solidFill>
                            <a:schemeClr val="dk1"/>
                          </a:solidFill>
                          <a:latin typeface="Arial"/>
                          <a:ea typeface="Arial"/>
                          <a:cs typeface="Arial"/>
                          <a:sym typeface="Arial"/>
                        </a:rPr>
                        <a:t>150</a:t>
                      </a:r>
                      <a:endParaRPr i="0" sz="2400" u="none" cap="none" strike="noStrike">
                        <a:solidFill>
                          <a:schemeClr val="dk1"/>
                        </a:solidFill>
                        <a:latin typeface="Arial"/>
                        <a:ea typeface="Arial"/>
                        <a:cs typeface="Arial"/>
                        <a:sym typeface="Arial"/>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400"/>
                        <a:buFont typeface="Arial"/>
                        <a:buNone/>
                      </a:pPr>
                      <a:r>
                        <a:rPr i="0" lang="fr-FR" sz="2400" u="none" cap="none" strike="noStrike">
                          <a:solidFill>
                            <a:schemeClr val="dk1"/>
                          </a:solidFill>
                          <a:latin typeface="Arial"/>
                          <a:ea typeface="Arial"/>
                          <a:cs typeface="Arial"/>
                          <a:sym typeface="Arial"/>
                        </a:rPr>
                        <a:t>150</a:t>
                      </a:r>
                      <a:endParaRPr i="0" sz="2400" u="none" cap="none" strike="noStrike">
                        <a:solidFill>
                          <a:schemeClr val="dk1"/>
                        </a:solidFill>
                        <a:latin typeface="Arial"/>
                        <a:ea typeface="Arial"/>
                        <a:cs typeface="Arial"/>
                        <a:sym typeface="Arial"/>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i="0" lang="fr-FR" sz="2400" u="none" cap="none" strike="noStrike">
                          <a:solidFill>
                            <a:schemeClr val="dk1"/>
                          </a:solidFill>
                          <a:latin typeface="Arial"/>
                          <a:ea typeface="Arial"/>
                          <a:cs typeface="Arial"/>
                          <a:sym typeface="Arial"/>
                        </a:rPr>
                        <a:t>150</a:t>
                      </a:r>
                      <a:endParaRPr i="0" sz="2400" u="none" cap="none" strike="noStrike">
                        <a:solidFill>
                          <a:schemeClr val="dk1"/>
                        </a:solidFill>
                        <a:latin typeface="Arial"/>
                        <a:ea typeface="Arial"/>
                        <a:cs typeface="Arial"/>
                        <a:sym typeface="Arial"/>
                      </a:endParaRPr>
                    </a:p>
                  </a:txBody>
                  <a:tcPr marT="61225" marB="61225" marR="122425" marL="122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sp>
        <p:nvSpPr>
          <p:cNvPr id="148" name="Google Shape;148;p7"/>
          <p:cNvSpPr txBox="1"/>
          <p:nvPr/>
        </p:nvSpPr>
        <p:spPr>
          <a:xfrm>
            <a:off x="3807140" y="120767"/>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chemeClr val="lt1"/>
                </a:solidFill>
                <a:latin typeface="Arial"/>
                <a:ea typeface="Arial"/>
                <a:cs typeface="Arial"/>
                <a:sym typeface="Arial"/>
              </a:rPr>
              <a:t>tableau</a:t>
            </a:r>
            <a:endParaRPr/>
          </a:p>
        </p:txBody>
      </p:sp>
      <p:sp>
        <p:nvSpPr>
          <p:cNvPr id="149" name="Google Shape;149;p7"/>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7"/>
          <p:cNvSpPr txBox="1"/>
          <p:nvPr>
            <p:ph idx="12" type="sldNum"/>
          </p:nvPr>
        </p:nvSpPr>
        <p:spPr>
          <a:xfrm>
            <a:off x="11774123" y="6416137"/>
            <a:ext cx="314509" cy="40011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p:nvPr/>
        </p:nvSpPr>
        <p:spPr>
          <a:xfrm>
            <a:off x="6176889" y="1387408"/>
            <a:ext cx="1960940" cy="1965392"/>
          </a:xfrm>
          <a:custGeom>
            <a:rect b="b" l="l" r="r" t="t"/>
            <a:pathLst>
              <a:path extrusionOk="0" h="1965392" w="1960940">
                <a:moveTo>
                  <a:pt x="0" y="0"/>
                </a:moveTo>
                <a:lnTo>
                  <a:pt x="128270" y="6477"/>
                </a:lnTo>
                <a:cubicBezTo>
                  <a:pt x="1091045" y="104252"/>
                  <a:pt x="1856451" y="869658"/>
                  <a:pt x="1954226" y="1832433"/>
                </a:cubicBezTo>
                <a:lnTo>
                  <a:pt x="1960940" y="1965392"/>
                </a:lnTo>
                <a:lnTo>
                  <a:pt x="0" y="1965392"/>
                </a:lnTo>
                <a:lnTo>
                  <a:pt x="0" y="0"/>
                </a:lnTo>
                <a:close/>
              </a:path>
            </a:pathLst>
          </a:custGeom>
          <a:solidFill>
            <a:srgbClr val="20AE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8"/>
          <p:cNvSpPr/>
          <p:nvPr/>
        </p:nvSpPr>
        <p:spPr>
          <a:xfrm>
            <a:off x="4054172" y="1387408"/>
            <a:ext cx="1960939" cy="1965392"/>
          </a:xfrm>
          <a:custGeom>
            <a:rect b="b" l="l" r="r" t="t"/>
            <a:pathLst>
              <a:path extrusionOk="0" h="1965392" w="1960939">
                <a:moveTo>
                  <a:pt x="1960939" y="0"/>
                </a:moveTo>
                <a:lnTo>
                  <a:pt x="1960939" y="1965392"/>
                </a:lnTo>
                <a:lnTo>
                  <a:pt x="0" y="1965392"/>
                </a:lnTo>
                <a:lnTo>
                  <a:pt x="6714" y="1832433"/>
                </a:lnTo>
                <a:cubicBezTo>
                  <a:pt x="104489" y="869658"/>
                  <a:pt x="869895" y="104252"/>
                  <a:pt x="1832670" y="6477"/>
                </a:cubicBezTo>
                <a:lnTo>
                  <a:pt x="1960939" y="0"/>
                </a:lnTo>
                <a:close/>
              </a:path>
            </a:pathLst>
          </a:custGeom>
          <a:solidFill>
            <a:srgbClr val="F7AB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8"/>
          <p:cNvSpPr/>
          <p:nvPr/>
        </p:nvSpPr>
        <p:spPr>
          <a:xfrm>
            <a:off x="4054172" y="3505200"/>
            <a:ext cx="1960939" cy="1965393"/>
          </a:xfrm>
          <a:custGeom>
            <a:rect b="b" l="l" r="r" t="t"/>
            <a:pathLst>
              <a:path extrusionOk="0" h="1965393" w="1960939">
                <a:moveTo>
                  <a:pt x="0" y="0"/>
                </a:moveTo>
                <a:lnTo>
                  <a:pt x="1960939" y="0"/>
                </a:lnTo>
                <a:lnTo>
                  <a:pt x="1960939" y="1965393"/>
                </a:lnTo>
                <a:lnTo>
                  <a:pt x="1832670" y="1958915"/>
                </a:lnTo>
                <a:cubicBezTo>
                  <a:pt x="869895" y="1861140"/>
                  <a:pt x="104489" y="1095734"/>
                  <a:pt x="6714" y="132959"/>
                </a:cubicBezTo>
                <a:lnTo>
                  <a:pt x="0" y="0"/>
                </a:lnTo>
                <a:close/>
              </a:path>
            </a:pathLst>
          </a:custGeom>
          <a:solidFill>
            <a:srgbClr val="8FAF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8"/>
          <p:cNvSpPr/>
          <p:nvPr/>
        </p:nvSpPr>
        <p:spPr>
          <a:xfrm>
            <a:off x="6176889" y="3505200"/>
            <a:ext cx="1960940" cy="1965393"/>
          </a:xfrm>
          <a:custGeom>
            <a:rect b="b" l="l" r="r" t="t"/>
            <a:pathLst>
              <a:path extrusionOk="0" h="1965393" w="1960940">
                <a:moveTo>
                  <a:pt x="0" y="0"/>
                </a:moveTo>
                <a:lnTo>
                  <a:pt x="1960940" y="0"/>
                </a:lnTo>
                <a:lnTo>
                  <a:pt x="1954226" y="132959"/>
                </a:lnTo>
                <a:cubicBezTo>
                  <a:pt x="1856451" y="1095734"/>
                  <a:pt x="1091045" y="1861140"/>
                  <a:pt x="128270" y="1958915"/>
                </a:cubicBezTo>
                <a:lnTo>
                  <a:pt x="0" y="1965393"/>
                </a:lnTo>
                <a:lnTo>
                  <a:pt x="0" y="0"/>
                </a:lnTo>
                <a:close/>
              </a:path>
            </a:pathLst>
          </a:custGeom>
          <a:solidFill>
            <a:srgbClr val="CB4D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8"/>
          <p:cNvSpPr/>
          <p:nvPr/>
        </p:nvSpPr>
        <p:spPr>
          <a:xfrm>
            <a:off x="1311812" y="1383323"/>
            <a:ext cx="4703298" cy="1969477"/>
          </a:xfrm>
          <a:custGeom>
            <a:rect b="b" l="l" r="r" t="t"/>
            <a:pathLst>
              <a:path extrusionOk="0" h="1969477" w="4703298">
                <a:moveTo>
                  <a:pt x="0" y="0"/>
                </a:moveTo>
                <a:lnTo>
                  <a:pt x="4703298" y="0"/>
                </a:lnTo>
                <a:lnTo>
                  <a:pt x="4703298" y="4085"/>
                </a:lnTo>
                <a:lnTo>
                  <a:pt x="4575029" y="10562"/>
                </a:lnTo>
                <a:cubicBezTo>
                  <a:pt x="3612254" y="108337"/>
                  <a:pt x="2846848" y="873743"/>
                  <a:pt x="2749073" y="1836518"/>
                </a:cubicBezTo>
                <a:lnTo>
                  <a:pt x="2742359" y="1969477"/>
                </a:lnTo>
                <a:lnTo>
                  <a:pt x="0" y="1969477"/>
                </a:lnTo>
                <a:lnTo>
                  <a:pt x="0" y="0"/>
                </a:lnTo>
                <a:close/>
              </a:path>
            </a:pathLst>
          </a:custGeom>
          <a:solidFill>
            <a:srgbClr val="E18F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 name="Google Shape;161;p8"/>
          <p:cNvSpPr/>
          <p:nvPr/>
        </p:nvSpPr>
        <p:spPr>
          <a:xfrm>
            <a:off x="6176889" y="1383323"/>
            <a:ext cx="4703298" cy="1969477"/>
          </a:xfrm>
          <a:custGeom>
            <a:rect b="b" l="l" r="r" t="t"/>
            <a:pathLst>
              <a:path extrusionOk="0" h="1969477" w="4703298">
                <a:moveTo>
                  <a:pt x="0" y="0"/>
                </a:moveTo>
                <a:lnTo>
                  <a:pt x="4703298" y="0"/>
                </a:lnTo>
                <a:lnTo>
                  <a:pt x="4703298" y="1969477"/>
                </a:lnTo>
                <a:lnTo>
                  <a:pt x="1960940" y="1969477"/>
                </a:lnTo>
                <a:lnTo>
                  <a:pt x="1954226" y="1836518"/>
                </a:lnTo>
                <a:cubicBezTo>
                  <a:pt x="1856451" y="873743"/>
                  <a:pt x="1091045" y="108337"/>
                  <a:pt x="128270" y="10562"/>
                </a:cubicBezTo>
                <a:lnTo>
                  <a:pt x="0" y="4085"/>
                </a:lnTo>
                <a:lnTo>
                  <a:pt x="0" y="0"/>
                </a:lnTo>
                <a:close/>
              </a:path>
            </a:pathLst>
          </a:custGeom>
          <a:solidFill>
            <a:srgbClr val="1989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 name="Google Shape;162;p8"/>
          <p:cNvSpPr/>
          <p:nvPr/>
        </p:nvSpPr>
        <p:spPr>
          <a:xfrm>
            <a:off x="1311812" y="3505200"/>
            <a:ext cx="4703298" cy="1969477"/>
          </a:xfrm>
          <a:custGeom>
            <a:rect b="b" l="l" r="r" t="t"/>
            <a:pathLst>
              <a:path extrusionOk="0" h="1969477" w="4703298">
                <a:moveTo>
                  <a:pt x="0" y="0"/>
                </a:moveTo>
                <a:lnTo>
                  <a:pt x="2742359" y="0"/>
                </a:lnTo>
                <a:lnTo>
                  <a:pt x="2749073" y="132959"/>
                </a:lnTo>
                <a:cubicBezTo>
                  <a:pt x="2846848" y="1095734"/>
                  <a:pt x="3612254" y="1861140"/>
                  <a:pt x="4575029" y="1958915"/>
                </a:cubicBezTo>
                <a:lnTo>
                  <a:pt x="4703298" y="1965393"/>
                </a:lnTo>
                <a:lnTo>
                  <a:pt x="4703298" y="1969477"/>
                </a:lnTo>
                <a:lnTo>
                  <a:pt x="0" y="1969477"/>
                </a:lnTo>
                <a:lnTo>
                  <a:pt x="0" y="0"/>
                </a:lnTo>
                <a:close/>
              </a:path>
            </a:pathLst>
          </a:custGeom>
          <a:solidFill>
            <a:srgbClr val="6B83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p8"/>
          <p:cNvSpPr/>
          <p:nvPr/>
        </p:nvSpPr>
        <p:spPr>
          <a:xfrm>
            <a:off x="6176889" y="3505200"/>
            <a:ext cx="4703298" cy="1969477"/>
          </a:xfrm>
          <a:custGeom>
            <a:rect b="b" l="l" r="r" t="t"/>
            <a:pathLst>
              <a:path extrusionOk="0" h="1969477" w="4703298">
                <a:moveTo>
                  <a:pt x="1960940" y="0"/>
                </a:moveTo>
                <a:lnTo>
                  <a:pt x="4703298" y="0"/>
                </a:lnTo>
                <a:lnTo>
                  <a:pt x="4703298" y="1969477"/>
                </a:lnTo>
                <a:lnTo>
                  <a:pt x="0" y="1969477"/>
                </a:lnTo>
                <a:lnTo>
                  <a:pt x="0" y="1965393"/>
                </a:lnTo>
                <a:lnTo>
                  <a:pt x="128270" y="1958915"/>
                </a:lnTo>
                <a:cubicBezTo>
                  <a:pt x="1091045" y="1861140"/>
                  <a:pt x="1856451" y="1095734"/>
                  <a:pt x="1954226" y="132959"/>
                </a:cubicBezTo>
                <a:lnTo>
                  <a:pt x="1960940" y="0"/>
                </a:lnTo>
                <a:close/>
              </a:path>
            </a:pathLst>
          </a:custGeom>
          <a:solidFill>
            <a:srgbClr val="9E38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8"/>
          <p:cNvSpPr/>
          <p:nvPr/>
        </p:nvSpPr>
        <p:spPr>
          <a:xfrm>
            <a:off x="4505739" y="1838739"/>
            <a:ext cx="3180522" cy="3180522"/>
          </a:xfrm>
          <a:prstGeom prst="ellipse">
            <a:avLst/>
          </a:prstGeom>
          <a:gradFill>
            <a:gsLst>
              <a:gs pos="0">
                <a:srgbClr val="408ACE"/>
              </a:gs>
              <a:gs pos="23000">
                <a:srgbClr val="408ACE"/>
              </a:gs>
              <a:gs pos="69000">
                <a:srgbClr val="2E75B5"/>
              </a:gs>
              <a:gs pos="97000">
                <a:srgbClr val="2B6DA9"/>
              </a:gs>
              <a:gs pos="100000">
                <a:srgbClr val="2B6DA9"/>
              </a:gs>
            </a:gsLst>
            <a:path path="circle">
              <a:fillToRect b="50%" l="50%" r="50%" t="50%"/>
            </a:path>
            <a:tileRect/>
          </a:gradFill>
          <a:ln cap="flat" cmpd="sng" w="180975">
            <a:solidFill>
              <a:srgbClr val="2B2B2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8"/>
          <p:cNvSpPr/>
          <p:nvPr/>
        </p:nvSpPr>
        <p:spPr>
          <a:xfrm>
            <a:off x="1311812" y="1383323"/>
            <a:ext cx="4137518" cy="1965392"/>
          </a:xfrm>
          <a:custGeom>
            <a:rect b="b" l="l" r="r" t="t"/>
            <a:pathLst>
              <a:path extrusionOk="0" h="1965392" w="4137518">
                <a:moveTo>
                  <a:pt x="0" y="0"/>
                </a:moveTo>
                <a:lnTo>
                  <a:pt x="4137518" y="0"/>
                </a:lnTo>
                <a:lnTo>
                  <a:pt x="0" y="1965392"/>
                </a:lnTo>
                <a:lnTo>
                  <a:pt x="0" y="0"/>
                </a:ln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8"/>
          <p:cNvSpPr/>
          <p:nvPr/>
        </p:nvSpPr>
        <p:spPr>
          <a:xfrm flipH="1" rot="10800000">
            <a:off x="1311811" y="3513370"/>
            <a:ext cx="4137518" cy="1965392"/>
          </a:xfrm>
          <a:custGeom>
            <a:rect b="b" l="l" r="r" t="t"/>
            <a:pathLst>
              <a:path extrusionOk="0" h="1965392" w="4137518">
                <a:moveTo>
                  <a:pt x="0" y="0"/>
                </a:moveTo>
                <a:lnTo>
                  <a:pt x="4137518" y="0"/>
                </a:lnTo>
                <a:lnTo>
                  <a:pt x="0" y="1965392"/>
                </a:lnTo>
                <a:lnTo>
                  <a:pt x="0" y="0"/>
                </a:ln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8"/>
          <p:cNvSpPr/>
          <p:nvPr/>
        </p:nvSpPr>
        <p:spPr>
          <a:xfrm flipH="1">
            <a:off x="6749848" y="1379136"/>
            <a:ext cx="4137518" cy="1965392"/>
          </a:xfrm>
          <a:custGeom>
            <a:rect b="b" l="l" r="r" t="t"/>
            <a:pathLst>
              <a:path extrusionOk="0" h="1965392" w="4137518">
                <a:moveTo>
                  <a:pt x="0" y="0"/>
                </a:moveTo>
                <a:lnTo>
                  <a:pt x="4137518" y="0"/>
                </a:lnTo>
                <a:lnTo>
                  <a:pt x="0" y="1965392"/>
                </a:lnTo>
                <a:lnTo>
                  <a:pt x="0" y="0"/>
                </a:ln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8"/>
          <p:cNvSpPr/>
          <p:nvPr/>
        </p:nvSpPr>
        <p:spPr>
          <a:xfrm rot="10800000">
            <a:off x="6737490" y="3509183"/>
            <a:ext cx="4137518" cy="1965392"/>
          </a:xfrm>
          <a:custGeom>
            <a:rect b="b" l="l" r="r" t="t"/>
            <a:pathLst>
              <a:path extrusionOk="0" h="1965392" w="4137518">
                <a:moveTo>
                  <a:pt x="0" y="0"/>
                </a:moveTo>
                <a:lnTo>
                  <a:pt x="4137518" y="0"/>
                </a:lnTo>
                <a:lnTo>
                  <a:pt x="0" y="1965392"/>
                </a:lnTo>
                <a:lnTo>
                  <a:pt x="0" y="0"/>
                </a:ln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8"/>
          <p:cNvSpPr/>
          <p:nvPr/>
        </p:nvSpPr>
        <p:spPr>
          <a:xfrm>
            <a:off x="1327937" y="1500384"/>
            <a:ext cx="2612021" cy="170816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5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500">
              <a:solidFill>
                <a:schemeClr val="lt1"/>
              </a:solidFill>
              <a:latin typeface="Arial"/>
              <a:ea typeface="Arial"/>
              <a:cs typeface="Arial"/>
              <a:sym typeface="Arial"/>
            </a:endParaRPr>
          </a:p>
        </p:txBody>
      </p:sp>
      <p:sp>
        <p:nvSpPr>
          <p:cNvPr id="170" name="Google Shape;170;p8"/>
          <p:cNvSpPr/>
          <p:nvPr/>
        </p:nvSpPr>
        <p:spPr>
          <a:xfrm>
            <a:off x="1327938" y="3641986"/>
            <a:ext cx="2612020" cy="170816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5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500">
              <a:solidFill>
                <a:schemeClr val="lt1"/>
              </a:solidFill>
              <a:latin typeface="Arial"/>
              <a:ea typeface="Arial"/>
              <a:cs typeface="Arial"/>
              <a:sym typeface="Arial"/>
            </a:endParaRPr>
          </a:p>
        </p:txBody>
      </p:sp>
      <p:sp>
        <p:nvSpPr>
          <p:cNvPr id="171" name="Google Shape;171;p8"/>
          <p:cNvSpPr/>
          <p:nvPr/>
        </p:nvSpPr>
        <p:spPr>
          <a:xfrm>
            <a:off x="8132336" y="1500384"/>
            <a:ext cx="2612021" cy="170816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5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500">
              <a:solidFill>
                <a:schemeClr val="lt1"/>
              </a:solidFill>
              <a:latin typeface="Arial"/>
              <a:ea typeface="Arial"/>
              <a:cs typeface="Arial"/>
              <a:sym typeface="Arial"/>
            </a:endParaRPr>
          </a:p>
        </p:txBody>
      </p:sp>
      <p:sp>
        <p:nvSpPr>
          <p:cNvPr id="172" name="Google Shape;172;p8"/>
          <p:cNvSpPr/>
          <p:nvPr/>
        </p:nvSpPr>
        <p:spPr>
          <a:xfrm>
            <a:off x="8132337" y="3641986"/>
            <a:ext cx="2612020" cy="170816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5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500">
              <a:solidFill>
                <a:schemeClr val="lt1"/>
              </a:solidFill>
              <a:latin typeface="Arial"/>
              <a:ea typeface="Arial"/>
              <a:cs typeface="Arial"/>
              <a:sym typeface="Arial"/>
            </a:endParaRPr>
          </a:p>
        </p:txBody>
      </p:sp>
      <p:sp>
        <p:nvSpPr>
          <p:cNvPr id="173" name="Google Shape;173;p8"/>
          <p:cNvSpPr txBox="1"/>
          <p:nvPr/>
        </p:nvSpPr>
        <p:spPr>
          <a:xfrm>
            <a:off x="3807140" y="120767"/>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chemeClr val="lt1"/>
                </a:solidFill>
                <a:latin typeface="Arial"/>
                <a:ea typeface="Arial"/>
                <a:cs typeface="Arial"/>
                <a:sym typeface="Arial"/>
              </a:rPr>
              <a:t>Titre</a:t>
            </a:r>
            <a:endParaRPr/>
          </a:p>
        </p:txBody>
      </p:sp>
      <p:sp>
        <p:nvSpPr>
          <p:cNvPr id="174" name="Google Shape;174;p8"/>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8"/>
          <p:cNvSpPr txBox="1"/>
          <p:nvPr>
            <p:ph idx="12" type="sldNum"/>
          </p:nvPr>
        </p:nvSpPr>
        <p:spPr>
          <a:xfrm>
            <a:off x="11774123" y="6416137"/>
            <a:ext cx="314509" cy="40011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2" presetSubtype="8">
                                  <p:stCondLst>
                                    <p:cond delay="200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000"/>
                                        <p:tgtEl>
                                          <p:spTgt spid="17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1000"/>
                                        <p:tgtEl>
                                          <p:spTgt spid="17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p:tgtEl>
                                          <p:spTgt spid="16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p:nvPr/>
        </p:nvSpPr>
        <p:spPr>
          <a:xfrm>
            <a:off x="1077865" y="1590518"/>
            <a:ext cx="2173999" cy="2173999"/>
          </a:xfrm>
          <a:prstGeom prst="arc">
            <a:avLst>
              <a:gd fmla="val 16200000" name="adj1"/>
              <a:gd fmla="val 16199998" name="adj2"/>
            </a:avLst>
          </a:prstGeom>
          <a:solidFill>
            <a:srgbClr val="F9F9F9"/>
          </a:solidFill>
          <a:ln cap="flat" cmpd="sng" w="76200">
            <a:solidFill>
              <a:srgbClr val="E0EB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9"/>
          <p:cNvSpPr/>
          <p:nvPr/>
        </p:nvSpPr>
        <p:spPr>
          <a:xfrm>
            <a:off x="3731880" y="1590517"/>
            <a:ext cx="2173999" cy="2173999"/>
          </a:xfrm>
          <a:prstGeom prst="arc">
            <a:avLst>
              <a:gd fmla="val 16200000" name="adj1"/>
              <a:gd fmla="val 16199998" name="adj2"/>
            </a:avLst>
          </a:prstGeom>
          <a:solidFill>
            <a:srgbClr val="F9F9F9"/>
          </a:solidFill>
          <a:ln cap="flat" cmpd="sng" w="76200">
            <a:solidFill>
              <a:srgbClr val="E0EB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Arial"/>
              <a:ea typeface="Arial"/>
              <a:cs typeface="Arial"/>
              <a:sym typeface="Arial"/>
            </a:endParaRPr>
          </a:p>
        </p:txBody>
      </p:sp>
      <p:sp>
        <p:nvSpPr>
          <p:cNvPr id="183" name="Google Shape;183;p9"/>
          <p:cNvSpPr/>
          <p:nvPr/>
        </p:nvSpPr>
        <p:spPr>
          <a:xfrm>
            <a:off x="6440850" y="1590516"/>
            <a:ext cx="2173999" cy="2173999"/>
          </a:xfrm>
          <a:prstGeom prst="arc">
            <a:avLst>
              <a:gd fmla="val 16200000" name="adj1"/>
              <a:gd fmla="val 16199998" name="adj2"/>
            </a:avLst>
          </a:prstGeom>
          <a:solidFill>
            <a:srgbClr val="F9F9F9"/>
          </a:solidFill>
          <a:ln cap="flat" cmpd="sng" w="76200">
            <a:solidFill>
              <a:srgbClr val="E0EB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9"/>
          <p:cNvSpPr/>
          <p:nvPr/>
        </p:nvSpPr>
        <p:spPr>
          <a:xfrm>
            <a:off x="9038422" y="1590515"/>
            <a:ext cx="2173999" cy="2173999"/>
          </a:xfrm>
          <a:prstGeom prst="arc">
            <a:avLst>
              <a:gd fmla="val 16200000" name="adj1"/>
              <a:gd fmla="val 16199998" name="adj2"/>
            </a:avLst>
          </a:prstGeom>
          <a:solidFill>
            <a:srgbClr val="F9F9F9"/>
          </a:solidFill>
          <a:ln cap="flat" cmpd="sng" w="76200">
            <a:solidFill>
              <a:srgbClr val="E0EB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9"/>
          <p:cNvSpPr/>
          <p:nvPr/>
        </p:nvSpPr>
        <p:spPr>
          <a:xfrm>
            <a:off x="1326412" y="1900997"/>
            <a:ext cx="1675078" cy="1553028"/>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FR" sz="6600">
                <a:solidFill>
                  <a:srgbClr val="20AE97"/>
                </a:solidFill>
                <a:latin typeface="Arial"/>
                <a:ea typeface="Arial"/>
                <a:cs typeface="Arial"/>
                <a:sym typeface="Arial"/>
              </a:rPr>
              <a:t>01</a:t>
            </a:r>
            <a:endParaRPr/>
          </a:p>
        </p:txBody>
      </p:sp>
      <p:sp>
        <p:nvSpPr>
          <p:cNvPr id="186" name="Google Shape;186;p9"/>
          <p:cNvSpPr/>
          <p:nvPr/>
        </p:nvSpPr>
        <p:spPr>
          <a:xfrm>
            <a:off x="3977323" y="1900997"/>
            <a:ext cx="1675078" cy="1553028"/>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FR" sz="6600">
                <a:solidFill>
                  <a:srgbClr val="F7AB31"/>
                </a:solidFill>
                <a:latin typeface="Arial"/>
                <a:ea typeface="Arial"/>
                <a:cs typeface="Arial"/>
                <a:sym typeface="Arial"/>
              </a:rPr>
              <a:t>02</a:t>
            </a:r>
            <a:endParaRPr/>
          </a:p>
        </p:txBody>
      </p:sp>
      <p:sp>
        <p:nvSpPr>
          <p:cNvPr id="187" name="Google Shape;187;p9"/>
          <p:cNvSpPr/>
          <p:nvPr/>
        </p:nvSpPr>
        <p:spPr>
          <a:xfrm>
            <a:off x="6686293" y="1900997"/>
            <a:ext cx="1675078" cy="1553028"/>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FR" sz="6600">
                <a:solidFill>
                  <a:srgbClr val="CB4D3C"/>
                </a:solidFill>
                <a:latin typeface="Arial"/>
                <a:ea typeface="Arial"/>
                <a:cs typeface="Arial"/>
                <a:sym typeface="Arial"/>
              </a:rPr>
              <a:t>03</a:t>
            </a:r>
            <a:endParaRPr/>
          </a:p>
        </p:txBody>
      </p:sp>
      <p:sp>
        <p:nvSpPr>
          <p:cNvPr id="188" name="Google Shape;188;p9"/>
          <p:cNvSpPr/>
          <p:nvPr/>
        </p:nvSpPr>
        <p:spPr>
          <a:xfrm>
            <a:off x="9279147" y="1900997"/>
            <a:ext cx="1675078" cy="1553028"/>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FR" sz="6600">
                <a:solidFill>
                  <a:srgbClr val="A9C670"/>
                </a:solidFill>
                <a:latin typeface="Arial"/>
                <a:ea typeface="Arial"/>
                <a:cs typeface="Arial"/>
                <a:sym typeface="Arial"/>
              </a:rPr>
              <a:t>04</a:t>
            </a:r>
            <a:endParaRPr/>
          </a:p>
        </p:txBody>
      </p:sp>
      <p:sp>
        <p:nvSpPr>
          <p:cNvPr id="189" name="Google Shape;189;p9"/>
          <p:cNvSpPr/>
          <p:nvPr/>
        </p:nvSpPr>
        <p:spPr>
          <a:xfrm>
            <a:off x="1026277" y="3832450"/>
            <a:ext cx="2171941" cy="278537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2400">
                <a:solidFill>
                  <a:srgbClr val="20AE97"/>
                </a:solidFill>
                <a:latin typeface="Arial"/>
                <a:ea typeface="Arial"/>
                <a:cs typeface="Arial"/>
                <a:sym typeface="Arial"/>
              </a:rPr>
              <a:t>titre</a:t>
            </a:r>
            <a:endParaRPr b="1" sz="1600">
              <a:solidFill>
                <a:srgbClr val="20AE97"/>
              </a:solidFill>
              <a:latin typeface="Arial"/>
              <a:ea typeface="Arial"/>
              <a:cs typeface="Arial"/>
              <a:sym typeface="Arial"/>
            </a:endParaRPr>
          </a:p>
          <a:p>
            <a:pPr indent="0" lvl="0" marL="0" marR="0" rtl="0" algn="ctr">
              <a:spcBef>
                <a:spcPts val="0"/>
              </a:spcBef>
              <a:spcAft>
                <a:spcPts val="0"/>
              </a:spcAft>
              <a:buNone/>
            </a:pPr>
            <a:r>
              <a:t/>
            </a:r>
            <a:endParaRPr b="1" sz="1600">
              <a:solidFill>
                <a:srgbClr val="20AE97"/>
              </a:solidFill>
              <a:latin typeface="Arial"/>
              <a:ea typeface="Arial"/>
              <a:cs typeface="Arial"/>
              <a:sym typeface="Arial"/>
            </a:endParaRPr>
          </a:p>
          <a:p>
            <a:pPr indent="0" lvl="0" marL="0" marR="0" rtl="0" algn="just">
              <a:spcBef>
                <a:spcPts val="0"/>
              </a:spcBef>
              <a:spcAft>
                <a:spcPts val="0"/>
              </a:spcAft>
              <a:buNone/>
            </a:pPr>
            <a:r>
              <a:rPr i="1" lang="fr-FR" sz="15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500">
              <a:solidFill>
                <a:schemeClr val="lt1"/>
              </a:solidFill>
              <a:latin typeface="Arial"/>
              <a:ea typeface="Arial"/>
              <a:cs typeface="Arial"/>
              <a:sym typeface="Arial"/>
            </a:endParaRPr>
          </a:p>
        </p:txBody>
      </p:sp>
      <p:sp>
        <p:nvSpPr>
          <p:cNvPr id="190" name="Google Shape;190;p9"/>
          <p:cNvSpPr/>
          <p:nvPr/>
        </p:nvSpPr>
        <p:spPr>
          <a:xfrm>
            <a:off x="3677188" y="3831710"/>
            <a:ext cx="2171941" cy="278537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2400">
                <a:solidFill>
                  <a:srgbClr val="F7AB31"/>
                </a:solidFill>
                <a:latin typeface="Arial"/>
                <a:ea typeface="Arial"/>
                <a:cs typeface="Arial"/>
                <a:sym typeface="Arial"/>
              </a:rPr>
              <a:t>titre</a:t>
            </a:r>
            <a:endParaRPr b="1" sz="1600">
              <a:solidFill>
                <a:srgbClr val="F7AB31"/>
              </a:solidFill>
              <a:latin typeface="Arial"/>
              <a:ea typeface="Arial"/>
              <a:cs typeface="Arial"/>
              <a:sym typeface="Arial"/>
            </a:endParaRPr>
          </a:p>
          <a:p>
            <a:pPr indent="0" lvl="0" marL="0" marR="0" rtl="0" algn="ctr">
              <a:spcBef>
                <a:spcPts val="0"/>
              </a:spcBef>
              <a:spcAft>
                <a:spcPts val="0"/>
              </a:spcAft>
              <a:buNone/>
            </a:pPr>
            <a:r>
              <a:t/>
            </a:r>
            <a:endParaRPr b="1" sz="1600">
              <a:solidFill>
                <a:srgbClr val="F7AB31"/>
              </a:solidFill>
              <a:latin typeface="Arial"/>
              <a:ea typeface="Arial"/>
              <a:cs typeface="Arial"/>
              <a:sym typeface="Arial"/>
            </a:endParaRPr>
          </a:p>
          <a:p>
            <a:pPr indent="0" lvl="0" marL="0" marR="0" rtl="0" algn="just">
              <a:spcBef>
                <a:spcPts val="0"/>
              </a:spcBef>
              <a:spcAft>
                <a:spcPts val="0"/>
              </a:spcAft>
              <a:buNone/>
            </a:pPr>
            <a:r>
              <a:rPr i="1" lang="fr-FR" sz="15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500">
              <a:solidFill>
                <a:schemeClr val="lt1"/>
              </a:solidFill>
              <a:latin typeface="Arial"/>
              <a:ea typeface="Arial"/>
              <a:cs typeface="Arial"/>
              <a:sym typeface="Arial"/>
            </a:endParaRPr>
          </a:p>
        </p:txBody>
      </p:sp>
      <p:sp>
        <p:nvSpPr>
          <p:cNvPr id="191" name="Google Shape;191;p9"/>
          <p:cNvSpPr/>
          <p:nvPr/>
        </p:nvSpPr>
        <p:spPr>
          <a:xfrm>
            <a:off x="6386158" y="3830970"/>
            <a:ext cx="2171941" cy="278537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2400">
                <a:solidFill>
                  <a:srgbClr val="CB4D3C"/>
                </a:solidFill>
                <a:latin typeface="Arial"/>
                <a:ea typeface="Arial"/>
                <a:cs typeface="Arial"/>
                <a:sym typeface="Arial"/>
              </a:rPr>
              <a:t>titre</a:t>
            </a:r>
            <a:endParaRPr b="1" sz="1600">
              <a:solidFill>
                <a:srgbClr val="CB4D3C"/>
              </a:solidFill>
              <a:latin typeface="Arial"/>
              <a:ea typeface="Arial"/>
              <a:cs typeface="Arial"/>
              <a:sym typeface="Arial"/>
            </a:endParaRPr>
          </a:p>
          <a:p>
            <a:pPr indent="0" lvl="0" marL="0" marR="0" rtl="0" algn="ctr">
              <a:spcBef>
                <a:spcPts val="0"/>
              </a:spcBef>
              <a:spcAft>
                <a:spcPts val="0"/>
              </a:spcAft>
              <a:buNone/>
            </a:pPr>
            <a:r>
              <a:t/>
            </a:r>
            <a:endParaRPr b="1" sz="1600">
              <a:solidFill>
                <a:srgbClr val="CB4D3C"/>
              </a:solidFill>
              <a:latin typeface="Arial"/>
              <a:ea typeface="Arial"/>
              <a:cs typeface="Arial"/>
              <a:sym typeface="Arial"/>
            </a:endParaRPr>
          </a:p>
          <a:p>
            <a:pPr indent="0" lvl="0" marL="0" marR="0" rtl="0" algn="just">
              <a:spcBef>
                <a:spcPts val="0"/>
              </a:spcBef>
              <a:spcAft>
                <a:spcPts val="0"/>
              </a:spcAft>
              <a:buNone/>
            </a:pPr>
            <a:r>
              <a:rPr i="1" lang="fr-FR" sz="15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500">
              <a:solidFill>
                <a:schemeClr val="lt1"/>
              </a:solidFill>
              <a:latin typeface="Arial"/>
              <a:ea typeface="Arial"/>
              <a:cs typeface="Arial"/>
              <a:sym typeface="Arial"/>
            </a:endParaRPr>
          </a:p>
        </p:txBody>
      </p:sp>
      <p:sp>
        <p:nvSpPr>
          <p:cNvPr id="192" name="Google Shape;192;p9"/>
          <p:cNvSpPr/>
          <p:nvPr/>
        </p:nvSpPr>
        <p:spPr>
          <a:xfrm>
            <a:off x="8979012" y="3830230"/>
            <a:ext cx="2171941" cy="278537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2400">
                <a:solidFill>
                  <a:srgbClr val="A9C670"/>
                </a:solidFill>
                <a:latin typeface="Arial"/>
                <a:ea typeface="Arial"/>
                <a:cs typeface="Arial"/>
                <a:sym typeface="Arial"/>
              </a:rPr>
              <a:t>titre</a:t>
            </a:r>
            <a:endParaRPr b="1" sz="1600">
              <a:solidFill>
                <a:srgbClr val="A9C670"/>
              </a:solidFill>
              <a:latin typeface="Arial"/>
              <a:ea typeface="Arial"/>
              <a:cs typeface="Arial"/>
              <a:sym typeface="Arial"/>
            </a:endParaRPr>
          </a:p>
          <a:p>
            <a:pPr indent="0" lvl="0" marL="0" marR="0" rtl="0" algn="ctr">
              <a:spcBef>
                <a:spcPts val="0"/>
              </a:spcBef>
              <a:spcAft>
                <a:spcPts val="0"/>
              </a:spcAft>
              <a:buNone/>
            </a:pPr>
            <a:r>
              <a:t/>
            </a:r>
            <a:endParaRPr b="1" sz="1600">
              <a:solidFill>
                <a:srgbClr val="A9C670"/>
              </a:solidFill>
              <a:latin typeface="Arial"/>
              <a:ea typeface="Arial"/>
              <a:cs typeface="Arial"/>
              <a:sym typeface="Arial"/>
            </a:endParaRPr>
          </a:p>
          <a:p>
            <a:pPr indent="0" lvl="0" marL="0" marR="0" rtl="0" algn="just">
              <a:spcBef>
                <a:spcPts val="0"/>
              </a:spcBef>
              <a:spcAft>
                <a:spcPts val="0"/>
              </a:spcAft>
              <a:buNone/>
            </a:pPr>
            <a:r>
              <a:rPr i="1" lang="fr-FR" sz="15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a:t>
            </a:r>
            <a:endParaRPr sz="1500">
              <a:solidFill>
                <a:schemeClr val="lt1"/>
              </a:solidFill>
              <a:latin typeface="Arial"/>
              <a:ea typeface="Arial"/>
              <a:cs typeface="Arial"/>
              <a:sym typeface="Arial"/>
            </a:endParaRPr>
          </a:p>
        </p:txBody>
      </p:sp>
      <p:sp>
        <p:nvSpPr>
          <p:cNvPr id="193" name="Google Shape;193;p9"/>
          <p:cNvSpPr txBox="1"/>
          <p:nvPr/>
        </p:nvSpPr>
        <p:spPr>
          <a:xfrm>
            <a:off x="3807140" y="120767"/>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chemeClr val="lt1"/>
                </a:solidFill>
                <a:latin typeface="Arial"/>
                <a:ea typeface="Arial"/>
                <a:cs typeface="Arial"/>
                <a:sym typeface="Arial"/>
              </a:rPr>
              <a:t>Titre</a:t>
            </a:r>
            <a:endParaRPr/>
          </a:p>
        </p:txBody>
      </p:sp>
      <p:sp>
        <p:nvSpPr>
          <p:cNvPr id="194" name="Google Shape;194;p9"/>
          <p:cNvSpPr/>
          <p:nvPr/>
        </p:nvSpPr>
        <p:spPr>
          <a:xfrm>
            <a:off x="11741215" y="6426030"/>
            <a:ext cx="380325" cy="380325"/>
          </a:xfrm>
          <a:prstGeom prst="ellipse">
            <a:avLst/>
          </a:prstGeom>
          <a:solidFill>
            <a:srgbClr val="82B9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 name="Google Shape;195;p9"/>
          <p:cNvSpPr txBox="1"/>
          <p:nvPr>
            <p:ph idx="12" type="sldNum"/>
          </p:nvPr>
        </p:nvSpPr>
        <p:spPr>
          <a:xfrm>
            <a:off x="11774123" y="6416137"/>
            <a:ext cx="314509" cy="40011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b="1" lang="fr-FR"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ppt_w</p:attrName>
                                        </p:attrNameLst>
                                      </p:cBhvr>
                                      <p:tavLst>
                                        <p:tav fmla="" tm="0">
                                          <p:val>
                                            <p:strVal val="0"/>
                                          </p:val>
                                        </p:tav>
                                        <p:tav fmla="" tm="100000">
                                          <p:val>
                                            <p:strVal val="#ppt_w"/>
                                          </p:val>
                                        </p:tav>
                                      </p:tavLst>
                                    </p:anim>
                                    <p:anim calcmode="lin" valueType="num">
                                      <p:cBhvr additive="base">
                                        <p:cTn dur="500"/>
                                        <p:tgtEl>
                                          <p:spTgt spid="1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ppt_w</p:attrName>
                                        </p:attrNameLst>
                                      </p:cBhvr>
                                      <p:tavLst>
                                        <p:tav fmla="" tm="0">
                                          <p:val>
                                            <p:strVal val="0"/>
                                          </p:val>
                                        </p:tav>
                                        <p:tav fmla="" tm="100000">
                                          <p:val>
                                            <p:strVal val="#ppt_w"/>
                                          </p:val>
                                        </p:tav>
                                      </p:tavLst>
                                    </p:anim>
                                    <p:anim calcmode="lin" valueType="num">
                                      <p:cBhvr additive="base">
                                        <p:cTn dur="500"/>
                                        <p:tgtEl>
                                          <p:spTgt spid="1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ppt_w</p:attrName>
                                        </p:attrNameLst>
                                      </p:cBhvr>
                                      <p:tavLst>
                                        <p:tav fmla="" tm="0">
                                          <p:val>
                                            <p:strVal val="0"/>
                                          </p:val>
                                        </p:tav>
                                        <p:tav fmla="" tm="100000">
                                          <p:val>
                                            <p:strVal val="#ppt_w"/>
                                          </p:val>
                                        </p:tav>
                                      </p:tavLst>
                                    </p:anim>
                                    <p:anim calcmode="lin" valueType="num">
                                      <p:cBhvr additive="base">
                                        <p:cTn dur="500"/>
                                        <p:tgtEl>
                                          <p:spTgt spid="1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ppt_w</p:attrName>
                                        </p:attrNameLst>
                                      </p:cBhvr>
                                      <p:tavLst>
                                        <p:tav fmla="" tm="0">
                                          <p:val>
                                            <p:strVal val="0"/>
                                          </p:val>
                                        </p:tav>
                                        <p:tav fmla="" tm="100000">
                                          <p:val>
                                            <p:strVal val="#ppt_w"/>
                                          </p:val>
                                        </p:tav>
                                      </p:tavLst>
                                    </p:anim>
                                    <p:anim calcmode="lin" valueType="num">
                                      <p:cBhvr additive="base">
                                        <p:cTn dur="500"/>
                                        <p:tgtEl>
                                          <p:spTgt spid="1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ppt_w</p:attrName>
                                        </p:attrNameLst>
                                      </p:cBhvr>
                                      <p:tavLst>
                                        <p:tav fmla="" tm="0">
                                          <p:val>
                                            <p:strVal val="0"/>
                                          </p:val>
                                        </p:tav>
                                        <p:tav fmla="" tm="100000">
                                          <p:val>
                                            <p:strVal val="#ppt_w"/>
                                          </p:val>
                                        </p:tav>
                                      </p:tavLst>
                                    </p:anim>
                                    <p:anim calcmode="lin" valueType="num">
                                      <p:cBhvr additive="base">
                                        <p:cTn dur="500"/>
                                        <p:tgtEl>
                                          <p:spTgt spid="1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ppt_w</p:attrName>
                                        </p:attrNameLst>
                                      </p:cBhvr>
                                      <p:tavLst>
                                        <p:tav fmla="" tm="0">
                                          <p:val>
                                            <p:strVal val="0"/>
                                          </p:val>
                                        </p:tav>
                                        <p:tav fmla="" tm="100000">
                                          <p:val>
                                            <p:strVal val="#ppt_w"/>
                                          </p:val>
                                        </p:tav>
                                      </p:tavLst>
                                    </p:anim>
                                    <p:anim calcmode="lin" valueType="num">
                                      <p:cBhvr additive="base">
                                        <p:cTn dur="500"/>
                                        <p:tgtEl>
                                          <p:spTgt spid="1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ppt_w</p:attrName>
                                        </p:attrNameLst>
                                      </p:cBhvr>
                                      <p:tavLst>
                                        <p:tav fmla="" tm="0">
                                          <p:val>
                                            <p:strVal val="0"/>
                                          </p:val>
                                        </p:tav>
                                        <p:tav fmla="" tm="100000">
                                          <p:val>
                                            <p:strVal val="#ppt_w"/>
                                          </p:val>
                                        </p:tav>
                                      </p:tavLst>
                                    </p:anim>
                                    <p:anim calcmode="lin" valueType="num">
                                      <p:cBhvr additive="base">
                                        <p:cTn dur="500"/>
                                        <p:tgtEl>
                                          <p:spTgt spid="1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ppt_w</p:attrName>
                                        </p:attrNameLst>
                                      </p:cBhvr>
                                      <p:tavLst>
                                        <p:tav fmla="" tm="0">
                                          <p:val>
                                            <p:strVal val="0"/>
                                          </p:val>
                                        </p:tav>
                                        <p:tav fmla="" tm="100000">
                                          <p:val>
                                            <p:strVal val="#ppt_w"/>
                                          </p:val>
                                        </p:tav>
                                      </p:tavLst>
                                    </p:anim>
                                    <p:anim calcmode="lin" valueType="num">
                                      <p:cBhvr additive="base">
                                        <p:cTn dur="500"/>
                                        <p:tgtEl>
                                          <p:spTgt spid="184"/>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2018-11-30T14:16:14Z</dcterms:created>
  <dc:creator>YUSF</dc:creator>
</cp:coreProperties>
</file>