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3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981ABD-F451-7E2C-E961-BBD3DCD16A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0A6271E3-3B75-3C35-757C-55CAE38AE03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A6271E3-3B75-3C35-757C-55CAE38AE03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itle 1">
            <a:extLst>
              <a:ext uri="{FF2B5EF4-FFF2-40B4-BE49-F238E27FC236}">
                <a16:creationId xmlns:a16="http://schemas.microsoft.com/office/drawing/2014/main" id="{6FD81EAC-C4BD-71A4-DBEE-6F8E0D3B6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Two Column Slide</a:t>
            </a:r>
            <a:endParaRPr lang="en-IN" dirty="0"/>
          </a:p>
        </p:txBody>
      </p:sp>
      <p:sp>
        <p:nvSpPr>
          <p:cNvPr id="18" name="Text Placeholder 35">
            <a:extLst>
              <a:ext uri="{FF2B5EF4-FFF2-40B4-BE49-F238E27FC236}">
                <a16:creationId xmlns:a16="http://schemas.microsoft.com/office/drawing/2014/main" id="{7620966C-B9CC-C494-5A22-DE746DD449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7A3CE4DA-4072-6716-C9B2-62546DE0BB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</a:t>
            </a:r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437396E6-BCD0-29D7-FFD5-DCB4C84C9C5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41753DBD-936E-7D4E-D738-5BA573E1A9A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393179" y="1720091"/>
            <a:ext cx="5244083" cy="44568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B29628A6-A673-3E28-1356-CB772AA62D7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54737" y="1720091"/>
            <a:ext cx="5244083" cy="44568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23F18A40-5964-01B4-9ACA-E8CA24F94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5835139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1579</TotalTime>
  <Words>49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Two Column Slide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100</cp:revision>
  <dcterms:created xsi:type="dcterms:W3CDTF">2025-07-09T10:57:17Z</dcterms:created>
  <dcterms:modified xsi:type="dcterms:W3CDTF">2025-10-22T09:32:41Z</dcterms:modified>
  <cp:category/>
</cp:coreProperties>
</file>