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y="6858000" cx="12192000"/>
  <p:notesSz cx="6858000" cy="9144000"/>
  <p:embeddedFontLst>
    <p:embeddedFont>
      <p:font typeface="Helvetica Neue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4" roundtripDataSignature="AMtx7mhfrhX0cdUV6BX16C1FiZDmxM4V7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regular.fntdata"/><Relationship Id="rId11" Type="http://schemas.openxmlformats.org/officeDocument/2006/relationships/slide" Target="slides/slide7.xml"/><Relationship Id="rId22" Type="http://schemas.openxmlformats.org/officeDocument/2006/relationships/font" Target="fonts/HelveticaNeue-italic.fntdata"/><Relationship Id="rId10" Type="http://schemas.openxmlformats.org/officeDocument/2006/relationships/slide" Target="slides/slide6.xml"/><Relationship Id="rId21" Type="http://schemas.openxmlformats.org/officeDocument/2006/relationships/font" Target="fonts/HelveticaNeue-bold.fntdata"/><Relationship Id="rId13" Type="http://schemas.openxmlformats.org/officeDocument/2006/relationships/slide" Target="slides/slide9.xml"/><Relationship Id="rId24" Type="http://customschemas.google.com/relationships/presentationmetadata" Target="metadata"/><Relationship Id="rId12" Type="http://schemas.openxmlformats.org/officeDocument/2006/relationships/slide" Target="slides/slide8.xml"/><Relationship Id="rId23" Type="http://schemas.openxmlformats.org/officeDocument/2006/relationships/font" Target="fonts/HelveticaNeue-bold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fi-FI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6" name="Google Shape;76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8" name="Google Shape;148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5" name="Google Shape;15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0f46f100c9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2" name="Google Shape;162;g30f46f100c9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16154dd20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6" name="Google Shape;186;g316154dd20d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16154dd20d_0_6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1" name="Google Shape;191;g316154dd20d_0_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2" name="Google Shape;202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1" name="Google Shape;8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8" name="Google Shape;88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8" name="Google Shape;9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16154dd20d_0_1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6" name="Google Shape;106;g316154dd20d_0_1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8" name="Google Shape;11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6" name="Google Shape;12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16154dd20d_0_2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3" name="Google Shape;133;g316154dd20d_0_2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1" name="Google Shape;141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yhjä">
  <p:cSld name="tyhjä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uvatekstillinen kuva" type="picTx">
  <p:cSld name="PICTURE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7" name="Google Shape;57;p3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tsikko ja pystysuora teksti" type="vertTx">
  <p:cSld name="VERTICAL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ystysuora otsikko ja teksti" type="vertTitleAndTx">
  <p:cSld name="VERTICAL_TITLE_AND_VERTICAL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3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tsikkodia">
  <p:cSld name="Otsikkodia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tsikko ja sisältö">
  <p:cSld name="Otsikko ja sisältö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3"/>
          <p:cNvSpPr txBox="1"/>
          <p:nvPr>
            <p:ph type="title"/>
          </p:nvPr>
        </p:nvSpPr>
        <p:spPr>
          <a:xfrm>
            <a:off x="506075" y="3093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Arial"/>
              <a:buNone/>
              <a:defRPr b="1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3"/>
          <p:cNvSpPr txBox="1"/>
          <p:nvPr>
            <p:ph idx="1" type="body"/>
          </p:nvPr>
        </p:nvSpPr>
        <p:spPr>
          <a:xfrm>
            <a:off x="506075" y="1769825"/>
            <a:ext cx="4716566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4572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17A00"/>
              </a:buClr>
              <a:buSzPts val="36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" name="Google Shape;20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250305"/>
            <a:ext cx="6096000" cy="60769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23"/>
          <p:cNvSpPr/>
          <p:nvPr>
            <p:ph idx="2" type="pic"/>
          </p:nvPr>
        </p:nvSpPr>
        <p:spPr>
          <a:xfrm>
            <a:off x="6266164" y="0"/>
            <a:ext cx="592455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Otsikko ja sisältö">
  <p:cSld name="2_Otsikko ja sisältö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95435" y="6128838"/>
            <a:ext cx="6696565" cy="72916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24"/>
          <p:cNvSpPr txBox="1"/>
          <p:nvPr>
            <p:ph type="title"/>
          </p:nvPr>
        </p:nvSpPr>
        <p:spPr>
          <a:xfrm>
            <a:off x="6477997" y="34169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Arial"/>
              <a:buNone/>
              <a:defRPr b="1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4"/>
          <p:cNvSpPr txBox="1"/>
          <p:nvPr>
            <p:ph idx="1" type="body"/>
          </p:nvPr>
        </p:nvSpPr>
        <p:spPr>
          <a:xfrm>
            <a:off x="6477997" y="1802193"/>
            <a:ext cx="4716566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17A00"/>
              </a:buClr>
              <a:buSzPts val="3600"/>
              <a:buFont typeface="Arial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24"/>
          <p:cNvSpPr/>
          <p:nvPr>
            <p:ph idx="2" type="pic"/>
          </p:nvPr>
        </p:nvSpPr>
        <p:spPr>
          <a:xfrm>
            <a:off x="2929" y="0"/>
            <a:ext cx="592455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san ylätunniste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5"/>
          <p:cNvSpPr txBox="1"/>
          <p:nvPr>
            <p:ph type="title"/>
          </p:nvPr>
        </p:nvSpPr>
        <p:spPr>
          <a:xfrm>
            <a:off x="2069931" y="420786"/>
            <a:ext cx="10515600" cy="72828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1" sz="4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5"/>
          <p:cNvSpPr txBox="1"/>
          <p:nvPr>
            <p:ph idx="1" type="body"/>
          </p:nvPr>
        </p:nvSpPr>
        <p:spPr>
          <a:xfrm>
            <a:off x="2069931" y="1611594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pic>
        <p:nvPicPr>
          <p:cNvPr descr="Kuva, joka sisältää kohteen sumennus, Magenta, Värikkyys, vaaleanpunainen&#10;&#10;Kuvaus luotu automaattisesti" id="30" name="Google Shape;30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49034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iirtymädia">
  <p:cSld name="siirtymädia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Kuva, joka sisältää kohteen Värikkyys, Magenta, sumennus, vaaleanpunainen&#10;&#10;Kuvaus luotu automaattisesti" id="32" name="Google Shape;32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283028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26"/>
          <p:cNvSpPr/>
          <p:nvPr>
            <p:ph idx="2" type="pic"/>
          </p:nvPr>
        </p:nvSpPr>
        <p:spPr>
          <a:xfrm>
            <a:off x="2961685" y="0"/>
            <a:ext cx="9229029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4" name="Google Shape;34;p26"/>
          <p:cNvSpPr/>
          <p:nvPr/>
        </p:nvSpPr>
        <p:spPr>
          <a:xfrm>
            <a:off x="0" y="4514249"/>
            <a:ext cx="3366287" cy="723848"/>
          </a:xfrm>
          <a:prstGeom prst="rect">
            <a:avLst/>
          </a:prstGeom>
          <a:solidFill>
            <a:srgbClr val="F17A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" name="Google Shape;3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2170" y="5853185"/>
            <a:ext cx="2136178" cy="829339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26"/>
          <p:cNvSpPr txBox="1"/>
          <p:nvPr>
            <p:ph type="title"/>
          </p:nvPr>
        </p:nvSpPr>
        <p:spPr>
          <a:xfrm>
            <a:off x="67572" y="422007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1" sz="4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hja alabrändit">
  <p:cSld name="pohja alabrändi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41423" y="6439301"/>
            <a:ext cx="12274764" cy="437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45588" cy="11819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aksi sisältökohdetta" type="twoObj">
  <p:cSld name="TWO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2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uvatekstillinen sisältö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0" name="Google Shape;50;p2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1" name="Google Shape;51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5.png"/><Relationship Id="rId4" Type="http://schemas.openxmlformats.org/officeDocument/2006/relationships/image" Target="../media/image1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8.png"/><Relationship Id="rId4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image" Target="../media/image16.png"/><Relationship Id="rId5" Type="http://schemas.openxmlformats.org/officeDocument/2006/relationships/image" Target="../media/image3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6" Type="http://schemas.openxmlformats.org/officeDocument/2006/relationships/image" Target="../media/image1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31.png"/><Relationship Id="rId5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3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0.png"/><Relationship Id="rId4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2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9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Kuva, joka sisältää kohteen teksti, logo, Fontti, Grafiikka&#10;&#10;Kuvaus luotu automaattisesti" id="78" name="Google Shape;7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7"/>
          <p:cNvPicPr preferRelativeResize="0"/>
          <p:nvPr/>
        </p:nvPicPr>
        <p:blipFill rotWithShape="1">
          <a:blip r:embed="rId3">
            <a:alphaModFix/>
          </a:blip>
          <a:srcRect b="3600" l="0" r="0" t="3599"/>
          <a:stretch/>
        </p:blipFill>
        <p:spPr>
          <a:xfrm>
            <a:off x="5657532" y="0"/>
            <a:ext cx="6546498" cy="61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45501" y="6222831"/>
            <a:ext cx="6546498" cy="63517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7"/>
          <p:cNvSpPr txBox="1"/>
          <p:nvPr/>
        </p:nvSpPr>
        <p:spPr>
          <a:xfrm>
            <a:off x="454011" y="631114"/>
            <a:ext cx="4878900" cy="212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fi-FI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Tähän tekstiä 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5922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7A00"/>
              </a:buClr>
              <a:buSzPts val="2635"/>
              <a:buFont typeface="Arial"/>
              <a:buChar char="•"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576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7A00"/>
              </a:buClr>
              <a:buSzPts val="2790"/>
              <a:buFont typeface="Arial"/>
              <a:buChar char="•"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8"/>
          <p:cNvPicPr preferRelativeResize="0"/>
          <p:nvPr/>
        </p:nvPicPr>
        <p:blipFill rotWithShape="1">
          <a:blip r:embed="rId3">
            <a:alphaModFix/>
          </a:blip>
          <a:srcRect b="3531" l="0" r="0" t="3531"/>
          <a:stretch/>
        </p:blipFill>
        <p:spPr>
          <a:xfrm>
            <a:off x="5657532" y="0"/>
            <a:ext cx="6546500" cy="6120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45501" y="6222831"/>
            <a:ext cx="6546498" cy="63517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8"/>
          <p:cNvSpPr txBox="1"/>
          <p:nvPr/>
        </p:nvSpPr>
        <p:spPr>
          <a:xfrm>
            <a:off x="454010" y="631137"/>
            <a:ext cx="4975200" cy="20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fi-FI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Tähän tekstiä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7A00"/>
              </a:buClr>
              <a:buSzPts val="2700"/>
              <a:buFont typeface="Arial"/>
              <a:buChar char="•"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7A00"/>
              </a:buClr>
              <a:buSzPts val="2700"/>
              <a:buFont typeface="Arial"/>
              <a:buChar char="•"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7A00"/>
              </a:buClr>
              <a:buSzPts val="2700"/>
              <a:buFont typeface="Arial"/>
              <a:buChar char="•"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oogle Shape;164;g30f46f100c9_0_0"/>
          <p:cNvGrpSpPr/>
          <p:nvPr/>
        </p:nvGrpSpPr>
        <p:grpSpPr>
          <a:xfrm>
            <a:off x="669407" y="5155278"/>
            <a:ext cx="8322553" cy="960300"/>
            <a:chOff x="3660" y="581839"/>
            <a:chExt cx="8322553" cy="960300"/>
          </a:xfrm>
        </p:grpSpPr>
        <p:sp>
          <p:nvSpPr>
            <p:cNvPr id="165" name="Google Shape;165;g30f46f100c9_0_0"/>
            <p:cNvSpPr/>
            <p:nvPr/>
          </p:nvSpPr>
          <p:spPr>
            <a:xfrm>
              <a:off x="3660" y="581839"/>
              <a:ext cx="1600500" cy="960300"/>
            </a:xfrm>
            <a:prstGeom prst="rect">
              <a:avLst/>
            </a:prstGeom>
            <a:solidFill>
              <a:srgbClr val="F17A00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g30f46f100c9_0_0"/>
            <p:cNvSpPr txBox="1"/>
            <p:nvPr/>
          </p:nvSpPr>
          <p:spPr>
            <a:xfrm>
              <a:off x="3660" y="581839"/>
              <a:ext cx="1600500" cy="96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0000" lIns="80000" spcFirstLastPara="1" rIns="80000" wrap="square" tIns="8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Arial"/>
                <a:buNone/>
              </a:pPr>
              <a:r>
                <a:rPr b="0" i="0" lang="fi-FI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Dolor sit amet 638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g30f46f100c9_0_0"/>
            <p:cNvSpPr/>
            <p:nvPr/>
          </p:nvSpPr>
          <p:spPr>
            <a:xfrm>
              <a:off x="1764198" y="863525"/>
              <a:ext cx="339300" cy="39690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FBEA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g30f46f100c9_0_0"/>
            <p:cNvSpPr txBox="1"/>
            <p:nvPr/>
          </p:nvSpPr>
          <p:spPr>
            <a:xfrm>
              <a:off x="1764198" y="942909"/>
              <a:ext cx="237600" cy="23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Arial"/>
                <a:buNone/>
              </a:pPr>
              <a:r>
                <a:t/>
              </a:r>
              <a:endParaRPr b="0" i="0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g30f46f100c9_0_0"/>
            <p:cNvSpPr/>
            <p:nvPr/>
          </p:nvSpPr>
          <p:spPr>
            <a:xfrm>
              <a:off x="2244344" y="581839"/>
              <a:ext cx="1600500" cy="960300"/>
            </a:xfrm>
            <a:prstGeom prst="rect">
              <a:avLst/>
            </a:prstGeom>
            <a:solidFill>
              <a:srgbClr val="F17A00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g30f46f100c9_0_0"/>
            <p:cNvSpPr txBox="1"/>
            <p:nvPr/>
          </p:nvSpPr>
          <p:spPr>
            <a:xfrm>
              <a:off x="2244344" y="581839"/>
              <a:ext cx="1600500" cy="96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0000" lIns="80000" spcFirstLastPara="1" rIns="80000" wrap="square" tIns="8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Arial"/>
                <a:buNone/>
              </a:pPr>
              <a:r>
                <a:rPr b="0" i="0" lang="fi-FI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Lorem ipsum 1242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g30f46f100c9_0_0"/>
            <p:cNvSpPr/>
            <p:nvPr/>
          </p:nvSpPr>
          <p:spPr>
            <a:xfrm>
              <a:off x="4004882" y="863525"/>
              <a:ext cx="339300" cy="39690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FBEA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g30f46f100c9_0_0"/>
            <p:cNvSpPr txBox="1"/>
            <p:nvPr/>
          </p:nvSpPr>
          <p:spPr>
            <a:xfrm>
              <a:off x="4004882" y="942909"/>
              <a:ext cx="237600" cy="23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Arial"/>
                <a:buNone/>
              </a:pPr>
              <a:r>
                <a:t/>
              </a:r>
              <a:endParaRPr b="0" i="0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g30f46f100c9_0_0"/>
            <p:cNvSpPr/>
            <p:nvPr/>
          </p:nvSpPr>
          <p:spPr>
            <a:xfrm>
              <a:off x="4485029" y="581839"/>
              <a:ext cx="1600500" cy="960300"/>
            </a:xfrm>
            <a:prstGeom prst="rect">
              <a:avLst/>
            </a:prstGeom>
            <a:solidFill>
              <a:srgbClr val="F17A00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g30f46f100c9_0_0"/>
            <p:cNvSpPr txBox="1"/>
            <p:nvPr/>
          </p:nvSpPr>
          <p:spPr>
            <a:xfrm>
              <a:off x="4485029" y="581839"/>
              <a:ext cx="1600500" cy="96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0000" lIns="80000" spcFirstLastPara="1" rIns="80000" wrap="square" tIns="8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Arial"/>
                <a:buNone/>
              </a:pPr>
              <a:r>
                <a:rPr b="0" i="0" lang="fi-FI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Dolor sit amet 638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g30f46f100c9_0_0"/>
            <p:cNvSpPr/>
            <p:nvPr/>
          </p:nvSpPr>
          <p:spPr>
            <a:xfrm>
              <a:off x="6245566" y="863525"/>
              <a:ext cx="339300" cy="396900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FFBEA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g30f46f100c9_0_0"/>
            <p:cNvSpPr txBox="1"/>
            <p:nvPr/>
          </p:nvSpPr>
          <p:spPr>
            <a:xfrm>
              <a:off x="6245566" y="942909"/>
              <a:ext cx="237600" cy="23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Arial"/>
                <a:buNone/>
              </a:pPr>
              <a:r>
                <a:t/>
              </a:r>
              <a:endParaRPr b="0" i="0" sz="1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g30f46f100c9_0_0"/>
            <p:cNvSpPr/>
            <p:nvPr/>
          </p:nvSpPr>
          <p:spPr>
            <a:xfrm>
              <a:off x="6725713" y="581839"/>
              <a:ext cx="1600500" cy="960300"/>
            </a:xfrm>
            <a:prstGeom prst="rect">
              <a:avLst/>
            </a:prstGeom>
            <a:solidFill>
              <a:srgbClr val="F17A00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g30f46f100c9_0_0"/>
            <p:cNvSpPr txBox="1"/>
            <p:nvPr/>
          </p:nvSpPr>
          <p:spPr>
            <a:xfrm>
              <a:off x="6725713" y="581839"/>
              <a:ext cx="1600500" cy="96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0000" lIns="80000" spcFirstLastPara="1" rIns="80000" wrap="square" tIns="80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Arial"/>
                <a:buNone/>
              </a:pPr>
              <a:r>
                <a:rPr b="0" i="0" lang="fi-FI" sz="2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Lorem ipsum 1242</a:t>
              </a:r>
              <a:endPara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9" name="Google Shape;179;g30f46f100c9_0_0"/>
          <p:cNvSpPr txBox="1"/>
          <p:nvPr/>
        </p:nvSpPr>
        <p:spPr>
          <a:xfrm>
            <a:off x="571502" y="1824062"/>
            <a:ext cx="4168800" cy="3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-FI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Lorem ipsum dolor sit amet, consectetur adipiscing elit, sed do eiusmod tempor incididunt ut labore et dolore magna aliqua.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-FI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Lorem ipsum dolor sit amet, consectetur adipiscing elit, sed do eiusmod tempor incididunt ut labore et dolore magna aliqua.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30f46f100c9_0_0"/>
          <p:cNvSpPr txBox="1"/>
          <p:nvPr/>
        </p:nvSpPr>
        <p:spPr>
          <a:xfrm>
            <a:off x="571501" y="886145"/>
            <a:ext cx="60939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fi-FI" sz="4400" u="none" cap="none" strike="noStrike">
                <a:solidFill>
                  <a:srgbClr val="F17A00"/>
                </a:solidFill>
                <a:latin typeface="Arial"/>
                <a:ea typeface="Arial"/>
                <a:cs typeface="Arial"/>
                <a:sym typeface="Arial"/>
              </a:rPr>
              <a:t>XX Lukuina:</a:t>
            </a:r>
            <a:endParaRPr b="0" i="0" sz="4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" name="Google Shape;181;g30f46f100c9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0" y="5273416"/>
            <a:ext cx="2265944" cy="879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g30f46f100c9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" y="6470185"/>
            <a:ext cx="12192001" cy="387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g30f46f100c9_0_0"/>
          <p:cNvPicPr preferRelativeResize="0"/>
          <p:nvPr/>
        </p:nvPicPr>
        <p:blipFill rotWithShape="1">
          <a:blip r:embed="rId5">
            <a:alphaModFix/>
          </a:blip>
          <a:srcRect b="747" l="0" r="0" t="758"/>
          <a:stretch/>
        </p:blipFill>
        <p:spPr>
          <a:xfrm>
            <a:off x="5235048" y="0"/>
            <a:ext cx="6956948" cy="45734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Kuva, joka sisältää kohteen teksti, kuvakaappaus, Fontti, logo&#10;&#10;Kuvaus luotu automaattisesti" id="188" name="Google Shape;188;g316154dd20d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Kuva, joka sisältää kohteen teksti, kuvakaappaus, Fontti, Värikkyys&#10;&#10;Kuvaus luotu automaattisesti" id="193" name="Google Shape;193;g316154dd20d_0_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g316154dd20d_0_68"/>
          <p:cNvSpPr txBox="1"/>
          <p:nvPr/>
        </p:nvSpPr>
        <p:spPr>
          <a:xfrm>
            <a:off x="189400" y="2237875"/>
            <a:ext cx="2120700" cy="31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i-FI" sz="1800">
                <a:solidFill>
                  <a:srgbClr val="000000"/>
                </a:solidFill>
              </a:rPr>
              <a:t>Saapas on vapaaehtoisuu- teen perustuva toimintamuoto, jossa turvalliset aikuiset tarjoavat välitöntä tukea ja keskusteluapua lasten ja nuorten kohtaamispaikoilla.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g316154dd20d_0_68"/>
          <p:cNvSpPr txBox="1"/>
          <p:nvPr/>
        </p:nvSpPr>
        <p:spPr>
          <a:xfrm>
            <a:off x="2571575" y="2237875"/>
            <a:ext cx="2120700" cy="31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i-FI" sz="1800">
                <a:solidFill>
                  <a:srgbClr val="000000"/>
                </a:solidFill>
              </a:rPr>
              <a:t>Vapaaehtois- koulutuksen perustana on Saappaan koulutusmateriaali.  </a:t>
            </a:r>
            <a:endParaRPr sz="18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i-FI" sz="1800">
                <a:solidFill>
                  <a:srgbClr val="000000"/>
                </a:solidFill>
              </a:rPr>
              <a:t>Koulutus antaa valmiuksia nuorten kohtaamiseen ja tukemiseen.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g316154dd20d_0_68"/>
          <p:cNvSpPr txBox="1"/>
          <p:nvPr/>
        </p:nvSpPr>
        <p:spPr>
          <a:xfrm>
            <a:off x="4932950" y="2237875"/>
            <a:ext cx="2189700" cy="31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i-FI" sz="1800">
                <a:solidFill>
                  <a:srgbClr val="000000"/>
                </a:solidFill>
              </a:rPr>
              <a:t>Vapaaehtoiset ja Saappaassa toimivat ammattilaiset ovat vaitiolovelvollisia. </a:t>
            </a:r>
            <a:endParaRPr sz="18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i-FI" sz="1800">
                <a:solidFill>
                  <a:srgbClr val="000000"/>
                </a:solidFill>
              </a:rPr>
              <a:t>Toiminta perustuu jokaisenoikeuksiin ja kansalais- velvollisuuksiin.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g316154dd20d_0_68"/>
          <p:cNvSpPr txBox="1"/>
          <p:nvPr/>
        </p:nvSpPr>
        <p:spPr>
          <a:xfrm>
            <a:off x="7387401" y="2237875"/>
            <a:ext cx="2189700" cy="22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i-FI" sz="1800">
                <a:solidFill>
                  <a:srgbClr val="000000"/>
                </a:solidFill>
              </a:rPr>
              <a:t>Valtakunnallisesti Saapas-toiminnasta vastaa Lasten ja nuorten keskus ry, joka kouluttaa paikallisten ryhmien ohjaajat.</a:t>
            </a:r>
            <a:r>
              <a:rPr b="0" i="0" lang="fi-FI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g316154dd20d_0_68"/>
          <p:cNvSpPr txBox="1"/>
          <p:nvPr/>
        </p:nvSpPr>
        <p:spPr>
          <a:xfrm>
            <a:off x="9889957" y="2237874"/>
            <a:ext cx="2189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9" name="Google Shape;199;g316154dd20d_0_68" title="Saapaslogo_pysty-slogan_mv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60426" y="2237874"/>
            <a:ext cx="1543099" cy="162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Kuva, joka sisältää kohteen teksti, logo, Fontti, kuvakaappaus&#10;&#10;Kuvaus luotu automaattisesti" id="204" name="Google Shape;20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Kuva, joka sisältää kohteen vaate, takki, henkilö, mies&#10;&#10;Kuvaus luotu automaattisesti" id="83" name="Google Shape;8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2"/>
          <p:cNvSpPr/>
          <p:nvPr/>
        </p:nvSpPr>
        <p:spPr>
          <a:xfrm>
            <a:off x="0" y="4429539"/>
            <a:ext cx="5009322" cy="937591"/>
          </a:xfrm>
          <a:prstGeom prst="rect">
            <a:avLst/>
          </a:prstGeom>
          <a:solidFill>
            <a:srgbClr val="F17A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"/>
          <p:cNvSpPr txBox="1"/>
          <p:nvPr>
            <p:ph idx="4294967295" type="title"/>
          </p:nvPr>
        </p:nvSpPr>
        <p:spPr>
          <a:xfrm>
            <a:off x="336884" y="4431457"/>
            <a:ext cx="4873500" cy="93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fi-FI">
                <a:solidFill>
                  <a:schemeClr val="lt1"/>
                </a:solidFill>
              </a:rPr>
              <a:t>Tähän tekstiä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Kuva, joka sisältää kohteen Värikkyys, Magenta, sumennus, vaaleanpunainen&#10;&#10;Kuvaus luotu automaattisesti" id="90" name="Google Shape;9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830286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2170" y="5853185"/>
            <a:ext cx="2136178" cy="829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96000" y="3429000"/>
            <a:ext cx="0" cy="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0"/>
          <p:cNvPicPr preferRelativeResize="0"/>
          <p:nvPr/>
        </p:nvPicPr>
        <p:blipFill rotWithShape="1">
          <a:blip r:embed="rId6">
            <a:alphaModFix/>
          </a:blip>
          <a:srcRect b="0" l="5068" r="5067" t="0"/>
          <a:stretch/>
        </p:blipFill>
        <p:spPr>
          <a:xfrm>
            <a:off x="2959146" y="-13078"/>
            <a:ext cx="92328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0"/>
          <p:cNvSpPr/>
          <p:nvPr/>
        </p:nvSpPr>
        <p:spPr>
          <a:xfrm>
            <a:off x="-1" y="4429539"/>
            <a:ext cx="5789433" cy="937591"/>
          </a:xfrm>
          <a:prstGeom prst="rect">
            <a:avLst/>
          </a:prstGeom>
          <a:solidFill>
            <a:srgbClr val="F17A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>
            <p:ph idx="4294967295" type="title"/>
          </p:nvPr>
        </p:nvSpPr>
        <p:spPr>
          <a:xfrm>
            <a:off x="288177" y="4431457"/>
            <a:ext cx="5341938" cy="9382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fi-FI">
                <a:solidFill>
                  <a:schemeClr val="lt1"/>
                </a:solidFill>
              </a:rPr>
              <a:t>Tähän tekstiä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Kuva, joka sisältää kohteen sumennus, Magenta, Värikkyys, vaaleanpunainen&#10;&#10;Kuvaus luotu automaattisesti" id="100" name="Google Shape;10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49034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9"/>
          <p:cNvSpPr txBox="1"/>
          <p:nvPr/>
        </p:nvSpPr>
        <p:spPr>
          <a:xfrm>
            <a:off x="2091489" y="661737"/>
            <a:ext cx="9613232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fi-FI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Tähän otsikko</a:t>
            </a:r>
            <a:endParaRPr b="0" i="0" sz="4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9"/>
          <p:cNvSpPr txBox="1"/>
          <p:nvPr/>
        </p:nvSpPr>
        <p:spPr>
          <a:xfrm>
            <a:off x="2185737" y="1852421"/>
            <a:ext cx="96132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rPr b="0" i="0" lang="fi-FI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Tähän tekstiä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Kuva, joka sisältää kohteen vaaleanpunainen, Liila, ympyrä, Magenta&#10;&#10;Kuvaus luotu automaattisesti" id="103" name="Google Shape;103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829800" y="4759381"/>
            <a:ext cx="2563726" cy="2700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16154dd20d_0_141"/>
          <p:cNvSpPr txBox="1"/>
          <p:nvPr>
            <p:ph idx="4294967295" type="title"/>
          </p:nvPr>
        </p:nvSpPr>
        <p:spPr>
          <a:xfrm>
            <a:off x="404261" y="31750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8003"/>
              </a:buClr>
              <a:buSzPts val="4400"/>
              <a:buFont typeface="Arial"/>
              <a:buNone/>
            </a:pPr>
            <a:r>
              <a:rPr b="1" lang="fi-FI" sz="3000">
                <a:solidFill>
                  <a:srgbClr val="FF8003"/>
                </a:solidFill>
              </a:rPr>
              <a:t>Tähän otsikko</a:t>
            </a:r>
            <a:endParaRPr sz="3000"/>
          </a:p>
        </p:txBody>
      </p:sp>
      <p:sp>
        <p:nvSpPr>
          <p:cNvPr id="109" name="Google Shape;109;g316154dd20d_0_141"/>
          <p:cNvSpPr txBox="1"/>
          <p:nvPr>
            <p:ph idx="4294967295" type="body"/>
          </p:nvPr>
        </p:nvSpPr>
        <p:spPr>
          <a:xfrm>
            <a:off x="404261" y="1778000"/>
            <a:ext cx="42894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52400" lvl="0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17A00"/>
              </a:buClr>
              <a:buSzPts val="2400"/>
              <a:buChar char="•"/>
            </a:pPr>
            <a:r>
              <a:rPr lang="fi-FI" sz="2400">
                <a:latin typeface="Helvetica Neue"/>
                <a:ea typeface="Helvetica Neue"/>
                <a:cs typeface="Helvetica Neue"/>
                <a:sym typeface="Helvetica Neue"/>
              </a:rPr>
              <a:t>Tekstiä</a:t>
            </a:r>
            <a:endParaRPr sz="2400"/>
          </a:p>
        </p:txBody>
      </p:sp>
      <p:pic>
        <p:nvPicPr>
          <p:cNvPr id="110" name="Google Shape;110;g316154dd20d_0_1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250305"/>
            <a:ext cx="6096001" cy="6076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uva, joka sisältää kohteen vaate, henkilö, piha-, takki&#10;&#10;Kuvaus luotu automaattisesti" id="111" name="Google Shape;111;g316154dd20d_0_1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66979" y="0"/>
            <a:ext cx="592502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uva, joka sisältää kohteen ympyrä, Meripihka, astronomia&#10;&#10;Kuvaus luotu automaattisesti" id="112" name="Google Shape;112;g316154dd20d_0_1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53790" y="1420424"/>
            <a:ext cx="2110411" cy="2110411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g316154dd20d_0_141"/>
          <p:cNvSpPr txBox="1"/>
          <p:nvPr/>
        </p:nvSpPr>
        <p:spPr>
          <a:xfrm>
            <a:off x="5526148" y="1936965"/>
            <a:ext cx="1565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i-FI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Tekstiä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Kuva, joka sisältää kohteen ympyrä, Meripihka, astronomia&#10;&#10;Kuvaus luotu automaattisesti" id="114" name="Google Shape;114;g316154dd20d_0_1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53790" y="3683513"/>
            <a:ext cx="2110411" cy="2110411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g316154dd20d_0_141"/>
          <p:cNvSpPr txBox="1"/>
          <p:nvPr/>
        </p:nvSpPr>
        <p:spPr>
          <a:xfrm>
            <a:off x="5526073" y="4128141"/>
            <a:ext cx="1565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i-FI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Tekstiä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 txBox="1"/>
          <p:nvPr>
            <p:ph idx="4294967295" type="title"/>
          </p:nvPr>
        </p:nvSpPr>
        <p:spPr>
          <a:xfrm>
            <a:off x="1676400" y="31750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8003"/>
              </a:buClr>
              <a:buSzPts val="4400"/>
              <a:buFont typeface="Arial"/>
              <a:buNone/>
            </a:pPr>
            <a:r>
              <a:rPr b="1" lang="fi-FI">
                <a:solidFill>
                  <a:srgbClr val="FF8003"/>
                </a:solidFill>
              </a:rPr>
              <a:t>Lorem ipsum</a:t>
            </a:r>
            <a:endParaRPr b="1">
              <a:solidFill>
                <a:srgbClr val="FF8003"/>
              </a:solidFill>
            </a:endParaRPr>
          </a:p>
        </p:txBody>
      </p:sp>
      <p:sp>
        <p:nvSpPr>
          <p:cNvPr id="121" name="Google Shape;121;p4"/>
          <p:cNvSpPr txBox="1"/>
          <p:nvPr>
            <p:ph idx="4294967295" type="body"/>
          </p:nvPr>
        </p:nvSpPr>
        <p:spPr>
          <a:xfrm>
            <a:off x="6695563" y="646638"/>
            <a:ext cx="52500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i-FI" sz="2400"/>
              <a:t>Tähän tekstiä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t/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t/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t/>
            </a:r>
            <a:endParaRPr sz="1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22" name="Google Shape;12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95435" y="6128838"/>
            <a:ext cx="6696565" cy="7291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uva, joka sisältää kohteen vaate, Ihmisen kasvot, henkilö, mies&#10;&#10;Kuvaus luotu automaattisesti" id="123" name="Google Shape;12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630936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Kuva, joka sisältää kohteen henkilö, vaate, seinä, Ihmisen kasvot&#10;&#10;Kuvaus luotu automaattisesti" id="128" name="Google Shape;12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45500" y="-1"/>
            <a:ext cx="6541425" cy="6136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45501" y="6222831"/>
            <a:ext cx="6546500" cy="63517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5"/>
          <p:cNvSpPr txBox="1"/>
          <p:nvPr/>
        </p:nvSpPr>
        <p:spPr>
          <a:xfrm>
            <a:off x="454000" y="631131"/>
            <a:ext cx="4878900" cy="212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fi-FI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Tähän tekstiä 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5922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7A00"/>
              </a:buClr>
              <a:buSzPts val="2635"/>
              <a:buFont typeface="Arial"/>
              <a:buChar char="•"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576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7A00"/>
              </a:buClr>
              <a:buSzPts val="2790"/>
              <a:buFont typeface="Arial"/>
              <a:buChar char="•"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16154dd20d_0_216"/>
          <p:cNvSpPr txBox="1"/>
          <p:nvPr>
            <p:ph idx="4294967295" type="title"/>
          </p:nvPr>
        </p:nvSpPr>
        <p:spPr>
          <a:xfrm>
            <a:off x="1676400" y="317500"/>
            <a:ext cx="10515600" cy="7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8003"/>
              </a:buClr>
              <a:buSzPts val="4400"/>
              <a:buFont typeface="Arial"/>
              <a:buNone/>
            </a:pPr>
            <a:r>
              <a:rPr b="1" lang="fi-FI">
                <a:solidFill>
                  <a:srgbClr val="FF8003"/>
                </a:solidFill>
                <a:latin typeface="Arial"/>
                <a:ea typeface="Arial"/>
                <a:cs typeface="Arial"/>
                <a:sym typeface="Arial"/>
              </a:rPr>
              <a:t>Historiaa    </a:t>
            </a:r>
            <a:endParaRPr>
              <a:solidFill>
                <a:srgbClr val="FF800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6" name="Google Shape;136;g316154dd20d_0_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95435" y="6128838"/>
            <a:ext cx="6696567" cy="729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g316154dd20d_0_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49766" y="0"/>
            <a:ext cx="6359126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g316154dd20d_0_216"/>
          <p:cNvSpPr txBox="1"/>
          <p:nvPr/>
        </p:nvSpPr>
        <p:spPr>
          <a:xfrm>
            <a:off x="6860975" y="317506"/>
            <a:ext cx="4878900" cy="212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fi-FI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Tähän tekstiä 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5922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7A00"/>
              </a:buClr>
              <a:buSzPts val="2635"/>
              <a:buFont typeface="Arial"/>
              <a:buChar char="•"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576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7A00"/>
              </a:buClr>
              <a:buSzPts val="2790"/>
              <a:buFont typeface="Arial"/>
              <a:buChar char="•"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6"/>
          <p:cNvPicPr preferRelativeResize="0"/>
          <p:nvPr/>
        </p:nvPicPr>
        <p:blipFill rotWithShape="1">
          <a:blip r:embed="rId3">
            <a:alphaModFix/>
          </a:blip>
          <a:srcRect b="7027" l="0" r="0" t="0"/>
          <a:stretch/>
        </p:blipFill>
        <p:spPr>
          <a:xfrm>
            <a:off x="5657532" y="0"/>
            <a:ext cx="6546499" cy="61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45501" y="6222831"/>
            <a:ext cx="6546500" cy="63517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6"/>
          <p:cNvSpPr txBox="1"/>
          <p:nvPr/>
        </p:nvSpPr>
        <p:spPr>
          <a:xfrm>
            <a:off x="454011" y="631114"/>
            <a:ext cx="4878900" cy="212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fi-FI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Tähän tekstiä 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5922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7A00"/>
              </a:buClr>
              <a:buSzPts val="2635"/>
              <a:buFont typeface="Arial"/>
              <a:buChar char="•"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576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7A00"/>
              </a:buClr>
              <a:buSzPts val="2790"/>
              <a:buFont typeface="Arial"/>
              <a:buChar char="•"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-teema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-teema">
  <a:themeElements>
    <a:clrScheme name="LNK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FF8002"/>
      </a:accent1>
      <a:accent2>
        <a:srgbClr val="20CAC8"/>
      </a:accent2>
      <a:accent3>
        <a:srgbClr val="282864"/>
      </a:accent3>
      <a:accent4>
        <a:srgbClr val="0F9ED5"/>
      </a:accent4>
      <a:accent5>
        <a:srgbClr val="FA4DB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2024-06-25T10:32:15Z</dcterms:created>
  <dc:creator>Sari-Marika Durchman</dc:creator>
</cp:coreProperties>
</file>