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5759450" cy="3240088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Texto e Título Vertic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56480" y="307440"/>
            <a:ext cx="1176120" cy="2488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25960" y="307440"/>
            <a:ext cx="3461400" cy="2488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E722604-EB7F-4CF0-9DF2-B25551152978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ítulo e Conteú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25960" y="307440"/>
            <a:ext cx="4706280" cy="56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25960" y="932760"/>
            <a:ext cx="4706280" cy="186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A39F8E2-6FD8-4276-AE9D-9956A023C3A1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beçalho da Seçã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23440" y="883440"/>
            <a:ext cx="4706280" cy="122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23440" y="2116800"/>
            <a:ext cx="4706280" cy="64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pt-BR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>
                  <a:tint val="75000"/>
                </a:schemeClr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66D6545-3BE0-44C3-8D54-4EBED1D2C9B1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uas Partes de Conteúd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25960" y="307440"/>
            <a:ext cx="4706280" cy="56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525960" y="932760"/>
            <a:ext cx="2318400" cy="186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2913840" y="932760"/>
            <a:ext cx="2318400" cy="186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dt" idx="10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ftr" idx="11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6"/>
          <p:cNvSpPr>
            <a:spLocks noGrp="1"/>
          </p:cNvSpPr>
          <p:nvPr>
            <p:ph type="sldNum" idx="12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23EDDE-CEAC-4499-BF21-EDD98338F8F9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açã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27040" y="307440"/>
            <a:ext cx="4706280" cy="56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27040" y="871200"/>
            <a:ext cx="2307960" cy="352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27040" y="1224000"/>
            <a:ext cx="2307960" cy="157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2913840" y="871200"/>
            <a:ext cx="2319120" cy="352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body"/>
          </p:nvPr>
        </p:nvSpPr>
        <p:spPr>
          <a:xfrm>
            <a:off x="2913840" y="1224000"/>
            <a:ext cx="2319120" cy="157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dt" idx="13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7"/>
          <p:cNvSpPr>
            <a:spLocks noGrp="1"/>
          </p:cNvSpPr>
          <p:nvPr>
            <p:ph type="ftr" idx="14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PlaceHolder 8"/>
          <p:cNvSpPr>
            <a:spLocks noGrp="1"/>
          </p:cNvSpPr>
          <p:nvPr>
            <p:ph type="sldNum" idx="15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3E82CFD-D111-414B-B281-237E7F5EAB93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Somente Títu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25960" y="307440"/>
            <a:ext cx="4706280" cy="56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dt" idx="16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ftr" idx="17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sldNum" idx="18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428FE62-0FB0-4200-9EE8-13D61A5F1387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23720" y="838440"/>
            <a:ext cx="4911120" cy="170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60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3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3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03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60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3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36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3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0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24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Em Branc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dt" idx="19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ftr" idx="20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sldNum" idx="21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018F9CF-CB12-42B8-993F-ABBA76299D6B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title"/>
          </p:nvPr>
        </p:nvSpPr>
        <p:spPr>
          <a:xfrm>
            <a:off x="423720" y="268200"/>
            <a:ext cx="4911120" cy="48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89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9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189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23720" y="838440"/>
            <a:ext cx="4911120" cy="170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60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3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36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03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241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60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3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13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485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36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03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10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24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11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8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8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údo com Lege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27040" y="346680"/>
            <a:ext cx="1759320" cy="684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2471040" y="573840"/>
            <a:ext cx="2762280" cy="2086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527040" y="1032120"/>
            <a:ext cx="1759320" cy="163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22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23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24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5879008-67E5-4BE7-ABAA-BCBF7ADEB0C3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m com Legend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27040" y="346680"/>
            <a:ext cx="1759320" cy="684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2471040" y="573840"/>
            <a:ext cx="2762280" cy="2086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457200" lvl="1" indent="-324000" algn="l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914400" lvl="2" indent="-288000" algn="l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371600" lvl="3" indent="-216000" algn="l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828800" lvl="4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286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7432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pt-B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pt-BR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527040" y="1032120"/>
            <a:ext cx="1759320" cy="1631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pt-BR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dt" idx="25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ftr" idx="26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6"/>
          <p:cNvSpPr>
            <a:spLocks noGrp="1"/>
          </p:cNvSpPr>
          <p:nvPr>
            <p:ph type="sldNum" idx="27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5BB3F91-6AA8-4783-9BBA-9B37D1AC3168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Slide de Títu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3040" y="631800"/>
            <a:ext cx="4092480" cy="102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tabLst>
                <a:tab pos="0" algn="l"/>
              </a:tabLst>
              <a:def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60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60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dt" idx="28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ftr" idx="29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sldNum" idx="30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6B8936B-4893-4D4E-986F-1E9ED6E8E6FD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423720" y="838080"/>
            <a:ext cx="4910760" cy="170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ítulo e Texto Vertica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25960" y="307440"/>
            <a:ext cx="4706280" cy="56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pt-BR" sz="4400" b="0" u="none" strike="noStrik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lang="pt-BR" sz="4400" b="0" u="none" strike="noStrike">
              <a:solidFill>
                <a:schemeClr val="dk1"/>
              </a:solidFill>
              <a:effectLst/>
              <a:uFillTx/>
              <a:latin typeface="Calibri Light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25960" y="933120"/>
            <a:ext cx="4706280" cy="186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lang="pt-BR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lang="pt-BR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lang="pt-BR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pt-B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lang="pt-BR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dt" idx="31"/>
          </p:nvPr>
        </p:nvSpPr>
        <p:spPr>
          <a:xfrm>
            <a:off x="5259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ftr" idx="32"/>
          </p:nvPr>
        </p:nvSpPr>
        <p:spPr>
          <a:xfrm>
            <a:off x="1958760" y="2873880"/>
            <a:ext cx="18410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sldNum" idx="33"/>
          </p:nvPr>
        </p:nvSpPr>
        <p:spPr>
          <a:xfrm>
            <a:off x="4005360" y="2873880"/>
            <a:ext cx="1227240" cy="15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D4C22BC-6318-4947-99AD-EDA0C8AE8D27}" type="slidenum">
              <a:rPr lang="pt-BR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0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"/>
          <p:cNvGrpSpPr/>
          <p:nvPr/>
        </p:nvGrpSpPr>
        <p:grpSpPr>
          <a:xfrm>
            <a:off x="608400" y="2437200"/>
            <a:ext cx="4343040" cy="575640"/>
            <a:chOff x="608400" y="2437200"/>
            <a:chExt cx="4343040" cy="575640"/>
          </a:xfrm>
        </p:grpSpPr>
        <p:pic>
          <p:nvPicPr>
            <p:cNvPr id="64" name=""/>
            <p:cNvPicPr/>
            <p:nvPr/>
          </p:nvPicPr>
          <p:blipFill>
            <a:blip r:embed="rId1"/>
            <a:stretch/>
          </p:blipFill>
          <p:spPr>
            <a:xfrm>
              <a:off x="1503000" y="2509200"/>
              <a:ext cx="694440" cy="431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5" name=""/>
            <p:cNvPicPr/>
            <p:nvPr/>
          </p:nvPicPr>
          <p:blipFill>
            <a:blip r:embed="rId2"/>
            <a:stretch/>
          </p:blipFill>
          <p:spPr>
            <a:xfrm>
              <a:off x="608400" y="2437200"/>
              <a:ext cx="575640" cy="575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6" name=""/>
            <p:cNvPicPr/>
            <p:nvPr/>
          </p:nvPicPr>
          <p:blipFill>
            <a:blip r:embed="rId3"/>
            <a:stretch/>
          </p:blipFill>
          <p:spPr>
            <a:xfrm>
              <a:off x="2516400" y="2509200"/>
              <a:ext cx="1338840" cy="431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7" name=""/>
            <p:cNvPicPr/>
            <p:nvPr/>
          </p:nvPicPr>
          <p:blipFill>
            <a:blip r:embed="rId4"/>
            <a:stretch/>
          </p:blipFill>
          <p:spPr>
            <a:xfrm>
              <a:off x="4174200" y="2509200"/>
              <a:ext cx="777240" cy="4316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68" name="PlaceHolder 2"/>
          <p:cNvSpPr/>
          <p:nvPr/>
        </p:nvSpPr>
        <p:spPr>
          <a:xfrm>
            <a:off x="1051200" y="289080"/>
            <a:ext cx="3657240" cy="54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rmAutofit fontScale="40000" lnSpcReduction="19999"/>
          </a:bodyPr>
          <a:p>
            <a:pPr algn="ctr" defTabSz="914400">
              <a:lnSpc>
                <a:spcPct val="90000"/>
              </a:lnSpc>
              <a:tabLst>
                <a:tab pos="0" algn="l"/>
              </a:tabLst>
            </a:pPr>
            <a:r>
              <a:rPr lang="pt-BR" sz="6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Título da Apresentação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"/>
          <p:cNvSpPr/>
          <p:nvPr/>
        </p:nvSpPr>
        <p:spPr>
          <a:xfrm>
            <a:off x="2301480" y="857160"/>
            <a:ext cx="1157040" cy="118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>
              <a:lnSpc>
                <a:spcPct val="150000"/>
              </a:lnSpc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Autor(a) 1: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Autor(a) 2: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50000"/>
              </a:lnSpc>
            </a:pPr>
            <a:r>
              <a:rPr lang="en-US" sz="1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Autor(a) 3: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"/>
          <p:cNvPicPr/>
          <p:nvPr/>
        </p:nvPicPr>
        <p:blipFill>
          <a:blip r:embed="rId1"/>
          <a:stretch/>
        </p:blipFill>
        <p:spPr>
          <a:xfrm>
            <a:off x="4728960" y="2743200"/>
            <a:ext cx="694440" cy="43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PlaceHolder 1"/>
          <p:cNvSpPr/>
          <p:nvPr/>
        </p:nvSpPr>
        <p:spPr>
          <a:xfrm>
            <a:off x="151200" y="151200"/>
            <a:ext cx="3657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rmAutofit/>
          </a:bodyPr>
          <a:p>
            <a:pPr defTabSz="914400">
              <a:lnSpc>
                <a:spcPct val="90000"/>
              </a:lnSpc>
              <a:tabLst>
                <a:tab pos="0" algn="l"/>
              </a:tabLst>
            </a:pPr>
            <a:r>
              <a:rPr lang="pt-BR" sz="1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Título do Slide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"/>
          <p:cNvSpPr/>
          <p:nvPr/>
        </p:nvSpPr>
        <p:spPr>
          <a:xfrm>
            <a:off x="228600" y="2845080"/>
            <a:ext cx="3357000" cy="22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en-US" sz="900" b="0" u="none" strike="noStrike">
                <a:solidFill>
                  <a:srgbClr val="999999"/>
                </a:solidFill>
                <a:effectLst/>
                <a:uFillTx/>
                <a:latin typeface="Arial"/>
              </a:rPr>
              <a:t>X Ágora Matemática – Unespar, campus de Campo Mourão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"/>
          <p:cNvSpPr/>
          <p:nvPr/>
        </p:nvSpPr>
        <p:spPr>
          <a:xfrm>
            <a:off x="365400" y="1026720"/>
            <a:ext cx="5028840" cy="118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spAutoFit/>
          </a:bodyPr>
          <a:p>
            <a:pPr>
              <a:lnSpc>
                <a:spcPct val="15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Conteúdo do slide.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5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obs.: utilizar a fonte Helvetica em todos os slides, inclusive no slide de título. Caso não tenha essa fonte instalada, ela pode ser baixada no endereço: https://font.download/dl/font/helvetica-255.zip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Application>LibreOffice/26.2.1.2$Linux_X86_64 LibreOffice_project/8399f6259d8c87f40e7255cdb3c9b958f5e08948</Application>
  <AppVersion>15.0000</AppVersion>
  <Words>159</Words>
  <Paragraphs>18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2025-09-12T19:09:41Z</dcterms:created>
  <dc:creator>Avaliador(a)</dc:creator>
  <dc:description/>
  <dc:language>en-US</dc:language>
  <cp:lastModifiedBy/>
  <dcterms:modified xsi:type="dcterms:W3CDTF">2026-04-02T13:57:42Z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15</vt:i4>
  </property>
</Properties>
</file>